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1-Distributed-database-management-system-1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10-Distributed-database-management-system-10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11-Distributed-database-management-system-11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12-Distributed-database-management-system-12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13-Distributed-database-management-system-13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14-Distributed-database-management-system-14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15-Distributed-database-management-system-15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2-Distributed-database-management-system-2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3-Distributed-database-management-system-3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4-Distributed-database-management-system-4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5-Distributed-database-management-system-5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6-Distributed-database-management-system-6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7-Distributed-database-management-system-7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8-Distributed-database-management-system-8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09-Distributed-database-management-system-9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