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1-introduction-to-NOSQL-Database-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0-introduction-to-NOSQL-Database-10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1-introduction-to-NOSQL-Database-1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2-introduction-to-NOSQL-Database-1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3-introduction-to-NOSQL-Database-1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4-introduction-to-NOSQL-Database-1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5-introduction-to-NOSQL-Database-1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6-introduction-to-NOSQL-Database-1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7-introduction-to-NOSQL-Database-1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8-introduction-to-NOSQL-Database-18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9-introduction-to-NOSQL-Database-1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2-introduction-to-NOSQL-Database-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3-introduction-to-NOSQL-Database-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4-introduction-to-NOSQL-Database-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5-introduction-to-NOSQL-Database-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6-introduction-to-NOSQL-Database-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7-introduction-to-NOSQL-Database-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8-introduction-to-NOSQL-Database-8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9-introduction-to-NOSQL-Database-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964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