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6858000" cx="12192000"/>
  <p:notesSz cx="6858000" cy="9144000"/>
  <p:embeddedFontLst>
    <p:embeddedFont>
      <p:font typeface="Roboto"/>
      <p:regular r:id="rId20"/>
      <p:bold r:id="rId21"/>
      <p:italic r:id="rId22"/>
      <p:boldItalic r:id="rId23"/>
    </p:embeddedFont>
    <p:embeddedFont>
      <p:font typeface="Constantia"/>
      <p:regular r:id="rId24"/>
      <p:bold r:id="rId25"/>
      <p:italic r:id="rId26"/>
      <p:boldItalic r:id="rId27"/>
    </p:embeddedFont>
    <p:embeddedFont>
      <p:font typeface="Quattrocento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32" roundtripDataSignature="AMtx7mguStQP2HVdKozYWh+UB5DvDGD5z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regular.fntdata"/><Relationship Id="rId22" Type="http://schemas.openxmlformats.org/officeDocument/2006/relationships/font" Target="fonts/Roboto-italic.fntdata"/><Relationship Id="rId21" Type="http://schemas.openxmlformats.org/officeDocument/2006/relationships/font" Target="fonts/Roboto-bold.fntdata"/><Relationship Id="rId24" Type="http://schemas.openxmlformats.org/officeDocument/2006/relationships/font" Target="fonts/Constantia-regular.fntdata"/><Relationship Id="rId23" Type="http://schemas.openxmlformats.org/officeDocument/2006/relationships/font" Target="fonts/Roboto-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Constantia-italic.fntdata"/><Relationship Id="rId25" Type="http://schemas.openxmlformats.org/officeDocument/2006/relationships/font" Target="fonts/Constantia-bold.fntdata"/><Relationship Id="rId28" Type="http://schemas.openxmlformats.org/officeDocument/2006/relationships/font" Target="fonts/QuattrocentoSans-regular.fntdata"/><Relationship Id="rId27" Type="http://schemas.openxmlformats.org/officeDocument/2006/relationships/font" Target="fonts/Constantia-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QuattrocentoSans-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QuattrocentoSans-boldItalic.fntdata"/><Relationship Id="rId30" Type="http://schemas.openxmlformats.org/officeDocument/2006/relationships/font" Target="fonts/QuattrocentoSans-italic.fntdata"/><Relationship Id="rId11" Type="http://schemas.openxmlformats.org/officeDocument/2006/relationships/slide" Target="slides/slide5.xml"/><Relationship Id="rId10" Type="http://schemas.openxmlformats.org/officeDocument/2006/relationships/slide" Target="slides/slide4.xml"/><Relationship Id="rId32" Type="http://customschemas.google.com/relationships/presentationmetadata" Target="meta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Quattrocento Sans"/>
                <a:ea typeface="Quattrocento Sans"/>
                <a:cs typeface="Quattrocento Sans"/>
                <a:sym typeface="Quattrocento Sans"/>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Quattrocento Sans"/>
                <a:ea typeface="Quattrocento Sans"/>
                <a:cs typeface="Quattrocento Sans"/>
                <a:sym typeface="Quattrocento Sans"/>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Quattrocento Sans"/>
                <a:ea typeface="Quattrocento Sans"/>
                <a:cs typeface="Quattrocento Sans"/>
                <a:sym typeface="Quattrocento Sans"/>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Quattrocento Sans"/>
                <a:ea typeface="Quattrocento Sans"/>
                <a:cs typeface="Quattrocento Sans"/>
                <a:sym typeface="Quattrocento Sans"/>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Quattrocento Sans"/>
                <a:ea typeface="Quattrocento Sans"/>
                <a:cs typeface="Quattrocento Sans"/>
                <a:sym typeface="Quattrocento Sans"/>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Quattrocento Sans"/>
                <a:ea typeface="Quattrocento Sans"/>
                <a:cs typeface="Quattrocento Sans"/>
                <a:sym typeface="Quattrocento Sans"/>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Quattrocento Sans"/>
                <a:ea typeface="Quattrocento Sans"/>
                <a:cs typeface="Quattrocento Sans"/>
                <a:sym typeface="Quattrocento Sans"/>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Quattrocento Sans"/>
                <a:ea typeface="Quattrocento Sans"/>
                <a:cs typeface="Quattrocento Sans"/>
                <a:sym typeface="Quattrocento Sans"/>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Quattrocento Sans"/>
                <a:ea typeface="Quattrocento Sans"/>
                <a:cs typeface="Quattrocento Sans"/>
                <a:sym typeface="Quattrocento Sans"/>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Quattrocento Sans"/>
                <a:ea typeface="Quattrocento Sans"/>
                <a:cs typeface="Quattrocento Sans"/>
                <a:sym typeface="Quattrocento San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Quattrocento Sans"/>
                <a:ea typeface="Quattrocento Sans"/>
                <a:cs typeface="Quattrocento Sans"/>
                <a:sym typeface="Quattrocento Sans"/>
              </a:rPr>
              <a:t>‹#›</a:t>
            </a:fld>
            <a:endParaRPr b="0" i="0" sz="1200" u="none" cap="none" strike="noStrike">
              <a:solidFill>
                <a:schemeClr val="dk1"/>
              </a:solidFill>
              <a:latin typeface="Quattrocento Sans"/>
              <a:ea typeface="Quattrocento Sans"/>
              <a:cs typeface="Quattrocento Sans"/>
              <a:sym typeface="Quattrocento Sans"/>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1" name="Google Shape;251;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8" name="Google Shape;30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6" name="Google Shape;31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3" name="Google Shape;323;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0" name="Google Shape;33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7" name="Google Shape;257;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3" name="Google Shape;26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9" name="Google Shape;26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5" name="Google Shape;27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1" name="Google Shape;28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7" name="Google Shape;28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5" name="Google Shape;295;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2" name="Google Shape;30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0" name="Shape 20"/>
        <p:cNvGrpSpPr/>
        <p:nvPr/>
      </p:nvGrpSpPr>
      <p:grpSpPr>
        <a:xfrm>
          <a:off x="0" y="0"/>
          <a:ext cx="0" cy="0"/>
          <a:chOff x="0" y="0"/>
          <a:chExt cx="0" cy="0"/>
        </a:xfrm>
      </p:grpSpPr>
      <p:sp>
        <p:nvSpPr>
          <p:cNvPr id="21" name="Google Shape;21;p17"/>
          <p:cNvSpPr txBox="1"/>
          <p:nvPr>
            <p:ph type="ctrTitle"/>
          </p:nvPr>
        </p:nvSpPr>
        <p:spPr>
          <a:xfrm>
            <a:off x="711200" y="1371600"/>
            <a:ext cx="10468864" cy="1828800"/>
          </a:xfrm>
          <a:prstGeom prst="rect">
            <a:avLst/>
          </a:prstGeom>
          <a:noFill/>
          <a:ln>
            <a:noFill/>
          </a:ln>
        </p:spPr>
        <p:txBody>
          <a:bodyPr anchorCtr="0" anchor="b" bIns="0" lIns="0" spcFirstLastPara="1" rIns="18275" wrap="square" tIns="0">
            <a:normAutofit/>
          </a:bodyPr>
          <a:lstStyle>
            <a:lvl1pPr lvl="0" algn="r">
              <a:lnSpc>
                <a:spcPct val="100000"/>
              </a:lnSpc>
              <a:spcBef>
                <a:spcPts val="0"/>
              </a:spcBef>
              <a:spcAft>
                <a:spcPts val="0"/>
              </a:spcAft>
              <a:buClr>
                <a:srgbClr val="4CE0EA"/>
              </a:buClr>
              <a:buSzPts val="5600"/>
              <a:buFont typeface="Calibri"/>
              <a:buNone/>
              <a:defRPr b="1" sz="5600">
                <a:solidFill>
                  <a:srgbClr val="4CE0EA"/>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7"/>
          <p:cNvSpPr txBox="1"/>
          <p:nvPr>
            <p:ph idx="1" type="subTitle"/>
          </p:nvPr>
        </p:nvSpPr>
        <p:spPr>
          <a:xfrm>
            <a:off x="711200" y="3228536"/>
            <a:ext cx="10472928" cy="1752600"/>
          </a:xfrm>
          <a:prstGeom prst="rect">
            <a:avLst/>
          </a:prstGeom>
          <a:noFill/>
          <a:ln>
            <a:noFill/>
          </a:ln>
        </p:spPr>
        <p:txBody>
          <a:bodyPr anchorCtr="0" anchor="t" bIns="45700" lIns="0" spcFirstLastPara="1" rIns="18275" wrap="square" tIns="45700">
            <a:normAutofit/>
          </a:bodyPr>
          <a:lstStyle>
            <a:lvl1pPr lvl="0" marR="45720" algn="r">
              <a:lnSpc>
                <a:spcPct val="100000"/>
              </a:lnSpc>
              <a:spcBef>
                <a:spcPts val="520"/>
              </a:spcBef>
              <a:spcAft>
                <a:spcPts val="0"/>
              </a:spcAft>
              <a:buSzPts val="2470"/>
              <a:buNone/>
              <a:defRPr>
                <a:solidFill>
                  <a:schemeClr val="lt1"/>
                </a:solidFill>
              </a:defRPr>
            </a:lvl1pPr>
            <a:lvl2pPr lvl="1" algn="ctr">
              <a:lnSpc>
                <a:spcPct val="100000"/>
              </a:lnSpc>
              <a:spcBef>
                <a:spcPts val="360"/>
              </a:spcBef>
              <a:spcAft>
                <a:spcPts val="0"/>
              </a:spcAft>
              <a:buSzPts val="1530"/>
              <a:buNone/>
              <a:defRPr/>
            </a:lvl2pPr>
            <a:lvl3pPr lvl="2" algn="ctr">
              <a:lnSpc>
                <a:spcPct val="100000"/>
              </a:lnSpc>
              <a:spcBef>
                <a:spcPts val="360"/>
              </a:spcBef>
              <a:spcAft>
                <a:spcPts val="0"/>
              </a:spcAft>
              <a:buSzPts val="1260"/>
              <a:buNone/>
              <a:defRPr/>
            </a:lvl3pPr>
            <a:lvl4pPr lvl="3" algn="ctr">
              <a:lnSpc>
                <a:spcPct val="100000"/>
              </a:lnSpc>
              <a:spcBef>
                <a:spcPts val="360"/>
              </a:spcBef>
              <a:spcAft>
                <a:spcPts val="0"/>
              </a:spcAft>
              <a:buSzPts val="1170"/>
              <a:buNone/>
              <a:defRPr/>
            </a:lvl4pPr>
            <a:lvl5pPr lvl="4" algn="ctr">
              <a:lnSpc>
                <a:spcPct val="100000"/>
              </a:lnSpc>
              <a:spcBef>
                <a:spcPts val="360"/>
              </a:spcBef>
              <a:spcAft>
                <a:spcPts val="0"/>
              </a:spcAft>
              <a:buSzPts val="1170"/>
              <a:buNone/>
              <a:defRPr/>
            </a:lvl5pPr>
            <a:lvl6pPr lvl="5" algn="ctr">
              <a:lnSpc>
                <a:spcPct val="100000"/>
              </a:lnSpc>
              <a:spcBef>
                <a:spcPts val="360"/>
              </a:spcBef>
              <a:spcAft>
                <a:spcPts val="0"/>
              </a:spcAft>
              <a:buSzPts val="1440"/>
              <a:buNone/>
              <a:defRPr/>
            </a:lvl6pPr>
            <a:lvl7pPr lvl="6" algn="ctr">
              <a:lnSpc>
                <a:spcPct val="100000"/>
              </a:lnSpc>
              <a:spcBef>
                <a:spcPts val="360"/>
              </a:spcBef>
              <a:spcAft>
                <a:spcPts val="0"/>
              </a:spcAft>
              <a:buSzPts val="1440"/>
              <a:buNone/>
              <a:defRPr/>
            </a:lvl7pPr>
            <a:lvl8pPr lvl="7" algn="ctr">
              <a:lnSpc>
                <a:spcPct val="100000"/>
              </a:lnSpc>
              <a:spcBef>
                <a:spcPts val="360"/>
              </a:spcBef>
              <a:spcAft>
                <a:spcPts val="0"/>
              </a:spcAft>
              <a:buSzPts val="1800"/>
              <a:buNone/>
              <a:defRPr/>
            </a:lvl8pPr>
            <a:lvl9pPr lvl="8" algn="ctr">
              <a:lnSpc>
                <a:spcPct val="100000"/>
              </a:lnSpc>
              <a:spcBef>
                <a:spcPts val="360"/>
              </a:spcBef>
              <a:spcAft>
                <a:spcPts val="0"/>
              </a:spcAft>
              <a:buSzPts val="1800"/>
              <a:buNone/>
              <a:defRPr/>
            </a:lvl9pPr>
          </a:lstStyle>
          <a:p/>
        </p:txBody>
      </p:sp>
      <p:sp>
        <p:nvSpPr>
          <p:cNvPr id="23" name="Google Shape;23;p17"/>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17"/>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7"/>
          <p:cNvSpPr txBox="1"/>
          <p:nvPr>
            <p:ph idx="12" type="sldNum"/>
          </p:nvPr>
        </p:nvSpPr>
        <p:spPr>
          <a:xfrm>
            <a:off x="10566400" y="6356351"/>
            <a:ext cx="1016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86" name="Shape 86"/>
        <p:cNvGrpSpPr/>
        <p:nvPr/>
      </p:nvGrpSpPr>
      <p:grpSpPr>
        <a:xfrm>
          <a:off x="0" y="0"/>
          <a:ext cx="0" cy="0"/>
          <a:chOff x="0" y="0"/>
          <a:chExt cx="0" cy="0"/>
        </a:xfrm>
      </p:grpSpPr>
      <p:sp>
        <p:nvSpPr>
          <p:cNvPr id="87" name="Google Shape;87;p25"/>
          <p:cNvSpPr txBox="1"/>
          <p:nvPr>
            <p:ph type="title"/>
          </p:nvPr>
        </p:nvSpPr>
        <p:spPr>
          <a:xfrm>
            <a:off x="914400" y="514352"/>
            <a:ext cx="3657600" cy="1162050"/>
          </a:xfrm>
          <a:prstGeom prst="rect">
            <a:avLst/>
          </a:prstGeom>
          <a:noFill/>
          <a:ln>
            <a:noFill/>
          </a:ln>
        </p:spPr>
        <p:txBody>
          <a:bodyPr anchorCtr="0" anchor="b" bIns="0" lIns="0" spcFirstLastPara="1" rIns="0" wrap="square" tIns="45700">
            <a:noAutofit/>
          </a:bodyPr>
          <a:lstStyle>
            <a:lvl1pPr lvl="0" algn="l">
              <a:lnSpc>
                <a:spcPct val="100000"/>
              </a:lnSpc>
              <a:spcBef>
                <a:spcPts val="0"/>
              </a:spcBef>
              <a:spcAft>
                <a:spcPts val="0"/>
              </a:spcAft>
              <a:buClr>
                <a:schemeClr val="dk2"/>
              </a:buClr>
              <a:buSzPts val="2600"/>
              <a:buFont typeface="Calibri"/>
              <a:buNone/>
              <a:defRPr b="0" sz="2600">
                <a:solidFill>
                  <a:schemeClr val="dk2"/>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25"/>
          <p:cNvSpPr txBox="1"/>
          <p:nvPr>
            <p:ph idx="1" type="body"/>
          </p:nvPr>
        </p:nvSpPr>
        <p:spPr>
          <a:xfrm>
            <a:off x="914400" y="1676400"/>
            <a:ext cx="3657600" cy="4572000"/>
          </a:xfrm>
          <a:prstGeom prst="rect">
            <a:avLst/>
          </a:prstGeom>
          <a:noFill/>
          <a:ln>
            <a:noFill/>
          </a:ln>
        </p:spPr>
        <p:txBody>
          <a:bodyPr anchorCtr="0" anchor="t" bIns="45700" lIns="18275" spcFirstLastPara="1" rIns="18275" wrap="square" tIns="45700">
            <a:normAutofit/>
          </a:bodyPr>
          <a:lstStyle>
            <a:lvl1pPr indent="-228600" lvl="0" marL="457200" algn="l">
              <a:lnSpc>
                <a:spcPct val="100000"/>
              </a:lnSpc>
              <a:spcBef>
                <a:spcPts val="280"/>
              </a:spcBef>
              <a:spcAft>
                <a:spcPts val="0"/>
              </a:spcAft>
              <a:buSzPts val="1330"/>
              <a:buNone/>
              <a:defRPr sz="1400"/>
            </a:lvl1pPr>
            <a:lvl2pPr indent="-228600" lvl="1" marL="914400" algn="l">
              <a:lnSpc>
                <a:spcPct val="100000"/>
              </a:lnSpc>
              <a:spcBef>
                <a:spcPts val="240"/>
              </a:spcBef>
              <a:spcAft>
                <a:spcPts val="0"/>
              </a:spcAft>
              <a:buSzPts val="1020"/>
              <a:buNone/>
              <a:defRPr sz="1200"/>
            </a:lvl2pPr>
            <a:lvl3pPr indent="-228600" lvl="2" marL="1371600" algn="l">
              <a:lnSpc>
                <a:spcPct val="100000"/>
              </a:lnSpc>
              <a:spcBef>
                <a:spcPts val="200"/>
              </a:spcBef>
              <a:spcAft>
                <a:spcPts val="0"/>
              </a:spcAft>
              <a:buSzPts val="700"/>
              <a:buNone/>
              <a:defRPr sz="1000"/>
            </a:lvl3pPr>
            <a:lvl4pPr indent="-228600" lvl="3" marL="1828800" algn="l">
              <a:lnSpc>
                <a:spcPct val="100000"/>
              </a:lnSpc>
              <a:spcBef>
                <a:spcPts val="180"/>
              </a:spcBef>
              <a:spcAft>
                <a:spcPts val="0"/>
              </a:spcAft>
              <a:buSzPts val="585"/>
              <a:buNone/>
              <a:defRPr sz="900"/>
            </a:lvl4pPr>
            <a:lvl5pPr indent="-228600" lvl="4" marL="2286000" algn="l">
              <a:lnSpc>
                <a:spcPct val="100000"/>
              </a:lnSpc>
              <a:spcBef>
                <a:spcPts val="180"/>
              </a:spcBef>
              <a:spcAft>
                <a:spcPts val="0"/>
              </a:spcAft>
              <a:buSzPts val="585"/>
              <a:buNone/>
              <a:defRPr sz="900"/>
            </a:lvl5pPr>
            <a:lvl6pPr indent="-320039" lvl="5" marL="2743200" algn="l">
              <a:lnSpc>
                <a:spcPct val="100000"/>
              </a:lnSpc>
              <a:spcBef>
                <a:spcPts val="36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9" name="Google Shape;89;p25"/>
          <p:cNvSpPr txBox="1"/>
          <p:nvPr>
            <p:ph idx="2" type="body"/>
          </p:nvPr>
        </p:nvSpPr>
        <p:spPr>
          <a:xfrm>
            <a:off x="4766733" y="1676400"/>
            <a:ext cx="6815667" cy="4572000"/>
          </a:xfrm>
          <a:prstGeom prst="rect">
            <a:avLst/>
          </a:prstGeom>
          <a:noFill/>
          <a:ln>
            <a:noFill/>
          </a:ln>
        </p:spPr>
        <p:txBody>
          <a:bodyPr anchorCtr="0" anchor="t" bIns="45700" lIns="91425" spcFirstLastPara="1" rIns="91425" wrap="square" tIns="0">
            <a:normAutofit/>
          </a:bodyPr>
          <a:lstStyle>
            <a:lvl1pPr indent="-397510" lvl="0" marL="457200" algn="l">
              <a:lnSpc>
                <a:spcPct val="100000"/>
              </a:lnSpc>
              <a:spcBef>
                <a:spcPts val="560"/>
              </a:spcBef>
              <a:spcAft>
                <a:spcPts val="0"/>
              </a:spcAft>
              <a:buSzPts val="2660"/>
              <a:buChar char="⚫"/>
              <a:defRPr sz="2800"/>
            </a:lvl1pPr>
            <a:lvl2pPr indent="-368935" lvl="1" marL="914400" algn="l">
              <a:lnSpc>
                <a:spcPct val="100000"/>
              </a:lnSpc>
              <a:spcBef>
                <a:spcPts val="520"/>
              </a:spcBef>
              <a:spcAft>
                <a:spcPts val="0"/>
              </a:spcAft>
              <a:buSzPts val="2210"/>
              <a:buChar char="⚫"/>
              <a:defRPr sz="2600"/>
            </a:lvl2pPr>
            <a:lvl3pPr indent="-335280" lvl="2" marL="1371600" algn="l">
              <a:lnSpc>
                <a:spcPct val="100000"/>
              </a:lnSpc>
              <a:spcBef>
                <a:spcPts val="480"/>
              </a:spcBef>
              <a:spcAft>
                <a:spcPts val="0"/>
              </a:spcAft>
              <a:buSzPts val="1680"/>
              <a:buChar char="⚫"/>
              <a:defRPr sz="2400"/>
            </a:lvl3pPr>
            <a:lvl4pPr indent="-311150" lvl="3" marL="1828800" algn="l">
              <a:lnSpc>
                <a:spcPct val="100000"/>
              </a:lnSpc>
              <a:spcBef>
                <a:spcPts val="400"/>
              </a:spcBef>
              <a:spcAft>
                <a:spcPts val="0"/>
              </a:spcAft>
              <a:buSzPts val="1300"/>
              <a:buChar char="⚫"/>
              <a:defRPr sz="2000"/>
            </a:lvl4pPr>
            <a:lvl5pPr indent="-302895" lvl="4" marL="2286000" algn="l">
              <a:lnSpc>
                <a:spcPct val="100000"/>
              </a:lnSpc>
              <a:spcBef>
                <a:spcPts val="360"/>
              </a:spcBef>
              <a:spcAft>
                <a:spcPts val="0"/>
              </a:spcAft>
              <a:buSzPts val="1170"/>
              <a:buChar char="⚫"/>
              <a:defRPr sz="1800"/>
            </a:lvl5pPr>
            <a:lvl6pPr indent="-320039" lvl="5" marL="2743200" algn="l">
              <a:lnSpc>
                <a:spcPct val="100000"/>
              </a:lnSpc>
              <a:spcBef>
                <a:spcPts val="36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90" name="Google Shape;90;p25"/>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25"/>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2" name="Google Shape;92;p25"/>
          <p:cNvSpPr txBox="1"/>
          <p:nvPr>
            <p:ph idx="12" type="sldNum"/>
          </p:nvPr>
        </p:nvSpPr>
        <p:spPr>
          <a:xfrm>
            <a:off x="10566400" y="6356351"/>
            <a:ext cx="1016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93" name="Shape 93"/>
        <p:cNvGrpSpPr/>
        <p:nvPr/>
      </p:nvGrpSpPr>
      <p:grpSpPr>
        <a:xfrm>
          <a:off x="0" y="0"/>
          <a:ext cx="0" cy="0"/>
          <a:chOff x="0" y="0"/>
          <a:chExt cx="0" cy="0"/>
        </a:xfrm>
      </p:grpSpPr>
      <p:sp>
        <p:nvSpPr>
          <p:cNvPr id="94" name="Google Shape;94;p26"/>
          <p:cNvSpPr/>
          <p:nvPr/>
        </p:nvSpPr>
        <p:spPr>
          <a:xfrm flipH="1" rot="-10380000">
            <a:off x="4221004" y="1108077"/>
            <a:ext cx="7010400" cy="4114800"/>
          </a:xfrm>
          <a:prstGeom prst="snipRoundRect">
            <a:avLst>
              <a:gd fmla="val 0" name="adj1"/>
              <a:gd fmla="val 3646" name="adj2"/>
            </a:avLst>
          </a:prstGeom>
          <a:solidFill>
            <a:srgbClr val="FFFFFF"/>
          </a:solidFill>
          <a:ln cap="rnd" cmpd="sng" w="9525">
            <a:solidFill>
              <a:srgbClr val="C0C0C0"/>
            </a:solidFill>
            <a:prstDash val="solid"/>
            <a:round/>
            <a:headEnd len="sm" w="sm" type="none"/>
            <a:tailEnd len="sm" w="sm" type="none"/>
          </a:ln>
          <a:effectLst>
            <a:outerShdw blurRad="63500" sx="98500" kx="100000" rotWithShape="0" algn="tl" dir="7500000" dist="38500" sy="100080">
              <a:srgbClr val="000000">
                <a:alpha val="24313"/>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nstantia"/>
              <a:ea typeface="Constantia"/>
              <a:cs typeface="Constantia"/>
              <a:sym typeface="Constantia"/>
            </a:endParaRPr>
          </a:p>
        </p:txBody>
      </p:sp>
      <p:sp>
        <p:nvSpPr>
          <p:cNvPr id="95" name="Google Shape;95;p26"/>
          <p:cNvSpPr/>
          <p:nvPr/>
        </p:nvSpPr>
        <p:spPr>
          <a:xfrm flipH="1" rot="-10380000">
            <a:off x="10672179" y="5359769"/>
            <a:ext cx="207264" cy="155448"/>
          </a:xfrm>
          <a:prstGeom prst="rtTriangle">
            <a:avLst/>
          </a:prstGeom>
          <a:solidFill>
            <a:srgbClr val="FFFFFF"/>
          </a:solidFill>
          <a:ln cap="flat" cmpd="sng" w="12700">
            <a:solidFill>
              <a:srgbClr val="FFFFFF"/>
            </a:solidFill>
            <a:prstDash val="solid"/>
            <a:bevel/>
            <a:headEnd len="sm" w="sm" type="none"/>
            <a:tailEnd len="sm" w="sm" type="none"/>
          </a:ln>
          <a:effectLst>
            <a:outerShdw blurRad="19685" rotWithShape="0" algn="tl" dir="12900000" dist="6350">
              <a:srgbClr val="000000">
                <a:alpha val="4627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nstantia"/>
              <a:ea typeface="Constantia"/>
              <a:cs typeface="Constantia"/>
              <a:sym typeface="Constantia"/>
            </a:endParaRPr>
          </a:p>
        </p:txBody>
      </p:sp>
      <p:sp>
        <p:nvSpPr>
          <p:cNvPr id="96" name="Google Shape;96;p26"/>
          <p:cNvSpPr txBox="1"/>
          <p:nvPr>
            <p:ph type="title"/>
          </p:nvPr>
        </p:nvSpPr>
        <p:spPr>
          <a:xfrm>
            <a:off x="812800" y="1176997"/>
            <a:ext cx="2950464" cy="1582621"/>
          </a:xfrm>
          <a:prstGeom prst="rect">
            <a:avLst/>
          </a:prstGeom>
          <a:noFill/>
          <a:ln>
            <a:noFill/>
          </a:ln>
        </p:spPr>
        <p:txBody>
          <a:bodyPr anchorCtr="0" anchor="b" bIns="45700" lIns="45700" spcFirstLastPara="1" rIns="45700" wrap="square" tIns="45700">
            <a:normAutofit/>
          </a:bodyPr>
          <a:lstStyle>
            <a:lvl1pPr lvl="0" algn="l">
              <a:lnSpc>
                <a:spcPct val="100000"/>
              </a:lnSpc>
              <a:spcBef>
                <a:spcPts val="0"/>
              </a:spcBef>
              <a:spcAft>
                <a:spcPts val="0"/>
              </a:spcAft>
              <a:buClr>
                <a:schemeClr val="dk2"/>
              </a:buClr>
              <a:buSzPts val="2000"/>
              <a:buFont typeface="Calibri"/>
              <a:buNone/>
              <a:defRPr b="1" sz="2000">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26"/>
          <p:cNvSpPr txBox="1"/>
          <p:nvPr>
            <p:ph idx="1" type="body"/>
          </p:nvPr>
        </p:nvSpPr>
        <p:spPr>
          <a:xfrm>
            <a:off x="812800" y="2828785"/>
            <a:ext cx="2946400" cy="2179320"/>
          </a:xfrm>
          <a:prstGeom prst="rect">
            <a:avLst/>
          </a:prstGeom>
          <a:noFill/>
          <a:ln>
            <a:noFill/>
          </a:ln>
        </p:spPr>
        <p:txBody>
          <a:bodyPr anchorCtr="0" anchor="t" bIns="45700" lIns="64000" spcFirstLastPara="1" rIns="45700" wrap="square" tIns="45700">
            <a:normAutofit/>
          </a:bodyPr>
          <a:lstStyle>
            <a:lvl1pPr indent="-228600" lvl="0" marL="457200" algn="l">
              <a:lnSpc>
                <a:spcPct val="100000"/>
              </a:lnSpc>
              <a:spcBef>
                <a:spcPts val="250"/>
              </a:spcBef>
              <a:spcAft>
                <a:spcPts val="0"/>
              </a:spcAft>
              <a:buSzPts val="1235"/>
              <a:buFont typeface="Constantia"/>
              <a:buNone/>
              <a:defRPr sz="1300"/>
            </a:lvl1pPr>
            <a:lvl2pPr indent="-293369" lvl="1" marL="914400" algn="l">
              <a:lnSpc>
                <a:spcPct val="100000"/>
              </a:lnSpc>
              <a:spcBef>
                <a:spcPts val="240"/>
              </a:spcBef>
              <a:spcAft>
                <a:spcPts val="0"/>
              </a:spcAft>
              <a:buSzPts val="1020"/>
              <a:buChar char="⚫"/>
              <a:defRPr sz="1200"/>
            </a:lvl2pPr>
            <a:lvl3pPr indent="-273050" lvl="2" marL="1371600" algn="l">
              <a:lnSpc>
                <a:spcPct val="100000"/>
              </a:lnSpc>
              <a:spcBef>
                <a:spcPts val="200"/>
              </a:spcBef>
              <a:spcAft>
                <a:spcPts val="0"/>
              </a:spcAft>
              <a:buSzPts val="700"/>
              <a:buChar char="⚫"/>
              <a:defRPr sz="1000"/>
            </a:lvl3pPr>
            <a:lvl4pPr indent="-265747" lvl="3" marL="1828800" algn="l">
              <a:lnSpc>
                <a:spcPct val="100000"/>
              </a:lnSpc>
              <a:spcBef>
                <a:spcPts val="180"/>
              </a:spcBef>
              <a:spcAft>
                <a:spcPts val="0"/>
              </a:spcAft>
              <a:buSzPts val="585"/>
              <a:buChar char="⚫"/>
              <a:defRPr sz="900"/>
            </a:lvl4pPr>
            <a:lvl5pPr indent="-265747" lvl="4" marL="2286000" algn="l">
              <a:lnSpc>
                <a:spcPct val="100000"/>
              </a:lnSpc>
              <a:spcBef>
                <a:spcPts val="180"/>
              </a:spcBef>
              <a:spcAft>
                <a:spcPts val="0"/>
              </a:spcAft>
              <a:buSzPts val="585"/>
              <a:buChar char="⚫"/>
              <a:defRPr sz="900"/>
            </a:lvl5pPr>
            <a:lvl6pPr indent="-320039" lvl="5" marL="2743200" algn="l">
              <a:lnSpc>
                <a:spcPct val="100000"/>
              </a:lnSpc>
              <a:spcBef>
                <a:spcPts val="36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98" name="Google Shape;98;p26"/>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9" name="Google Shape;99;p26"/>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0" name="Google Shape;100;p26"/>
          <p:cNvSpPr txBox="1"/>
          <p:nvPr>
            <p:ph idx="12" type="sldNum"/>
          </p:nvPr>
        </p:nvSpPr>
        <p:spPr>
          <a:xfrm>
            <a:off x="10769600" y="6356351"/>
            <a:ext cx="8128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sp>
        <p:nvSpPr>
          <p:cNvPr id="101" name="Google Shape;101;p26"/>
          <p:cNvSpPr/>
          <p:nvPr>
            <p:ph idx="2" type="pic"/>
          </p:nvPr>
        </p:nvSpPr>
        <p:spPr>
          <a:xfrm rot="420000">
            <a:off x="4647724" y="1199517"/>
            <a:ext cx="6156960" cy="3931920"/>
          </a:xfrm>
          <a:prstGeom prst="rect">
            <a:avLst/>
          </a:prstGeom>
          <a:solidFill>
            <a:schemeClr val="lt2"/>
          </a:solidFill>
          <a:ln cap="rnd" cmpd="sng" w="9525">
            <a:solidFill>
              <a:srgbClr val="C0C0C0"/>
            </a:solidFill>
            <a:prstDash val="solid"/>
            <a:round/>
            <a:headEnd len="sm" w="sm" type="none"/>
            <a:tailEnd len="sm" w="sm" type="none"/>
          </a:ln>
        </p:spPr>
      </p:sp>
      <p:sp>
        <p:nvSpPr>
          <p:cNvPr id="102" name="Google Shape;102;p26"/>
          <p:cNvSpPr/>
          <p:nvPr/>
        </p:nvSpPr>
        <p:spPr>
          <a:xfrm flipH="1" rot="10800000">
            <a:off x="-12700" y="5816600"/>
            <a:ext cx="12217400" cy="1041400"/>
          </a:xfrm>
          <a:custGeom>
            <a:rect b="b" l="l" r="r" t="t"/>
            <a:pathLst>
              <a:path extrusionOk="0" h="656" w="5772">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rgbClr val="0079AD">
                  <a:alpha val="44313"/>
                </a:srgbClr>
              </a:gs>
              <a:gs pos="100000">
                <a:srgbClr val="00E9F7">
                  <a:alpha val="54509"/>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03" name="Google Shape;103;p26"/>
          <p:cNvSpPr/>
          <p:nvPr/>
        </p:nvSpPr>
        <p:spPr>
          <a:xfrm flipH="1" rot="10800000">
            <a:off x="5842000" y="6219826"/>
            <a:ext cx="6350000" cy="638175"/>
          </a:xfrm>
          <a:custGeom>
            <a:rect b="b" l="l" r="r" t="t"/>
            <a:pathLst>
              <a:path extrusionOk="0" h="595" w="3000">
                <a:moveTo>
                  <a:pt x="0" y="0"/>
                </a:moveTo>
                <a:cubicBezTo>
                  <a:pt x="174" y="102"/>
                  <a:pt x="1168" y="533"/>
                  <a:pt x="1668" y="564"/>
                </a:cubicBezTo>
                <a:cubicBezTo>
                  <a:pt x="2168" y="595"/>
                  <a:pt x="2778" y="279"/>
                  <a:pt x="3000" y="186"/>
                </a:cubicBezTo>
                <a:lnTo>
                  <a:pt x="3000" y="6"/>
                </a:lnTo>
                <a:lnTo>
                  <a:pt x="0" y="0"/>
                </a:lnTo>
                <a:close/>
              </a:path>
            </a:pathLst>
          </a:custGeom>
          <a:gradFill>
            <a:gsLst>
              <a:gs pos="0">
                <a:srgbClr val="00ABB4">
                  <a:alpha val="29411"/>
                </a:srgbClr>
              </a:gs>
              <a:gs pos="80000">
                <a:srgbClr val="0099E4">
                  <a:alpha val="44313"/>
                </a:srgbClr>
              </a:gs>
              <a:gs pos="100000">
                <a:srgbClr val="0099E4">
                  <a:alpha val="44313"/>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04" name="Shape 104"/>
        <p:cNvGrpSpPr/>
        <p:nvPr/>
      </p:nvGrpSpPr>
      <p:grpSpPr>
        <a:xfrm>
          <a:off x="0" y="0"/>
          <a:ext cx="0" cy="0"/>
          <a:chOff x="0" y="0"/>
          <a:chExt cx="0" cy="0"/>
        </a:xfrm>
      </p:grpSpPr>
      <p:sp>
        <p:nvSpPr>
          <p:cNvPr id="105" name="Google Shape;105;p27"/>
          <p:cNvSpPr txBox="1"/>
          <p:nvPr>
            <p:ph type="title"/>
          </p:nvPr>
        </p:nvSpPr>
        <p:spPr>
          <a:xfrm>
            <a:off x="609600" y="704088"/>
            <a:ext cx="10972800" cy="1143000"/>
          </a:xfrm>
          <a:prstGeom prst="rect">
            <a:avLst/>
          </a:prstGeom>
          <a:noFill/>
          <a:ln>
            <a:noFill/>
          </a:ln>
        </p:spPr>
        <p:txBody>
          <a:bodyPr anchorCtr="0" anchor="b" bIns="0" lIns="0" spcFirstLastPara="1" rIns="0" wrap="square" tIns="45700">
            <a:norm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6" name="Google Shape;106;p27"/>
          <p:cNvSpPr txBox="1"/>
          <p:nvPr>
            <p:ph idx="1" type="body"/>
          </p:nvPr>
        </p:nvSpPr>
        <p:spPr>
          <a:xfrm rot="5400000">
            <a:off x="3901440" y="-1356360"/>
            <a:ext cx="4389120" cy="10972800"/>
          </a:xfrm>
          <a:prstGeom prst="rect">
            <a:avLst/>
          </a:prstGeom>
          <a:noFill/>
          <a:ln>
            <a:noFill/>
          </a:ln>
        </p:spPr>
        <p:txBody>
          <a:bodyPr anchorCtr="0" anchor="t" bIns="45700" lIns="91425" spcFirstLastPara="1" rIns="91425" wrap="square" tIns="45700">
            <a:normAutofit/>
          </a:bodyPr>
          <a:lstStyle>
            <a:lvl1pPr indent="-337185" lvl="0" marL="457200" algn="l">
              <a:lnSpc>
                <a:spcPct val="100000"/>
              </a:lnSpc>
              <a:spcBef>
                <a:spcPts val="360"/>
              </a:spcBef>
              <a:spcAft>
                <a:spcPts val="0"/>
              </a:spcAft>
              <a:buSzPts val="1710"/>
              <a:buChar char="⚫"/>
              <a:defRPr/>
            </a:lvl1pPr>
            <a:lvl2pPr indent="-325755" lvl="1" marL="914400" algn="l">
              <a:lnSpc>
                <a:spcPct val="100000"/>
              </a:lnSpc>
              <a:spcBef>
                <a:spcPts val="360"/>
              </a:spcBef>
              <a:spcAft>
                <a:spcPts val="0"/>
              </a:spcAft>
              <a:buSzPts val="1530"/>
              <a:buChar char="⚫"/>
              <a:defRPr/>
            </a:lvl2pPr>
            <a:lvl3pPr indent="-308610" lvl="2" marL="1371600" algn="l">
              <a:lnSpc>
                <a:spcPct val="100000"/>
              </a:lnSpc>
              <a:spcBef>
                <a:spcPts val="360"/>
              </a:spcBef>
              <a:spcAft>
                <a:spcPts val="0"/>
              </a:spcAft>
              <a:buSzPts val="1260"/>
              <a:buChar char="⚫"/>
              <a:defRPr/>
            </a:lvl3pPr>
            <a:lvl4pPr indent="-302894" lvl="3" marL="1828800" algn="l">
              <a:lnSpc>
                <a:spcPct val="100000"/>
              </a:lnSpc>
              <a:spcBef>
                <a:spcPts val="360"/>
              </a:spcBef>
              <a:spcAft>
                <a:spcPts val="0"/>
              </a:spcAft>
              <a:buSzPts val="1170"/>
              <a:buChar char="⚫"/>
              <a:defRPr/>
            </a:lvl4pPr>
            <a:lvl5pPr indent="-302895" lvl="4" marL="2286000" algn="l">
              <a:lnSpc>
                <a:spcPct val="100000"/>
              </a:lnSpc>
              <a:spcBef>
                <a:spcPts val="360"/>
              </a:spcBef>
              <a:spcAft>
                <a:spcPts val="0"/>
              </a:spcAft>
              <a:buSzPts val="1170"/>
              <a:buChar char="⚫"/>
              <a:defRPr/>
            </a:lvl5pPr>
            <a:lvl6pPr indent="-320039" lvl="5" marL="2743200" algn="l">
              <a:lnSpc>
                <a:spcPct val="100000"/>
              </a:lnSpc>
              <a:spcBef>
                <a:spcPts val="36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107" name="Google Shape;107;p27"/>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8" name="Google Shape;108;p27"/>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9" name="Google Shape;109;p27"/>
          <p:cNvSpPr txBox="1"/>
          <p:nvPr>
            <p:ph idx="12" type="sldNum"/>
          </p:nvPr>
        </p:nvSpPr>
        <p:spPr>
          <a:xfrm>
            <a:off x="10566400" y="6356351"/>
            <a:ext cx="1016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10" name="Shape 110"/>
        <p:cNvGrpSpPr/>
        <p:nvPr/>
      </p:nvGrpSpPr>
      <p:grpSpPr>
        <a:xfrm>
          <a:off x="0" y="0"/>
          <a:ext cx="0" cy="0"/>
          <a:chOff x="0" y="0"/>
          <a:chExt cx="0" cy="0"/>
        </a:xfrm>
      </p:grpSpPr>
      <p:sp>
        <p:nvSpPr>
          <p:cNvPr id="111" name="Google Shape;111;p28"/>
          <p:cNvSpPr txBox="1"/>
          <p:nvPr>
            <p:ph type="title"/>
          </p:nvPr>
        </p:nvSpPr>
        <p:spPr>
          <a:xfrm rot="5400000">
            <a:off x="7604919" y="2148684"/>
            <a:ext cx="5211763" cy="2743200"/>
          </a:xfrm>
          <a:prstGeom prst="rect">
            <a:avLst/>
          </a:prstGeom>
          <a:noFill/>
          <a:ln>
            <a:noFill/>
          </a:ln>
        </p:spPr>
        <p:txBody>
          <a:bodyPr anchorCtr="0" anchor="b" bIns="0" lIns="0" spcFirstLastPara="1" rIns="0" wrap="square" tIns="45700">
            <a:norm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2" name="Google Shape;112;p28"/>
          <p:cNvSpPr txBox="1"/>
          <p:nvPr>
            <p:ph idx="1" type="body"/>
          </p:nvPr>
        </p:nvSpPr>
        <p:spPr>
          <a:xfrm rot="5400000">
            <a:off x="2016919" y="-492917"/>
            <a:ext cx="5211763" cy="8026400"/>
          </a:xfrm>
          <a:prstGeom prst="rect">
            <a:avLst/>
          </a:prstGeom>
          <a:noFill/>
          <a:ln>
            <a:noFill/>
          </a:ln>
        </p:spPr>
        <p:txBody>
          <a:bodyPr anchorCtr="0" anchor="t" bIns="45700" lIns="91425" spcFirstLastPara="1" rIns="91425" wrap="square" tIns="45700">
            <a:normAutofit/>
          </a:bodyPr>
          <a:lstStyle>
            <a:lvl1pPr indent="-337185" lvl="0" marL="457200" algn="l">
              <a:lnSpc>
                <a:spcPct val="100000"/>
              </a:lnSpc>
              <a:spcBef>
                <a:spcPts val="360"/>
              </a:spcBef>
              <a:spcAft>
                <a:spcPts val="0"/>
              </a:spcAft>
              <a:buSzPts val="1710"/>
              <a:buChar char="⚫"/>
              <a:defRPr/>
            </a:lvl1pPr>
            <a:lvl2pPr indent="-325755" lvl="1" marL="914400" algn="l">
              <a:lnSpc>
                <a:spcPct val="100000"/>
              </a:lnSpc>
              <a:spcBef>
                <a:spcPts val="360"/>
              </a:spcBef>
              <a:spcAft>
                <a:spcPts val="0"/>
              </a:spcAft>
              <a:buSzPts val="1530"/>
              <a:buChar char="⚫"/>
              <a:defRPr/>
            </a:lvl2pPr>
            <a:lvl3pPr indent="-308610" lvl="2" marL="1371600" algn="l">
              <a:lnSpc>
                <a:spcPct val="100000"/>
              </a:lnSpc>
              <a:spcBef>
                <a:spcPts val="360"/>
              </a:spcBef>
              <a:spcAft>
                <a:spcPts val="0"/>
              </a:spcAft>
              <a:buSzPts val="1260"/>
              <a:buChar char="⚫"/>
              <a:defRPr/>
            </a:lvl3pPr>
            <a:lvl4pPr indent="-302894" lvl="3" marL="1828800" algn="l">
              <a:lnSpc>
                <a:spcPct val="100000"/>
              </a:lnSpc>
              <a:spcBef>
                <a:spcPts val="360"/>
              </a:spcBef>
              <a:spcAft>
                <a:spcPts val="0"/>
              </a:spcAft>
              <a:buSzPts val="1170"/>
              <a:buChar char="⚫"/>
              <a:defRPr/>
            </a:lvl4pPr>
            <a:lvl5pPr indent="-302895" lvl="4" marL="2286000" algn="l">
              <a:lnSpc>
                <a:spcPct val="100000"/>
              </a:lnSpc>
              <a:spcBef>
                <a:spcPts val="360"/>
              </a:spcBef>
              <a:spcAft>
                <a:spcPts val="0"/>
              </a:spcAft>
              <a:buSzPts val="1170"/>
              <a:buChar char="⚫"/>
              <a:defRPr/>
            </a:lvl5pPr>
            <a:lvl6pPr indent="-320039" lvl="5" marL="2743200" algn="l">
              <a:lnSpc>
                <a:spcPct val="100000"/>
              </a:lnSpc>
              <a:spcBef>
                <a:spcPts val="36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113" name="Google Shape;113;p28"/>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4" name="Google Shape;114;p28"/>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5" name="Google Shape;115;p28"/>
          <p:cNvSpPr txBox="1"/>
          <p:nvPr>
            <p:ph idx="12" type="sldNum"/>
          </p:nvPr>
        </p:nvSpPr>
        <p:spPr>
          <a:xfrm>
            <a:off x="10566400" y="6356351"/>
            <a:ext cx="1016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Pictures with Captions">
  <p:cSld name="Two Pictures with Captions">
    <p:spTree>
      <p:nvGrpSpPr>
        <p:cNvPr id="116" name="Shape 116"/>
        <p:cNvGrpSpPr/>
        <p:nvPr/>
      </p:nvGrpSpPr>
      <p:grpSpPr>
        <a:xfrm>
          <a:off x="0" y="0"/>
          <a:ext cx="0" cy="0"/>
          <a:chOff x="0" y="0"/>
          <a:chExt cx="0" cy="0"/>
        </a:xfrm>
      </p:grpSpPr>
      <p:sp>
        <p:nvSpPr>
          <p:cNvPr id="117" name="Google Shape;117;p29"/>
          <p:cNvSpPr txBox="1"/>
          <p:nvPr>
            <p:ph type="title"/>
          </p:nvPr>
        </p:nvSpPr>
        <p:spPr>
          <a:xfrm>
            <a:off x="1065212" y="304799"/>
            <a:ext cx="10058402" cy="1216152"/>
          </a:xfrm>
          <a:prstGeom prst="rect">
            <a:avLst/>
          </a:prstGeom>
          <a:noFill/>
          <a:ln>
            <a:noFill/>
          </a:ln>
        </p:spPr>
        <p:txBody>
          <a:bodyPr anchorCtr="0" anchor="b" bIns="0" lIns="0" spcFirstLastPara="1" rIns="0" wrap="square" tIns="45700">
            <a:normAutofit/>
          </a:bodyPr>
          <a:lstStyle>
            <a:lvl1pPr lvl="0" algn="l">
              <a:lnSpc>
                <a:spcPct val="100000"/>
              </a:lnSpc>
              <a:spcBef>
                <a:spcPts val="0"/>
              </a:spcBef>
              <a:spcAft>
                <a:spcPts val="0"/>
              </a:spcAft>
              <a:buClr>
                <a:schemeClr val="dk2"/>
              </a:buClr>
              <a:buSzPts val="50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grpSp>
        <p:nvGrpSpPr>
          <p:cNvPr id="118" name="Google Shape;118;p29"/>
          <p:cNvGrpSpPr/>
          <p:nvPr/>
        </p:nvGrpSpPr>
        <p:grpSpPr>
          <a:xfrm>
            <a:off x="1052422" y="1733550"/>
            <a:ext cx="4360503" cy="3050038"/>
            <a:chOff x="895350" y="3313113"/>
            <a:chExt cx="3613151" cy="2790825"/>
          </a:xfrm>
        </p:grpSpPr>
        <p:sp>
          <p:nvSpPr>
            <p:cNvPr id="119" name="Google Shape;119;p29"/>
            <p:cNvSpPr/>
            <p:nvPr/>
          </p:nvSpPr>
          <p:spPr>
            <a:xfrm>
              <a:off x="963613" y="3725863"/>
              <a:ext cx="11113" cy="1952625"/>
            </a:xfrm>
            <a:custGeom>
              <a:rect b="b" l="l" r="r" t="t"/>
              <a:pathLst>
                <a:path extrusionOk="0" h="868" w="5">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20" name="Google Shape;120;p29"/>
            <p:cNvSpPr/>
            <p:nvPr/>
          </p:nvSpPr>
          <p:spPr>
            <a:xfrm>
              <a:off x="1350963" y="6038850"/>
              <a:ext cx="2736850" cy="11113"/>
            </a:xfrm>
            <a:custGeom>
              <a:rect b="b" l="l" r="r" t="t"/>
              <a:pathLst>
                <a:path extrusionOk="0" h="5" w="1216">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21" name="Google Shape;121;p29"/>
            <p:cNvSpPr/>
            <p:nvPr/>
          </p:nvSpPr>
          <p:spPr>
            <a:xfrm>
              <a:off x="1330325" y="3378200"/>
              <a:ext cx="2743200" cy="11113"/>
            </a:xfrm>
            <a:custGeom>
              <a:rect b="b" l="l" r="r" t="t"/>
              <a:pathLst>
                <a:path extrusionOk="0" h="5" w="1219">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22" name="Google Shape;122;p29"/>
            <p:cNvSpPr/>
            <p:nvPr/>
          </p:nvSpPr>
          <p:spPr>
            <a:xfrm>
              <a:off x="4443413" y="3759200"/>
              <a:ext cx="9525" cy="1919288"/>
            </a:xfrm>
            <a:custGeom>
              <a:rect b="b" l="l" r="r" t="t"/>
              <a:pathLst>
                <a:path extrusionOk="0" h="853" w="4">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23" name="Google Shape;123;p29"/>
            <p:cNvSpPr/>
            <p:nvPr/>
          </p:nvSpPr>
          <p:spPr>
            <a:xfrm>
              <a:off x="903288" y="5772150"/>
              <a:ext cx="341313" cy="331788"/>
            </a:xfrm>
            <a:custGeom>
              <a:rect b="b" l="l" r="r" t="t"/>
              <a:pathLst>
                <a:path extrusionOk="0" h="148" w="152">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24" name="Google Shape;124;p29"/>
            <p:cNvSpPr/>
            <p:nvPr/>
          </p:nvSpPr>
          <p:spPr>
            <a:xfrm>
              <a:off x="906463" y="5768975"/>
              <a:ext cx="341313" cy="323850"/>
            </a:xfrm>
            <a:custGeom>
              <a:rect b="b" l="l" r="r" t="t"/>
              <a:pathLst>
                <a:path extrusionOk="0" h="144" w="151">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25" name="Google Shape;125;p29"/>
            <p:cNvSpPr/>
            <p:nvPr/>
          </p:nvSpPr>
          <p:spPr>
            <a:xfrm>
              <a:off x="895350" y="3316288"/>
              <a:ext cx="363538" cy="328613"/>
            </a:xfrm>
            <a:custGeom>
              <a:rect b="b" l="l" r="r" t="t"/>
              <a:pathLst>
                <a:path extrusionOk="0" h="146" w="161">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26" name="Google Shape;126;p29"/>
            <p:cNvSpPr/>
            <p:nvPr/>
          </p:nvSpPr>
          <p:spPr>
            <a:xfrm>
              <a:off x="903288" y="3313113"/>
              <a:ext cx="336550" cy="338138"/>
            </a:xfrm>
            <a:custGeom>
              <a:rect b="b" l="l" r="r" t="t"/>
              <a:pathLst>
                <a:path extrusionOk="0" h="150" w="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27" name="Google Shape;127;p29"/>
            <p:cNvSpPr/>
            <p:nvPr/>
          </p:nvSpPr>
          <p:spPr>
            <a:xfrm>
              <a:off x="4162425" y="3344863"/>
              <a:ext cx="334963" cy="328613"/>
            </a:xfrm>
            <a:custGeom>
              <a:rect b="b" l="l" r="r" t="t"/>
              <a:pathLst>
                <a:path extrusionOk="0" h="146" w="149">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28" name="Google Shape;128;p29"/>
            <p:cNvSpPr/>
            <p:nvPr/>
          </p:nvSpPr>
          <p:spPr>
            <a:xfrm>
              <a:off x="4162425" y="3359150"/>
              <a:ext cx="334963" cy="309563"/>
            </a:xfrm>
            <a:custGeom>
              <a:rect b="b" l="l" r="r" t="t"/>
              <a:pathLst>
                <a:path extrusionOk="0" h="138" w="149">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29" name="Google Shape;129;p29"/>
            <p:cNvSpPr/>
            <p:nvPr/>
          </p:nvSpPr>
          <p:spPr>
            <a:xfrm>
              <a:off x="4205288" y="5753100"/>
              <a:ext cx="303213" cy="344488"/>
            </a:xfrm>
            <a:custGeom>
              <a:rect b="b" l="l" r="r" t="t"/>
              <a:pathLst>
                <a:path extrusionOk="0" h="153" w="135">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30" name="Google Shape;130;p29"/>
            <p:cNvSpPr/>
            <p:nvPr/>
          </p:nvSpPr>
          <p:spPr>
            <a:xfrm>
              <a:off x="4202113" y="5762625"/>
              <a:ext cx="306388" cy="311150"/>
            </a:xfrm>
            <a:custGeom>
              <a:rect b="b" l="l" r="r" t="t"/>
              <a:pathLst>
                <a:path extrusionOk="0" h="138" w="136">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grpSp>
      <p:sp>
        <p:nvSpPr>
          <p:cNvPr descr="An empty placeholder to add an image. Click on the placeholder and select the image that you wish to add." id="131" name="Google Shape;131;p29"/>
          <p:cNvSpPr/>
          <p:nvPr>
            <p:ph idx="2" type="pic"/>
          </p:nvPr>
        </p:nvSpPr>
        <p:spPr>
          <a:xfrm>
            <a:off x="1265028" y="1900210"/>
            <a:ext cx="3935536" cy="2571736"/>
          </a:xfrm>
          <a:prstGeom prst="rect">
            <a:avLst/>
          </a:prstGeom>
          <a:solidFill>
            <a:schemeClr val="lt2"/>
          </a:solidFill>
          <a:ln cap="flat" cmpd="sng" w="38100">
            <a:solidFill>
              <a:schemeClr val="lt1"/>
            </a:solidFill>
            <a:prstDash val="solid"/>
            <a:round/>
            <a:headEnd len="sm" w="sm" type="none"/>
            <a:tailEnd len="sm" w="sm" type="none"/>
          </a:ln>
        </p:spPr>
      </p:sp>
      <p:sp>
        <p:nvSpPr>
          <p:cNvPr id="132" name="Google Shape;132;p29"/>
          <p:cNvSpPr txBox="1"/>
          <p:nvPr>
            <p:ph idx="1" type="body"/>
          </p:nvPr>
        </p:nvSpPr>
        <p:spPr>
          <a:xfrm>
            <a:off x="1052423" y="4935990"/>
            <a:ext cx="4368980" cy="100761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600"/>
              </a:spcBef>
              <a:spcAft>
                <a:spcPts val="0"/>
              </a:spcAft>
              <a:buSzPts val="1520"/>
              <a:buNone/>
              <a:defRPr sz="1600"/>
            </a:lvl1pPr>
            <a:lvl2pPr indent="-228600" lvl="1" marL="914400" algn="l">
              <a:lnSpc>
                <a:spcPct val="100000"/>
              </a:lnSpc>
              <a:spcBef>
                <a:spcPts val="280"/>
              </a:spcBef>
              <a:spcAft>
                <a:spcPts val="0"/>
              </a:spcAft>
              <a:buSzPts val="1190"/>
              <a:buNone/>
              <a:defRPr sz="1400"/>
            </a:lvl2pPr>
            <a:lvl3pPr indent="-228600" lvl="2" marL="1371600" algn="l">
              <a:lnSpc>
                <a:spcPct val="100000"/>
              </a:lnSpc>
              <a:spcBef>
                <a:spcPts val="240"/>
              </a:spcBef>
              <a:spcAft>
                <a:spcPts val="0"/>
              </a:spcAft>
              <a:buSzPts val="840"/>
              <a:buNone/>
              <a:defRPr sz="1200"/>
            </a:lvl3pPr>
            <a:lvl4pPr indent="-228600" lvl="3" marL="1828800" algn="l">
              <a:lnSpc>
                <a:spcPct val="100000"/>
              </a:lnSpc>
              <a:spcBef>
                <a:spcPts val="200"/>
              </a:spcBef>
              <a:spcAft>
                <a:spcPts val="0"/>
              </a:spcAft>
              <a:buSzPts val="650"/>
              <a:buNone/>
              <a:defRPr sz="1000"/>
            </a:lvl4pPr>
            <a:lvl5pPr indent="-228600" lvl="4" marL="2286000" algn="l">
              <a:lnSpc>
                <a:spcPct val="100000"/>
              </a:lnSpc>
              <a:spcBef>
                <a:spcPts val="200"/>
              </a:spcBef>
              <a:spcAft>
                <a:spcPts val="0"/>
              </a:spcAft>
              <a:buSzPts val="650"/>
              <a:buNone/>
              <a:defRPr sz="1000"/>
            </a:lvl5pPr>
            <a:lvl6pPr indent="-228600" lvl="5" marL="2743200" algn="l">
              <a:lnSpc>
                <a:spcPct val="100000"/>
              </a:lnSpc>
              <a:spcBef>
                <a:spcPts val="200"/>
              </a:spcBef>
              <a:spcAft>
                <a:spcPts val="0"/>
              </a:spcAft>
              <a:buSzPts val="800"/>
              <a:buNone/>
              <a:defRPr sz="1000"/>
            </a:lvl6pPr>
            <a:lvl7pPr indent="-228600" lvl="6" marL="3200400" algn="l">
              <a:lnSpc>
                <a:spcPct val="100000"/>
              </a:lnSpc>
              <a:spcBef>
                <a:spcPts val="200"/>
              </a:spcBef>
              <a:spcAft>
                <a:spcPts val="0"/>
              </a:spcAft>
              <a:buSzPts val="800"/>
              <a:buNone/>
              <a:defRPr sz="1000"/>
            </a:lvl7pPr>
            <a:lvl8pPr indent="-228600" lvl="7" marL="3657600" algn="l">
              <a:lnSpc>
                <a:spcPct val="100000"/>
              </a:lnSpc>
              <a:spcBef>
                <a:spcPts val="200"/>
              </a:spcBef>
              <a:spcAft>
                <a:spcPts val="0"/>
              </a:spcAft>
              <a:buSzPts val="1000"/>
              <a:buFont typeface="Constantia"/>
              <a:buNone/>
              <a:defRPr sz="1000"/>
            </a:lvl8pPr>
            <a:lvl9pPr indent="-228600" lvl="8" marL="4114800" algn="l">
              <a:lnSpc>
                <a:spcPct val="100000"/>
              </a:lnSpc>
              <a:spcBef>
                <a:spcPts val="200"/>
              </a:spcBef>
              <a:spcAft>
                <a:spcPts val="0"/>
              </a:spcAft>
              <a:buSzPts val="1000"/>
              <a:buFont typeface="Constantia"/>
              <a:buNone/>
              <a:defRPr sz="1000"/>
            </a:lvl9pPr>
          </a:lstStyle>
          <a:p/>
        </p:txBody>
      </p:sp>
      <p:grpSp>
        <p:nvGrpSpPr>
          <p:cNvPr id="133" name="Google Shape;133;p29"/>
          <p:cNvGrpSpPr/>
          <p:nvPr/>
        </p:nvGrpSpPr>
        <p:grpSpPr>
          <a:xfrm>
            <a:off x="6763111" y="1733550"/>
            <a:ext cx="4360503" cy="3050038"/>
            <a:chOff x="895350" y="3313113"/>
            <a:chExt cx="3613151" cy="2790825"/>
          </a:xfrm>
        </p:grpSpPr>
        <p:sp>
          <p:nvSpPr>
            <p:cNvPr id="134" name="Google Shape;134;p29"/>
            <p:cNvSpPr/>
            <p:nvPr/>
          </p:nvSpPr>
          <p:spPr>
            <a:xfrm>
              <a:off x="963613" y="3725863"/>
              <a:ext cx="11113" cy="1952625"/>
            </a:xfrm>
            <a:custGeom>
              <a:rect b="b" l="l" r="r" t="t"/>
              <a:pathLst>
                <a:path extrusionOk="0" h="868" w="5">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35" name="Google Shape;135;p29"/>
            <p:cNvSpPr/>
            <p:nvPr/>
          </p:nvSpPr>
          <p:spPr>
            <a:xfrm>
              <a:off x="1350963" y="6038850"/>
              <a:ext cx="2736850" cy="11113"/>
            </a:xfrm>
            <a:custGeom>
              <a:rect b="b" l="l" r="r" t="t"/>
              <a:pathLst>
                <a:path extrusionOk="0" h="5" w="1216">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36" name="Google Shape;136;p29"/>
            <p:cNvSpPr/>
            <p:nvPr/>
          </p:nvSpPr>
          <p:spPr>
            <a:xfrm>
              <a:off x="1330325" y="3378200"/>
              <a:ext cx="2743200" cy="11113"/>
            </a:xfrm>
            <a:custGeom>
              <a:rect b="b" l="l" r="r" t="t"/>
              <a:pathLst>
                <a:path extrusionOk="0" h="5" w="1219">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37" name="Google Shape;137;p29"/>
            <p:cNvSpPr/>
            <p:nvPr/>
          </p:nvSpPr>
          <p:spPr>
            <a:xfrm>
              <a:off x="4443413" y="3759200"/>
              <a:ext cx="9525" cy="1919288"/>
            </a:xfrm>
            <a:custGeom>
              <a:rect b="b" l="l" r="r" t="t"/>
              <a:pathLst>
                <a:path extrusionOk="0" h="853" w="4">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38" name="Google Shape;138;p29"/>
            <p:cNvSpPr/>
            <p:nvPr/>
          </p:nvSpPr>
          <p:spPr>
            <a:xfrm>
              <a:off x="903288" y="5772150"/>
              <a:ext cx="341313" cy="331788"/>
            </a:xfrm>
            <a:custGeom>
              <a:rect b="b" l="l" r="r" t="t"/>
              <a:pathLst>
                <a:path extrusionOk="0" h="148" w="152">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39" name="Google Shape;139;p29"/>
            <p:cNvSpPr/>
            <p:nvPr/>
          </p:nvSpPr>
          <p:spPr>
            <a:xfrm>
              <a:off x="906463" y="5768975"/>
              <a:ext cx="341313" cy="323850"/>
            </a:xfrm>
            <a:custGeom>
              <a:rect b="b" l="l" r="r" t="t"/>
              <a:pathLst>
                <a:path extrusionOk="0" h="144" w="151">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40" name="Google Shape;140;p29"/>
            <p:cNvSpPr/>
            <p:nvPr/>
          </p:nvSpPr>
          <p:spPr>
            <a:xfrm>
              <a:off x="895350" y="3316288"/>
              <a:ext cx="363538" cy="328613"/>
            </a:xfrm>
            <a:custGeom>
              <a:rect b="b" l="l" r="r" t="t"/>
              <a:pathLst>
                <a:path extrusionOk="0" h="146" w="161">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41" name="Google Shape;141;p29"/>
            <p:cNvSpPr/>
            <p:nvPr/>
          </p:nvSpPr>
          <p:spPr>
            <a:xfrm>
              <a:off x="903288" y="3313113"/>
              <a:ext cx="336550" cy="338138"/>
            </a:xfrm>
            <a:custGeom>
              <a:rect b="b" l="l" r="r" t="t"/>
              <a:pathLst>
                <a:path extrusionOk="0" h="150" w="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42" name="Google Shape;142;p29"/>
            <p:cNvSpPr/>
            <p:nvPr/>
          </p:nvSpPr>
          <p:spPr>
            <a:xfrm>
              <a:off x="4162425" y="3344863"/>
              <a:ext cx="334963" cy="328613"/>
            </a:xfrm>
            <a:custGeom>
              <a:rect b="b" l="l" r="r" t="t"/>
              <a:pathLst>
                <a:path extrusionOk="0" h="146" w="149">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43" name="Google Shape;143;p29"/>
            <p:cNvSpPr/>
            <p:nvPr/>
          </p:nvSpPr>
          <p:spPr>
            <a:xfrm>
              <a:off x="4162425" y="3359150"/>
              <a:ext cx="334963" cy="309563"/>
            </a:xfrm>
            <a:custGeom>
              <a:rect b="b" l="l" r="r" t="t"/>
              <a:pathLst>
                <a:path extrusionOk="0" h="138" w="149">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44" name="Google Shape;144;p29"/>
            <p:cNvSpPr/>
            <p:nvPr/>
          </p:nvSpPr>
          <p:spPr>
            <a:xfrm>
              <a:off x="4205288" y="5753100"/>
              <a:ext cx="303213" cy="344488"/>
            </a:xfrm>
            <a:custGeom>
              <a:rect b="b" l="l" r="r" t="t"/>
              <a:pathLst>
                <a:path extrusionOk="0" h="153" w="135">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45" name="Google Shape;145;p29"/>
            <p:cNvSpPr/>
            <p:nvPr/>
          </p:nvSpPr>
          <p:spPr>
            <a:xfrm>
              <a:off x="4202113" y="5762625"/>
              <a:ext cx="306388" cy="311150"/>
            </a:xfrm>
            <a:custGeom>
              <a:rect b="b" l="l" r="r" t="t"/>
              <a:pathLst>
                <a:path extrusionOk="0" h="138" w="136">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grpSp>
      <p:sp>
        <p:nvSpPr>
          <p:cNvPr descr="An empty placeholder to add an image. Click on the placeholder and select the image that you wish to add." id="146" name="Google Shape;146;p29"/>
          <p:cNvSpPr/>
          <p:nvPr>
            <p:ph idx="3" type="pic"/>
          </p:nvPr>
        </p:nvSpPr>
        <p:spPr>
          <a:xfrm>
            <a:off x="6975717" y="1900210"/>
            <a:ext cx="3935536" cy="2571736"/>
          </a:xfrm>
          <a:prstGeom prst="rect">
            <a:avLst/>
          </a:prstGeom>
          <a:solidFill>
            <a:schemeClr val="lt2"/>
          </a:solidFill>
          <a:ln cap="flat" cmpd="sng" w="38100">
            <a:solidFill>
              <a:schemeClr val="lt1"/>
            </a:solidFill>
            <a:prstDash val="solid"/>
            <a:round/>
            <a:headEnd len="sm" w="sm" type="none"/>
            <a:tailEnd len="sm" w="sm" type="none"/>
          </a:ln>
        </p:spPr>
      </p:sp>
      <p:sp>
        <p:nvSpPr>
          <p:cNvPr id="147" name="Google Shape;147;p29"/>
          <p:cNvSpPr txBox="1"/>
          <p:nvPr>
            <p:ph idx="4" type="body"/>
          </p:nvPr>
        </p:nvSpPr>
        <p:spPr>
          <a:xfrm>
            <a:off x="6742908" y="4935990"/>
            <a:ext cx="4368980" cy="100761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600"/>
              </a:spcBef>
              <a:spcAft>
                <a:spcPts val="0"/>
              </a:spcAft>
              <a:buSzPts val="1520"/>
              <a:buNone/>
              <a:defRPr sz="1600"/>
            </a:lvl1pPr>
            <a:lvl2pPr indent="-228600" lvl="1" marL="914400" algn="l">
              <a:lnSpc>
                <a:spcPct val="100000"/>
              </a:lnSpc>
              <a:spcBef>
                <a:spcPts val="280"/>
              </a:spcBef>
              <a:spcAft>
                <a:spcPts val="0"/>
              </a:spcAft>
              <a:buSzPts val="1190"/>
              <a:buNone/>
              <a:defRPr sz="1400"/>
            </a:lvl2pPr>
            <a:lvl3pPr indent="-228600" lvl="2" marL="1371600" algn="l">
              <a:lnSpc>
                <a:spcPct val="100000"/>
              </a:lnSpc>
              <a:spcBef>
                <a:spcPts val="240"/>
              </a:spcBef>
              <a:spcAft>
                <a:spcPts val="0"/>
              </a:spcAft>
              <a:buSzPts val="840"/>
              <a:buNone/>
              <a:defRPr sz="1200"/>
            </a:lvl3pPr>
            <a:lvl4pPr indent="-228600" lvl="3" marL="1828800" algn="l">
              <a:lnSpc>
                <a:spcPct val="100000"/>
              </a:lnSpc>
              <a:spcBef>
                <a:spcPts val="200"/>
              </a:spcBef>
              <a:spcAft>
                <a:spcPts val="0"/>
              </a:spcAft>
              <a:buSzPts val="650"/>
              <a:buNone/>
              <a:defRPr sz="1000"/>
            </a:lvl4pPr>
            <a:lvl5pPr indent="-228600" lvl="4" marL="2286000" algn="l">
              <a:lnSpc>
                <a:spcPct val="100000"/>
              </a:lnSpc>
              <a:spcBef>
                <a:spcPts val="200"/>
              </a:spcBef>
              <a:spcAft>
                <a:spcPts val="0"/>
              </a:spcAft>
              <a:buSzPts val="650"/>
              <a:buNone/>
              <a:defRPr sz="1000"/>
            </a:lvl5pPr>
            <a:lvl6pPr indent="-228600" lvl="5" marL="2743200" algn="l">
              <a:lnSpc>
                <a:spcPct val="100000"/>
              </a:lnSpc>
              <a:spcBef>
                <a:spcPts val="200"/>
              </a:spcBef>
              <a:spcAft>
                <a:spcPts val="0"/>
              </a:spcAft>
              <a:buSzPts val="800"/>
              <a:buNone/>
              <a:defRPr sz="1000"/>
            </a:lvl6pPr>
            <a:lvl7pPr indent="-228600" lvl="6" marL="3200400" algn="l">
              <a:lnSpc>
                <a:spcPct val="100000"/>
              </a:lnSpc>
              <a:spcBef>
                <a:spcPts val="200"/>
              </a:spcBef>
              <a:spcAft>
                <a:spcPts val="0"/>
              </a:spcAft>
              <a:buSzPts val="800"/>
              <a:buNone/>
              <a:defRPr sz="1000"/>
            </a:lvl7pPr>
            <a:lvl8pPr indent="-228600" lvl="7" marL="3657600" algn="l">
              <a:lnSpc>
                <a:spcPct val="100000"/>
              </a:lnSpc>
              <a:spcBef>
                <a:spcPts val="200"/>
              </a:spcBef>
              <a:spcAft>
                <a:spcPts val="0"/>
              </a:spcAft>
              <a:buSzPts val="1000"/>
              <a:buFont typeface="Constantia"/>
              <a:buNone/>
              <a:defRPr sz="1000"/>
            </a:lvl8pPr>
            <a:lvl9pPr indent="-228600" lvl="8" marL="4114800" algn="l">
              <a:lnSpc>
                <a:spcPct val="100000"/>
              </a:lnSpc>
              <a:spcBef>
                <a:spcPts val="200"/>
              </a:spcBef>
              <a:spcAft>
                <a:spcPts val="0"/>
              </a:spcAft>
              <a:buSzPts val="1000"/>
              <a:buFont typeface="Constantia"/>
              <a:buNone/>
              <a:defRPr sz="1000"/>
            </a:lvl9pPr>
          </a:lstStyle>
          <a:p/>
        </p:txBody>
      </p:sp>
      <p:sp>
        <p:nvSpPr>
          <p:cNvPr id="148" name="Google Shape;148;p29"/>
          <p:cNvSpPr txBox="1"/>
          <p:nvPr>
            <p:ph idx="12" type="sldNum"/>
          </p:nvPr>
        </p:nvSpPr>
        <p:spPr>
          <a:xfrm>
            <a:off x="10566400" y="6356351"/>
            <a:ext cx="1016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sp>
        <p:nvSpPr>
          <p:cNvPr id="149" name="Google Shape;149;p29"/>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0" name="Google Shape;150;p29"/>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Pictures with Captions">
  <p:cSld name="Three Pictures with Captions">
    <p:spTree>
      <p:nvGrpSpPr>
        <p:cNvPr id="151" name="Shape 151"/>
        <p:cNvGrpSpPr/>
        <p:nvPr/>
      </p:nvGrpSpPr>
      <p:grpSpPr>
        <a:xfrm>
          <a:off x="0" y="0"/>
          <a:ext cx="0" cy="0"/>
          <a:chOff x="0" y="0"/>
          <a:chExt cx="0" cy="0"/>
        </a:xfrm>
      </p:grpSpPr>
      <p:sp>
        <p:nvSpPr>
          <p:cNvPr id="152" name="Google Shape;152;p30"/>
          <p:cNvSpPr txBox="1"/>
          <p:nvPr>
            <p:ph type="title"/>
          </p:nvPr>
        </p:nvSpPr>
        <p:spPr>
          <a:xfrm>
            <a:off x="609600" y="704088"/>
            <a:ext cx="10972800" cy="1143000"/>
          </a:xfrm>
          <a:prstGeom prst="rect">
            <a:avLst/>
          </a:prstGeom>
          <a:noFill/>
          <a:ln>
            <a:noFill/>
          </a:ln>
        </p:spPr>
        <p:txBody>
          <a:bodyPr anchorCtr="0" anchor="b" bIns="0" lIns="0" spcFirstLastPara="1" rIns="0" wrap="square" tIns="45700">
            <a:norm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grpSp>
        <p:nvGrpSpPr>
          <p:cNvPr id="153" name="Google Shape;153;p30"/>
          <p:cNvGrpSpPr/>
          <p:nvPr/>
        </p:nvGrpSpPr>
        <p:grpSpPr>
          <a:xfrm rot="5400000">
            <a:off x="1045139" y="1678105"/>
            <a:ext cx="3123347" cy="3089730"/>
            <a:chOff x="895350" y="3313113"/>
            <a:chExt cx="3613151" cy="2790825"/>
          </a:xfrm>
        </p:grpSpPr>
        <p:sp>
          <p:nvSpPr>
            <p:cNvPr id="154" name="Google Shape;154;p30"/>
            <p:cNvSpPr/>
            <p:nvPr/>
          </p:nvSpPr>
          <p:spPr>
            <a:xfrm>
              <a:off x="963613" y="3725863"/>
              <a:ext cx="11113" cy="1952625"/>
            </a:xfrm>
            <a:custGeom>
              <a:rect b="b" l="l" r="r" t="t"/>
              <a:pathLst>
                <a:path extrusionOk="0" h="868" w="5">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55" name="Google Shape;155;p30"/>
            <p:cNvSpPr/>
            <p:nvPr/>
          </p:nvSpPr>
          <p:spPr>
            <a:xfrm>
              <a:off x="1350963" y="6038850"/>
              <a:ext cx="2736850" cy="11113"/>
            </a:xfrm>
            <a:custGeom>
              <a:rect b="b" l="l" r="r" t="t"/>
              <a:pathLst>
                <a:path extrusionOk="0" h="5" w="1216">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56" name="Google Shape;156;p30"/>
            <p:cNvSpPr/>
            <p:nvPr/>
          </p:nvSpPr>
          <p:spPr>
            <a:xfrm>
              <a:off x="1330325" y="3378200"/>
              <a:ext cx="2743200" cy="11113"/>
            </a:xfrm>
            <a:custGeom>
              <a:rect b="b" l="l" r="r" t="t"/>
              <a:pathLst>
                <a:path extrusionOk="0" h="5" w="1219">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57" name="Google Shape;157;p30"/>
            <p:cNvSpPr/>
            <p:nvPr/>
          </p:nvSpPr>
          <p:spPr>
            <a:xfrm>
              <a:off x="4443413" y="3759200"/>
              <a:ext cx="9525" cy="1919288"/>
            </a:xfrm>
            <a:custGeom>
              <a:rect b="b" l="l" r="r" t="t"/>
              <a:pathLst>
                <a:path extrusionOk="0" h="853" w="4">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58" name="Google Shape;158;p30"/>
            <p:cNvSpPr/>
            <p:nvPr/>
          </p:nvSpPr>
          <p:spPr>
            <a:xfrm>
              <a:off x="903288" y="5772150"/>
              <a:ext cx="341313" cy="331788"/>
            </a:xfrm>
            <a:custGeom>
              <a:rect b="b" l="l" r="r" t="t"/>
              <a:pathLst>
                <a:path extrusionOk="0" h="148" w="152">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59" name="Google Shape;159;p30"/>
            <p:cNvSpPr/>
            <p:nvPr/>
          </p:nvSpPr>
          <p:spPr>
            <a:xfrm>
              <a:off x="906463" y="5768975"/>
              <a:ext cx="341313" cy="323850"/>
            </a:xfrm>
            <a:custGeom>
              <a:rect b="b" l="l" r="r" t="t"/>
              <a:pathLst>
                <a:path extrusionOk="0" h="144" w="151">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60" name="Google Shape;160;p30"/>
            <p:cNvSpPr/>
            <p:nvPr/>
          </p:nvSpPr>
          <p:spPr>
            <a:xfrm>
              <a:off x="895350" y="3316288"/>
              <a:ext cx="363538" cy="328613"/>
            </a:xfrm>
            <a:custGeom>
              <a:rect b="b" l="l" r="r" t="t"/>
              <a:pathLst>
                <a:path extrusionOk="0" h="146" w="161">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61" name="Google Shape;161;p30"/>
            <p:cNvSpPr/>
            <p:nvPr/>
          </p:nvSpPr>
          <p:spPr>
            <a:xfrm>
              <a:off x="903288" y="3313113"/>
              <a:ext cx="336550" cy="338138"/>
            </a:xfrm>
            <a:custGeom>
              <a:rect b="b" l="l" r="r" t="t"/>
              <a:pathLst>
                <a:path extrusionOk="0" h="150" w="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62" name="Google Shape;162;p30"/>
            <p:cNvSpPr/>
            <p:nvPr/>
          </p:nvSpPr>
          <p:spPr>
            <a:xfrm>
              <a:off x="4162425" y="3344863"/>
              <a:ext cx="334963" cy="328613"/>
            </a:xfrm>
            <a:custGeom>
              <a:rect b="b" l="l" r="r" t="t"/>
              <a:pathLst>
                <a:path extrusionOk="0" h="146" w="149">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63" name="Google Shape;163;p30"/>
            <p:cNvSpPr/>
            <p:nvPr/>
          </p:nvSpPr>
          <p:spPr>
            <a:xfrm>
              <a:off x="4162425" y="3359150"/>
              <a:ext cx="334963" cy="309563"/>
            </a:xfrm>
            <a:custGeom>
              <a:rect b="b" l="l" r="r" t="t"/>
              <a:pathLst>
                <a:path extrusionOk="0" h="138" w="149">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64" name="Google Shape;164;p30"/>
            <p:cNvSpPr/>
            <p:nvPr/>
          </p:nvSpPr>
          <p:spPr>
            <a:xfrm>
              <a:off x="4205288" y="5753100"/>
              <a:ext cx="303213" cy="344488"/>
            </a:xfrm>
            <a:custGeom>
              <a:rect b="b" l="l" r="r" t="t"/>
              <a:pathLst>
                <a:path extrusionOk="0" h="153" w="135">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65" name="Google Shape;165;p30"/>
            <p:cNvSpPr/>
            <p:nvPr/>
          </p:nvSpPr>
          <p:spPr>
            <a:xfrm>
              <a:off x="4202113" y="5762625"/>
              <a:ext cx="306388" cy="311150"/>
            </a:xfrm>
            <a:custGeom>
              <a:rect b="b" l="l" r="r" t="t"/>
              <a:pathLst>
                <a:path extrusionOk="0" h="138" w="136">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grpSp>
      <p:sp>
        <p:nvSpPr>
          <p:cNvPr descr="An empty placeholder to add an image. Click on the placeholder and select the image that you wish to add." id="166" name="Google Shape;166;p30"/>
          <p:cNvSpPr/>
          <p:nvPr>
            <p:ph idx="2" type="pic"/>
          </p:nvPr>
        </p:nvSpPr>
        <p:spPr>
          <a:xfrm>
            <a:off x="1249168" y="1824285"/>
            <a:ext cx="2715289" cy="2776308"/>
          </a:xfrm>
          <a:prstGeom prst="rect">
            <a:avLst/>
          </a:prstGeom>
          <a:solidFill>
            <a:schemeClr val="lt2"/>
          </a:solidFill>
          <a:ln cap="flat" cmpd="sng" w="38100">
            <a:solidFill>
              <a:schemeClr val="lt1"/>
            </a:solidFill>
            <a:prstDash val="solid"/>
            <a:round/>
            <a:headEnd len="sm" w="sm" type="none"/>
            <a:tailEnd len="sm" w="sm" type="none"/>
          </a:ln>
        </p:spPr>
      </p:sp>
      <p:sp>
        <p:nvSpPr>
          <p:cNvPr id="167" name="Google Shape;167;p30"/>
          <p:cNvSpPr txBox="1"/>
          <p:nvPr>
            <p:ph idx="1" type="body"/>
          </p:nvPr>
        </p:nvSpPr>
        <p:spPr>
          <a:xfrm>
            <a:off x="1235212" y="4947405"/>
            <a:ext cx="2743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600"/>
              </a:spcBef>
              <a:spcAft>
                <a:spcPts val="0"/>
              </a:spcAft>
              <a:buSzPts val="1520"/>
              <a:buNone/>
              <a:defRPr sz="1600"/>
            </a:lvl1pPr>
            <a:lvl2pPr indent="-228600" lvl="1" marL="914400" algn="l">
              <a:lnSpc>
                <a:spcPct val="100000"/>
              </a:lnSpc>
              <a:spcBef>
                <a:spcPts val="280"/>
              </a:spcBef>
              <a:spcAft>
                <a:spcPts val="0"/>
              </a:spcAft>
              <a:buSzPts val="1190"/>
              <a:buNone/>
              <a:defRPr sz="1400"/>
            </a:lvl2pPr>
            <a:lvl3pPr indent="-228600" lvl="2" marL="1371600" algn="l">
              <a:lnSpc>
                <a:spcPct val="100000"/>
              </a:lnSpc>
              <a:spcBef>
                <a:spcPts val="240"/>
              </a:spcBef>
              <a:spcAft>
                <a:spcPts val="0"/>
              </a:spcAft>
              <a:buSzPts val="840"/>
              <a:buNone/>
              <a:defRPr sz="1200"/>
            </a:lvl3pPr>
            <a:lvl4pPr indent="-228600" lvl="3" marL="1828800" algn="l">
              <a:lnSpc>
                <a:spcPct val="100000"/>
              </a:lnSpc>
              <a:spcBef>
                <a:spcPts val="200"/>
              </a:spcBef>
              <a:spcAft>
                <a:spcPts val="0"/>
              </a:spcAft>
              <a:buSzPts val="650"/>
              <a:buNone/>
              <a:defRPr sz="1000"/>
            </a:lvl4pPr>
            <a:lvl5pPr indent="-228600" lvl="4" marL="2286000" algn="l">
              <a:lnSpc>
                <a:spcPct val="100000"/>
              </a:lnSpc>
              <a:spcBef>
                <a:spcPts val="200"/>
              </a:spcBef>
              <a:spcAft>
                <a:spcPts val="0"/>
              </a:spcAft>
              <a:buSzPts val="650"/>
              <a:buNone/>
              <a:defRPr sz="1000"/>
            </a:lvl5pPr>
            <a:lvl6pPr indent="-228600" lvl="5" marL="2743200" algn="l">
              <a:lnSpc>
                <a:spcPct val="100000"/>
              </a:lnSpc>
              <a:spcBef>
                <a:spcPts val="200"/>
              </a:spcBef>
              <a:spcAft>
                <a:spcPts val="0"/>
              </a:spcAft>
              <a:buSzPts val="800"/>
              <a:buNone/>
              <a:defRPr sz="1000"/>
            </a:lvl6pPr>
            <a:lvl7pPr indent="-228600" lvl="6" marL="3200400" algn="l">
              <a:lnSpc>
                <a:spcPct val="100000"/>
              </a:lnSpc>
              <a:spcBef>
                <a:spcPts val="200"/>
              </a:spcBef>
              <a:spcAft>
                <a:spcPts val="0"/>
              </a:spcAft>
              <a:buSzPts val="800"/>
              <a:buNone/>
              <a:defRPr sz="1000"/>
            </a:lvl7pPr>
            <a:lvl8pPr indent="-228600" lvl="7" marL="3657600" algn="l">
              <a:lnSpc>
                <a:spcPct val="100000"/>
              </a:lnSpc>
              <a:spcBef>
                <a:spcPts val="200"/>
              </a:spcBef>
              <a:spcAft>
                <a:spcPts val="0"/>
              </a:spcAft>
              <a:buSzPts val="1000"/>
              <a:buFont typeface="Constantia"/>
              <a:buNone/>
              <a:defRPr sz="1000"/>
            </a:lvl8pPr>
            <a:lvl9pPr indent="-228600" lvl="8" marL="4114800" algn="l">
              <a:lnSpc>
                <a:spcPct val="100000"/>
              </a:lnSpc>
              <a:spcBef>
                <a:spcPts val="200"/>
              </a:spcBef>
              <a:spcAft>
                <a:spcPts val="0"/>
              </a:spcAft>
              <a:buSzPts val="1000"/>
              <a:buFont typeface="Constantia"/>
              <a:buNone/>
              <a:defRPr sz="1000"/>
            </a:lvl9pPr>
          </a:lstStyle>
          <a:p/>
        </p:txBody>
      </p:sp>
      <p:grpSp>
        <p:nvGrpSpPr>
          <p:cNvPr id="168" name="Google Shape;168;p30"/>
          <p:cNvGrpSpPr/>
          <p:nvPr/>
        </p:nvGrpSpPr>
        <p:grpSpPr>
          <a:xfrm rot="5400000">
            <a:off x="4517135" y="1678105"/>
            <a:ext cx="3123347" cy="3089730"/>
            <a:chOff x="895350" y="3313113"/>
            <a:chExt cx="3613151" cy="2790825"/>
          </a:xfrm>
        </p:grpSpPr>
        <p:sp>
          <p:nvSpPr>
            <p:cNvPr id="169" name="Google Shape;169;p30"/>
            <p:cNvSpPr/>
            <p:nvPr/>
          </p:nvSpPr>
          <p:spPr>
            <a:xfrm>
              <a:off x="963613" y="3725863"/>
              <a:ext cx="11113" cy="1952625"/>
            </a:xfrm>
            <a:custGeom>
              <a:rect b="b" l="l" r="r" t="t"/>
              <a:pathLst>
                <a:path extrusionOk="0" h="868" w="5">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70" name="Google Shape;170;p30"/>
            <p:cNvSpPr/>
            <p:nvPr/>
          </p:nvSpPr>
          <p:spPr>
            <a:xfrm>
              <a:off x="1350963" y="6038850"/>
              <a:ext cx="2736850" cy="11113"/>
            </a:xfrm>
            <a:custGeom>
              <a:rect b="b" l="l" r="r" t="t"/>
              <a:pathLst>
                <a:path extrusionOk="0" h="5" w="1216">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71" name="Google Shape;171;p30"/>
            <p:cNvSpPr/>
            <p:nvPr/>
          </p:nvSpPr>
          <p:spPr>
            <a:xfrm>
              <a:off x="1330325" y="3378200"/>
              <a:ext cx="2743200" cy="11113"/>
            </a:xfrm>
            <a:custGeom>
              <a:rect b="b" l="l" r="r" t="t"/>
              <a:pathLst>
                <a:path extrusionOk="0" h="5" w="1219">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72" name="Google Shape;172;p30"/>
            <p:cNvSpPr/>
            <p:nvPr/>
          </p:nvSpPr>
          <p:spPr>
            <a:xfrm>
              <a:off x="4443413" y="3759200"/>
              <a:ext cx="9525" cy="1919288"/>
            </a:xfrm>
            <a:custGeom>
              <a:rect b="b" l="l" r="r" t="t"/>
              <a:pathLst>
                <a:path extrusionOk="0" h="853" w="4">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73" name="Google Shape;173;p30"/>
            <p:cNvSpPr/>
            <p:nvPr/>
          </p:nvSpPr>
          <p:spPr>
            <a:xfrm>
              <a:off x="903288" y="5772150"/>
              <a:ext cx="341313" cy="331788"/>
            </a:xfrm>
            <a:custGeom>
              <a:rect b="b" l="l" r="r" t="t"/>
              <a:pathLst>
                <a:path extrusionOk="0" h="148" w="152">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74" name="Google Shape;174;p30"/>
            <p:cNvSpPr/>
            <p:nvPr/>
          </p:nvSpPr>
          <p:spPr>
            <a:xfrm>
              <a:off x="906463" y="5768975"/>
              <a:ext cx="341313" cy="323850"/>
            </a:xfrm>
            <a:custGeom>
              <a:rect b="b" l="l" r="r" t="t"/>
              <a:pathLst>
                <a:path extrusionOk="0" h="144" w="151">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75" name="Google Shape;175;p30"/>
            <p:cNvSpPr/>
            <p:nvPr/>
          </p:nvSpPr>
          <p:spPr>
            <a:xfrm>
              <a:off x="895350" y="3316288"/>
              <a:ext cx="363538" cy="328613"/>
            </a:xfrm>
            <a:custGeom>
              <a:rect b="b" l="l" r="r" t="t"/>
              <a:pathLst>
                <a:path extrusionOk="0" h="146" w="161">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76" name="Google Shape;176;p30"/>
            <p:cNvSpPr/>
            <p:nvPr/>
          </p:nvSpPr>
          <p:spPr>
            <a:xfrm>
              <a:off x="903288" y="3313113"/>
              <a:ext cx="336550" cy="338138"/>
            </a:xfrm>
            <a:custGeom>
              <a:rect b="b" l="l" r="r" t="t"/>
              <a:pathLst>
                <a:path extrusionOk="0" h="150" w="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77" name="Google Shape;177;p30"/>
            <p:cNvSpPr/>
            <p:nvPr/>
          </p:nvSpPr>
          <p:spPr>
            <a:xfrm>
              <a:off x="4162425" y="3344863"/>
              <a:ext cx="334963" cy="328613"/>
            </a:xfrm>
            <a:custGeom>
              <a:rect b="b" l="l" r="r" t="t"/>
              <a:pathLst>
                <a:path extrusionOk="0" h="146" w="149">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78" name="Google Shape;178;p30"/>
            <p:cNvSpPr/>
            <p:nvPr/>
          </p:nvSpPr>
          <p:spPr>
            <a:xfrm>
              <a:off x="4162425" y="3359150"/>
              <a:ext cx="334963" cy="309563"/>
            </a:xfrm>
            <a:custGeom>
              <a:rect b="b" l="l" r="r" t="t"/>
              <a:pathLst>
                <a:path extrusionOk="0" h="138" w="149">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79" name="Google Shape;179;p30"/>
            <p:cNvSpPr/>
            <p:nvPr/>
          </p:nvSpPr>
          <p:spPr>
            <a:xfrm>
              <a:off x="4205288" y="5753100"/>
              <a:ext cx="303213" cy="344488"/>
            </a:xfrm>
            <a:custGeom>
              <a:rect b="b" l="l" r="r" t="t"/>
              <a:pathLst>
                <a:path extrusionOk="0" h="153" w="135">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80" name="Google Shape;180;p30"/>
            <p:cNvSpPr/>
            <p:nvPr/>
          </p:nvSpPr>
          <p:spPr>
            <a:xfrm>
              <a:off x="4202113" y="5762625"/>
              <a:ext cx="306388" cy="311150"/>
            </a:xfrm>
            <a:custGeom>
              <a:rect b="b" l="l" r="r" t="t"/>
              <a:pathLst>
                <a:path extrusionOk="0" h="138" w="136">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grpSp>
      <p:sp>
        <p:nvSpPr>
          <p:cNvPr descr="An empty placeholder to add an image. Click on the placeholder and select the image that you wish to add." id="181" name="Google Shape;181;p30"/>
          <p:cNvSpPr/>
          <p:nvPr>
            <p:ph idx="3" type="pic"/>
          </p:nvPr>
        </p:nvSpPr>
        <p:spPr>
          <a:xfrm>
            <a:off x="4720924" y="1824285"/>
            <a:ext cx="2715768" cy="2776308"/>
          </a:xfrm>
          <a:prstGeom prst="rect">
            <a:avLst/>
          </a:prstGeom>
          <a:solidFill>
            <a:schemeClr val="lt2"/>
          </a:solidFill>
          <a:ln cap="flat" cmpd="sng" w="38100">
            <a:solidFill>
              <a:schemeClr val="lt1"/>
            </a:solidFill>
            <a:prstDash val="solid"/>
            <a:round/>
            <a:headEnd len="sm" w="sm" type="none"/>
            <a:tailEnd len="sm" w="sm" type="none"/>
          </a:ln>
        </p:spPr>
      </p:sp>
      <p:sp>
        <p:nvSpPr>
          <p:cNvPr id="182" name="Google Shape;182;p30"/>
          <p:cNvSpPr txBox="1"/>
          <p:nvPr>
            <p:ph idx="4" type="body"/>
          </p:nvPr>
        </p:nvSpPr>
        <p:spPr>
          <a:xfrm>
            <a:off x="4707208" y="4947405"/>
            <a:ext cx="2743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600"/>
              </a:spcBef>
              <a:spcAft>
                <a:spcPts val="0"/>
              </a:spcAft>
              <a:buSzPts val="1520"/>
              <a:buNone/>
              <a:defRPr sz="1600"/>
            </a:lvl1pPr>
            <a:lvl2pPr indent="-228600" lvl="1" marL="914400" algn="l">
              <a:lnSpc>
                <a:spcPct val="100000"/>
              </a:lnSpc>
              <a:spcBef>
                <a:spcPts val="280"/>
              </a:spcBef>
              <a:spcAft>
                <a:spcPts val="0"/>
              </a:spcAft>
              <a:buSzPts val="1190"/>
              <a:buNone/>
              <a:defRPr sz="1400"/>
            </a:lvl2pPr>
            <a:lvl3pPr indent="-228600" lvl="2" marL="1371600" algn="l">
              <a:lnSpc>
                <a:spcPct val="100000"/>
              </a:lnSpc>
              <a:spcBef>
                <a:spcPts val="240"/>
              </a:spcBef>
              <a:spcAft>
                <a:spcPts val="0"/>
              </a:spcAft>
              <a:buSzPts val="840"/>
              <a:buNone/>
              <a:defRPr sz="1200"/>
            </a:lvl3pPr>
            <a:lvl4pPr indent="-228600" lvl="3" marL="1828800" algn="l">
              <a:lnSpc>
                <a:spcPct val="100000"/>
              </a:lnSpc>
              <a:spcBef>
                <a:spcPts val="200"/>
              </a:spcBef>
              <a:spcAft>
                <a:spcPts val="0"/>
              </a:spcAft>
              <a:buSzPts val="650"/>
              <a:buNone/>
              <a:defRPr sz="1000"/>
            </a:lvl4pPr>
            <a:lvl5pPr indent="-228600" lvl="4" marL="2286000" algn="l">
              <a:lnSpc>
                <a:spcPct val="100000"/>
              </a:lnSpc>
              <a:spcBef>
                <a:spcPts val="200"/>
              </a:spcBef>
              <a:spcAft>
                <a:spcPts val="0"/>
              </a:spcAft>
              <a:buSzPts val="650"/>
              <a:buNone/>
              <a:defRPr sz="1000"/>
            </a:lvl5pPr>
            <a:lvl6pPr indent="-228600" lvl="5" marL="2743200" algn="l">
              <a:lnSpc>
                <a:spcPct val="100000"/>
              </a:lnSpc>
              <a:spcBef>
                <a:spcPts val="200"/>
              </a:spcBef>
              <a:spcAft>
                <a:spcPts val="0"/>
              </a:spcAft>
              <a:buSzPts val="800"/>
              <a:buNone/>
              <a:defRPr sz="1000"/>
            </a:lvl6pPr>
            <a:lvl7pPr indent="-228600" lvl="6" marL="3200400" algn="l">
              <a:lnSpc>
                <a:spcPct val="100000"/>
              </a:lnSpc>
              <a:spcBef>
                <a:spcPts val="200"/>
              </a:spcBef>
              <a:spcAft>
                <a:spcPts val="0"/>
              </a:spcAft>
              <a:buSzPts val="800"/>
              <a:buNone/>
              <a:defRPr sz="1000"/>
            </a:lvl7pPr>
            <a:lvl8pPr indent="-228600" lvl="7" marL="3657600" algn="l">
              <a:lnSpc>
                <a:spcPct val="100000"/>
              </a:lnSpc>
              <a:spcBef>
                <a:spcPts val="200"/>
              </a:spcBef>
              <a:spcAft>
                <a:spcPts val="0"/>
              </a:spcAft>
              <a:buSzPts val="1000"/>
              <a:buFont typeface="Constantia"/>
              <a:buNone/>
              <a:defRPr sz="1000"/>
            </a:lvl8pPr>
            <a:lvl9pPr indent="-228600" lvl="8" marL="4114800" algn="l">
              <a:lnSpc>
                <a:spcPct val="100000"/>
              </a:lnSpc>
              <a:spcBef>
                <a:spcPts val="200"/>
              </a:spcBef>
              <a:spcAft>
                <a:spcPts val="0"/>
              </a:spcAft>
              <a:buSzPts val="1000"/>
              <a:buFont typeface="Constantia"/>
              <a:buNone/>
              <a:defRPr sz="1000"/>
            </a:lvl9pPr>
          </a:lstStyle>
          <a:p/>
        </p:txBody>
      </p:sp>
      <p:grpSp>
        <p:nvGrpSpPr>
          <p:cNvPr id="183" name="Google Shape;183;p30"/>
          <p:cNvGrpSpPr/>
          <p:nvPr/>
        </p:nvGrpSpPr>
        <p:grpSpPr>
          <a:xfrm rot="5400000">
            <a:off x="8019009" y="1678105"/>
            <a:ext cx="3123347" cy="3089730"/>
            <a:chOff x="895350" y="3313113"/>
            <a:chExt cx="3613151" cy="2790825"/>
          </a:xfrm>
        </p:grpSpPr>
        <p:sp>
          <p:nvSpPr>
            <p:cNvPr id="184" name="Google Shape;184;p30"/>
            <p:cNvSpPr/>
            <p:nvPr/>
          </p:nvSpPr>
          <p:spPr>
            <a:xfrm>
              <a:off x="963613" y="3725863"/>
              <a:ext cx="11113" cy="1952625"/>
            </a:xfrm>
            <a:custGeom>
              <a:rect b="b" l="l" r="r" t="t"/>
              <a:pathLst>
                <a:path extrusionOk="0" h="868" w="5">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85" name="Google Shape;185;p30"/>
            <p:cNvSpPr/>
            <p:nvPr/>
          </p:nvSpPr>
          <p:spPr>
            <a:xfrm>
              <a:off x="1350963" y="6038850"/>
              <a:ext cx="2736850" cy="11113"/>
            </a:xfrm>
            <a:custGeom>
              <a:rect b="b" l="l" r="r" t="t"/>
              <a:pathLst>
                <a:path extrusionOk="0" h="5" w="1216">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86" name="Google Shape;186;p30"/>
            <p:cNvSpPr/>
            <p:nvPr/>
          </p:nvSpPr>
          <p:spPr>
            <a:xfrm>
              <a:off x="1330325" y="3378200"/>
              <a:ext cx="2743200" cy="11113"/>
            </a:xfrm>
            <a:custGeom>
              <a:rect b="b" l="l" r="r" t="t"/>
              <a:pathLst>
                <a:path extrusionOk="0" h="5" w="1219">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87" name="Google Shape;187;p30"/>
            <p:cNvSpPr/>
            <p:nvPr/>
          </p:nvSpPr>
          <p:spPr>
            <a:xfrm>
              <a:off x="4443413" y="3759200"/>
              <a:ext cx="9525" cy="1919288"/>
            </a:xfrm>
            <a:custGeom>
              <a:rect b="b" l="l" r="r" t="t"/>
              <a:pathLst>
                <a:path extrusionOk="0" h="853" w="4">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88" name="Google Shape;188;p30"/>
            <p:cNvSpPr/>
            <p:nvPr/>
          </p:nvSpPr>
          <p:spPr>
            <a:xfrm>
              <a:off x="903288" y="5772150"/>
              <a:ext cx="341313" cy="331788"/>
            </a:xfrm>
            <a:custGeom>
              <a:rect b="b" l="l" r="r" t="t"/>
              <a:pathLst>
                <a:path extrusionOk="0" h="148" w="152">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89" name="Google Shape;189;p30"/>
            <p:cNvSpPr/>
            <p:nvPr/>
          </p:nvSpPr>
          <p:spPr>
            <a:xfrm>
              <a:off x="906463" y="5768975"/>
              <a:ext cx="341313" cy="323850"/>
            </a:xfrm>
            <a:custGeom>
              <a:rect b="b" l="l" r="r" t="t"/>
              <a:pathLst>
                <a:path extrusionOk="0" h="144" w="151">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90" name="Google Shape;190;p30"/>
            <p:cNvSpPr/>
            <p:nvPr/>
          </p:nvSpPr>
          <p:spPr>
            <a:xfrm>
              <a:off x="895350" y="3316288"/>
              <a:ext cx="363538" cy="328613"/>
            </a:xfrm>
            <a:custGeom>
              <a:rect b="b" l="l" r="r" t="t"/>
              <a:pathLst>
                <a:path extrusionOk="0" h="146" w="161">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91" name="Google Shape;191;p30"/>
            <p:cNvSpPr/>
            <p:nvPr/>
          </p:nvSpPr>
          <p:spPr>
            <a:xfrm>
              <a:off x="903288" y="3313113"/>
              <a:ext cx="336550" cy="338138"/>
            </a:xfrm>
            <a:custGeom>
              <a:rect b="b" l="l" r="r" t="t"/>
              <a:pathLst>
                <a:path extrusionOk="0" h="150" w="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92" name="Google Shape;192;p30"/>
            <p:cNvSpPr/>
            <p:nvPr/>
          </p:nvSpPr>
          <p:spPr>
            <a:xfrm>
              <a:off x="4162425" y="3344863"/>
              <a:ext cx="334963" cy="328613"/>
            </a:xfrm>
            <a:custGeom>
              <a:rect b="b" l="l" r="r" t="t"/>
              <a:pathLst>
                <a:path extrusionOk="0" h="146" w="149">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93" name="Google Shape;193;p30"/>
            <p:cNvSpPr/>
            <p:nvPr/>
          </p:nvSpPr>
          <p:spPr>
            <a:xfrm>
              <a:off x="4162425" y="3359150"/>
              <a:ext cx="334963" cy="309563"/>
            </a:xfrm>
            <a:custGeom>
              <a:rect b="b" l="l" r="r" t="t"/>
              <a:pathLst>
                <a:path extrusionOk="0" h="138" w="149">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94" name="Google Shape;194;p30"/>
            <p:cNvSpPr/>
            <p:nvPr/>
          </p:nvSpPr>
          <p:spPr>
            <a:xfrm>
              <a:off x="4205288" y="5753100"/>
              <a:ext cx="303213" cy="344488"/>
            </a:xfrm>
            <a:custGeom>
              <a:rect b="b" l="l" r="r" t="t"/>
              <a:pathLst>
                <a:path extrusionOk="0" h="153" w="135">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95" name="Google Shape;195;p30"/>
            <p:cNvSpPr/>
            <p:nvPr/>
          </p:nvSpPr>
          <p:spPr>
            <a:xfrm>
              <a:off x="4202113" y="5762625"/>
              <a:ext cx="306388" cy="311150"/>
            </a:xfrm>
            <a:custGeom>
              <a:rect b="b" l="l" r="r" t="t"/>
              <a:pathLst>
                <a:path extrusionOk="0" h="138" w="136">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grpSp>
      <p:sp>
        <p:nvSpPr>
          <p:cNvPr descr="An empty placeholder to add an image. Click on the placeholder and select the image that you wish to add." id="196" name="Google Shape;196;p30"/>
          <p:cNvSpPr/>
          <p:nvPr>
            <p:ph idx="5" type="pic"/>
          </p:nvPr>
        </p:nvSpPr>
        <p:spPr>
          <a:xfrm>
            <a:off x="8222798" y="1824285"/>
            <a:ext cx="2715768" cy="2776308"/>
          </a:xfrm>
          <a:prstGeom prst="rect">
            <a:avLst/>
          </a:prstGeom>
          <a:solidFill>
            <a:schemeClr val="lt2"/>
          </a:solidFill>
          <a:ln cap="flat" cmpd="sng" w="38100">
            <a:solidFill>
              <a:schemeClr val="lt1"/>
            </a:solidFill>
            <a:prstDash val="solid"/>
            <a:round/>
            <a:headEnd len="sm" w="sm" type="none"/>
            <a:tailEnd len="sm" w="sm" type="none"/>
          </a:ln>
        </p:spPr>
      </p:sp>
      <p:sp>
        <p:nvSpPr>
          <p:cNvPr id="197" name="Google Shape;197;p30"/>
          <p:cNvSpPr txBox="1"/>
          <p:nvPr>
            <p:ph idx="6" type="body"/>
          </p:nvPr>
        </p:nvSpPr>
        <p:spPr>
          <a:xfrm>
            <a:off x="8209082" y="4947405"/>
            <a:ext cx="2743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600"/>
              </a:spcBef>
              <a:spcAft>
                <a:spcPts val="0"/>
              </a:spcAft>
              <a:buSzPts val="1520"/>
              <a:buNone/>
              <a:defRPr sz="1600"/>
            </a:lvl1pPr>
            <a:lvl2pPr indent="-228600" lvl="1" marL="914400" algn="l">
              <a:lnSpc>
                <a:spcPct val="100000"/>
              </a:lnSpc>
              <a:spcBef>
                <a:spcPts val="280"/>
              </a:spcBef>
              <a:spcAft>
                <a:spcPts val="0"/>
              </a:spcAft>
              <a:buSzPts val="1190"/>
              <a:buNone/>
              <a:defRPr sz="1400"/>
            </a:lvl2pPr>
            <a:lvl3pPr indent="-228600" lvl="2" marL="1371600" algn="l">
              <a:lnSpc>
                <a:spcPct val="100000"/>
              </a:lnSpc>
              <a:spcBef>
                <a:spcPts val="240"/>
              </a:spcBef>
              <a:spcAft>
                <a:spcPts val="0"/>
              </a:spcAft>
              <a:buSzPts val="840"/>
              <a:buNone/>
              <a:defRPr sz="1200"/>
            </a:lvl3pPr>
            <a:lvl4pPr indent="-228600" lvl="3" marL="1828800" algn="l">
              <a:lnSpc>
                <a:spcPct val="100000"/>
              </a:lnSpc>
              <a:spcBef>
                <a:spcPts val="200"/>
              </a:spcBef>
              <a:spcAft>
                <a:spcPts val="0"/>
              </a:spcAft>
              <a:buSzPts val="650"/>
              <a:buNone/>
              <a:defRPr sz="1000"/>
            </a:lvl4pPr>
            <a:lvl5pPr indent="-228600" lvl="4" marL="2286000" algn="l">
              <a:lnSpc>
                <a:spcPct val="100000"/>
              </a:lnSpc>
              <a:spcBef>
                <a:spcPts val="200"/>
              </a:spcBef>
              <a:spcAft>
                <a:spcPts val="0"/>
              </a:spcAft>
              <a:buSzPts val="650"/>
              <a:buNone/>
              <a:defRPr sz="1000"/>
            </a:lvl5pPr>
            <a:lvl6pPr indent="-228600" lvl="5" marL="2743200" algn="l">
              <a:lnSpc>
                <a:spcPct val="100000"/>
              </a:lnSpc>
              <a:spcBef>
                <a:spcPts val="200"/>
              </a:spcBef>
              <a:spcAft>
                <a:spcPts val="0"/>
              </a:spcAft>
              <a:buSzPts val="800"/>
              <a:buNone/>
              <a:defRPr sz="1000"/>
            </a:lvl6pPr>
            <a:lvl7pPr indent="-228600" lvl="6" marL="3200400" algn="l">
              <a:lnSpc>
                <a:spcPct val="100000"/>
              </a:lnSpc>
              <a:spcBef>
                <a:spcPts val="200"/>
              </a:spcBef>
              <a:spcAft>
                <a:spcPts val="0"/>
              </a:spcAft>
              <a:buSzPts val="800"/>
              <a:buNone/>
              <a:defRPr sz="1000"/>
            </a:lvl7pPr>
            <a:lvl8pPr indent="-228600" lvl="7" marL="3657600" algn="l">
              <a:lnSpc>
                <a:spcPct val="100000"/>
              </a:lnSpc>
              <a:spcBef>
                <a:spcPts val="200"/>
              </a:spcBef>
              <a:spcAft>
                <a:spcPts val="0"/>
              </a:spcAft>
              <a:buSzPts val="1000"/>
              <a:buFont typeface="Constantia"/>
              <a:buNone/>
              <a:defRPr sz="1000"/>
            </a:lvl8pPr>
            <a:lvl9pPr indent="-228600" lvl="8" marL="4114800" algn="l">
              <a:lnSpc>
                <a:spcPct val="100000"/>
              </a:lnSpc>
              <a:spcBef>
                <a:spcPts val="200"/>
              </a:spcBef>
              <a:spcAft>
                <a:spcPts val="0"/>
              </a:spcAft>
              <a:buSzPts val="1000"/>
              <a:buFont typeface="Constantia"/>
              <a:buNone/>
              <a:defRPr sz="1000"/>
            </a:lvl9pPr>
          </a:lstStyle>
          <a:p/>
        </p:txBody>
      </p:sp>
      <p:sp>
        <p:nvSpPr>
          <p:cNvPr id="198" name="Google Shape;198;p30"/>
          <p:cNvSpPr txBox="1"/>
          <p:nvPr>
            <p:ph idx="12" type="sldNum"/>
          </p:nvPr>
        </p:nvSpPr>
        <p:spPr>
          <a:xfrm>
            <a:off x="10566400" y="6356351"/>
            <a:ext cx="1016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sp>
        <p:nvSpPr>
          <p:cNvPr id="199" name="Google Shape;199;p30"/>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0" name="Google Shape;200;p30"/>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Pictures with Caption">
  <p:cSld name="Three Pictures with Caption">
    <p:spTree>
      <p:nvGrpSpPr>
        <p:cNvPr id="201" name="Shape 201"/>
        <p:cNvGrpSpPr/>
        <p:nvPr/>
      </p:nvGrpSpPr>
      <p:grpSpPr>
        <a:xfrm>
          <a:off x="0" y="0"/>
          <a:ext cx="0" cy="0"/>
          <a:chOff x="0" y="0"/>
          <a:chExt cx="0" cy="0"/>
        </a:xfrm>
      </p:grpSpPr>
      <p:sp>
        <p:nvSpPr>
          <p:cNvPr id="202" name="Google Shape;202;p31"/>
          <p:cNvSpPr txBox="1"/>
          <p:nvPr>
            <p:ph type="title"/>
          </p:nvPr>
        </p:nvSpPr>
        <p:spPr>
          <a:xfrm>
            <a:off x="9066214" y="421594"/>
            <a:ext cx="2286000" cy="1885508"/>
          </a:xfrm>
          <a:prstGeom prst="rect">
            <a:avLst/>
          </a:prstGeom>
          <a:noFill/>
          <a:ln>
            <a:noFill/>
          </a:ln>
        </p:spPr>
        <p:txBody>
          <a:bodyPr anchorCtr="0" anchor="b" bIns="0" lIns="0" spcFirstLastPara="1" rIns="0" wrap="square" tIns="45700">
            <a:normAutofit/>
          </a:bodyPr>
          <a:lstStyle>
            <a:lvl1pPr lvl="0" algn="l">
              <a:lnSpc>
                <a:spcPct val="100000"/>
              </a:lnSpc>
              <a:spcBef>
                <a:spcPts val="0"/>
              </a:spcBef>
              <a:spcAft>
                <a:spcPts val="0"/>
              </a:spcAft>
              <a:buClr>
                <a:schemeClr val="dk2"/>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grpSp>
        <p:nvGrpSpPr>
          <p:cNvPr id="203" name="Google Shape;203;p31"/>
          <p:cNvGrpSpPr/>
          <p:nvPr/>
        </p:nvGrpSpPr>
        <p:grpSpPr>
          <a:xfrm flipH="1" rot="5400000">
            <a:off x="274315" y="1102304"/>
            <a:ext cx="5053664" cy="4411852"/>
            <a:chOff x="895350" y="3313113"/>
            <a:chExt cx="3613151" cy="2790825"/>
          </a:xfrm>
        </p:grpSpPr>
        <p:sp>
          <p:nvSpPr>
            <p:cNvPr id="204" name="Google Shape;204;p31"/>
            <p:cNvSpPr/>
            <p:nvPr/>
          </p:nvSpPr>
          <p:spPr>
            <a:xfrm>
              <a:off x="963613" y="3725863"/>
              <a:ext cx="11113" cy="1952625"/>
            </a:xfrm>
            <a:custGeom>
              <a:rect b="b" l="l" r="r" t="t"/>
              <a:pathLst>
                <a:path extrusionOk="0" h="868" w="5">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05" name="Google Shape;205;p31"/>
            <p:cNvSpPr/>
            <p:nvPr/>
          </p:nvSpPr>
          <p:spPr>
            <a:xfrm>
              <a:off x="1350963" y="6038850"/>
              <a:ext cx="2736850" cy="11113"/>
            </a:xfrm>
            <a:custGeom>
              <a:rect b="b" l="l" r="r" t="t"/>
              <a:pathLst>
                <a:path extrusionOk="0" h="5" w="1216">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06" name="Google Shape;206;p31"/>
            <p:cNvSpPr/>
            <p:nvPr/>
          </p:nvSpPr>
          <p:spPr>
            <a:xfrm>
              <a:off x="1330325" y="3378200"/>
              <a:ext cx="2743200" cy="11113"/>
            </a:xfrm>
            <a:custGeom>
              <a:rect b="b" l="l" r="r" t="t"/>
              <a:pathLst>
                <a:path extrusionOk="0" h="5" w="1219">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07" name="Google Shape;207;p31"/>
            <p:cNvSpPr/>
            <p:nvPr/>
          </p:nvSpPr>
          <p:spPr>
            <a:xfrm>
              <a:off x="4443413" y="3759200"/>
              <a:ext cx="9525" cy="1919288"/>
            </a:xfrm>
            <a:custGeom>
              <a:rect b="b" l="l" r="r" t="t"/>
              <a:pathLst>
                <a:path extrusionOk="0" h="853" w="4">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08" name="Google Shape;208;p31"/>
            <p:cNvSpPr/>
            <p:nvPr/>
          </p:nvSpPr>
          <p:spPr>
            <a:xfrm>
              <a:off x="903288" y="5772150"/>
              <a:ext cx="341313" cy="331788"/>
            </a:xfrm>
            <a:custGeom>
              <a:rect b="b" l="l" r="r" t="t"/>
              <a:pathLst>
                <a:path extrusionOk="0" h="148" w="152">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09" name="Google Shape;209;p31"/>
            <p:cNvSpPr/>
            <p:nvPr/>
          </p:nvSpPr>
          <p:spPr>
            <a:xfrm>
              <a:off x="906463" y="5768975"/>
              <a:ext cx="341313" cy="323850"/>
            </a:xfrm>
            <a:custGeom>
              <a:rect b="b" l="l" r="r" t="t"/>
              <a:pathLst>
                <a:path extrusionOk="0" h="144" w="151">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10" name="Google Shape;210;p31"/>
            <p:cNvSpPr/>
            <p:nvPr/>
          </p:nvSpPr>
          <p:spPr>
            <a:xfrm>
              <a:off x="895350" y="3316288"/>
              <a:ext cx="363538" cy="328613"/>
            </a:xfrm>
            <a:custGeom>
              <a:rect b="b" l="l" r="r" t="t"/>
              <a:pathLst>
                <a:path extrusionOk="0" h="146" w="161">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11" name="Google Shape;211;p31"/>
            <p:cNvSpPr/>
            <p:nvPr/>
          </p:nvSpPr>
          <p:spPr>
            <a:xfrm>
              <a:off x="903288" y="3313113"/>
              <a:ext cx="336550" cy="338138"/>
            </a:xfrm>
            <a:custGeom>
              <a:rect b="b" l="l" r="r" t="t"/>
              <a:pathLst>
                <a:path extrusionOk="0" h="150" w="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12" name="Google Shape;212;p31"/>
            <p:cNvSpPr/>
            <p:nvPr/>
          </p:nvSpPr>
          <p:spPr>
            <a:xfrm>
              <a:off x="4162425" y="3344863"/>
              <a:ext cx="334963" cy="328613"/>
            </a:xfrm>
            <a:custGeom>
              <a:rect b="b" l="l" r="r" t="t"/>
              <a:pathLst>
                <a:path extrusionOk="0" h="146" w="149">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13" name="Google Shape;213;p31"/>
            <p:cNvSpPr/>
            <p:nvPr/>
          </p:nvSpPr>
          <p:spPr>
            <a:xfrm>
              <a:off x="4162425" y="3359150"/>
              <a:ext cx="334963" cy="309563"/>
            </a:xfrm>
            <a:custGeom>
              <a:rect b="b" l="l" r="r" t="t"/>
              <a:pathLst>
                <a:path extrusionOk="0" h="138" w="149">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14" name="Google Shape;214;p31"/>
            <p:cNvSpPr/>
            <p:nvPr/>
          </p:nvSpPr>
          <p:spPr>
            <a:xfrm>
              <a:off x="4205288" y="5753100"/>
              <a:ext cx="303213" cy="344488"/>
            </a:xfrm>
            <a:custGeom>
              <a:rect b="b" l="l" r="r" t="t"/>
              <a:pathLst>
                <a:path extrusionOk="0" h="153" w="135">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15" name="Google Shape;215;p31"/>
            <p:cNvSpPr/>
            <p:nvPr/>
          </p:nvSpPr>
          <p:spPr>
            <a:xfrm>
              <a:off x="4202113" y="5762625"/>
              <a:ext cx="306388" cy="311150"/>
            </a:xfrm>
            <a:custGeom>
              <a:rect b="b" l="l" r="r" t="t"/>
              <a:pathLst>
                <a:path extrusionOk="0" h="138" w="136">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grpSp>
      <p:sp>
        <p:nvSpPr>
          <p:cNvPr descr="An empty placeholder to add an image. Click on the placeholder and select the image that you wish to add." id="216" name="Google Shape;216;p31"/>
          <p:cNvSpPr/>
          <p:nvPr>
            <p:ph idx="2" type="pic"/>
          </p:nvPr>
        </p:nvSpPr>
        <p:spPr>
          <a:xfrm>
            <a:off x="840795" y="1020193"/>
            <a:ext cx="3886200" cy="4572000"/>
          </a:xfrm>
          <a:prstGeom prst="rect">
            <a:avLst/>
          </a:prstGeom>
          <a:solidFill>
            <a:schemeClr val="lt2"/>
          </a:solidFill>
          <a:ln cap="flat" cmpd="sng" w="38100">
            <a:solidFill>
              <a:schemeClr val="lt1"/>
            </a:solidFill>
            <a:prstDash val="solid"/>
            <a:round/>
            <a:headEnd len="sm" w="sm" type="none"/>
            <a:tailEnd len="sm" w="sm" type="none"/>
          </a:ln>
        </p:spPr>
      </p:sp>
      <p:grpSp>
        <p:nvGrpSpPr>
          <p:cNvPr id="217" name="Google Shape;217;p31"/>
          <p:cNvGrpSpPr/>
          <p:nvPr/>
        </p:nvGrpSpPr>
        <p:grpSpPr>
          <a:xfrm>
            <a:off x="5322489" y="319177"/>
            <a:ext cx="3389607" cy="2710838"/>
            <a:chOff x="895350" y="3313113"/>
            <a:chExt cx="3613151" cy="2790825"/>
          </a:xfrm>
        </p:grpSpPr>
        <p:sp>
          <p:nvSpPr>
            <p:cNvPr id="218" name="Google Shape;218;p31"/>
            <p:cNvSpPr/>
            <p:nvPr/>
          </p:nvSpPr>
          <p:spPr>
            <a:xfrm>
              <a:off x="963613" y="3725863"/>
              <a:ext cx="11113" cy="1952625"/>
            </a:xfrm>
            <a:custGeom>
              <a:rect b="b" l="l" r="r" t="t"/>
              <a:pathLst>
                <a:path extrusionOk="0" h="868" w="5">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19" name="Google Shape;219;p31"/>
            <p:cNvSpPr/>
            <p:nvPr/>
          </p:nvSpPr>
          <p:spPr>
            <a:xfrm>
              <a:off x="1350963" y="6038850"/>
              <a:ext cx="2736850" cy="11113"/>
            </a:xfrm>
            <a:custGeom>
              <a:rect b="b" l="l" r="r" t="t"/>
              <a:pathLst>
                <a:path extrusionOk="0" h="5" w="1216">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20" name="Google Shape;220;p31"/>
            <p:cNvSpPr/>
            <p:nvPr/>
          </p:nvSpPr>
          <p:spPr>
            <a:xfrm>
              <a:off x="1330325" y="3378200"/>
              <a:ext cx="2743200" cy="11113"/>
            </a:xfrm>
            <a:custGeom>
              <a:rect b="b" l="l" r="r" t="t"/>
              <a:pathLst>
                <a:path extrusionOk="0" h="5" w="1219">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21" name="Google Shape;221;p31"/>
            <p:cNvSpPr/>
            <p:nvPr/>
          </p:nvSpPr>
          <p:spPr>
            <a:xfrm>
              <a:off x="4443413" y="3759200"/>
              <a:ext cx="9525" cy="1919288"/>
            </a:xfrm>
            <a:custGeom>
              <a:rect b="b" l="l" r="r" t="t"/>
              <a:pathLst>
                <a:path extrusionOk="0" h="853" w="4">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22" name="Google Shape;222;p31"/>
            <p:cNvSpPr/>
            <p:nvPr/>
          </p:nvSpPr>
          <p:spPr>
            <a:xfrm>
              <a:off x="903288" y="5772150"/>
              <a:ext cx="341313" cy="331788"/>
            </a:xfrm>
            <a:custGeom>
              <a:rect b="b" l="l" r="r" t="t"/>
              <a:pathLst>
                <a:path extrusionOk="0" h="148" w="152">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23" name="Google Shape;223;p31"/>
            <p:cNvSpPr/>
            <p:nvPr/>
          </p:nvSpPr>
          <p:spPr>
            <a:xfrm>
              <a:off x="906463" y="5768975"/>
              <a:ext cx="341313" cy="323850"/>
            </a:xfrm>
            <a:custGeom>
              <a:rect b="b" l="l" r="r" t="t"/>
              <a:pathLst>
                <a:path extrusionOk="0" h="144" w="151">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24" name="Google Shape;224;p31"/>
            <p:cNvSpPr/>
            <p:nvPr/>
          </p:nvSpPr>
          <p:spPr>
            <a:xfrm>
              <a:off x="895350" y="3316288"/>
              <a:ext cx="363538" cy="328613"/>
            </a:xfrm>
            <a:custGeom>
              <a:rect b="b" l="l" r="r" t="t"/>
              <a:pathLst>
                <a:path extrusionOk="0" h="146" w="161">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25" name="Google Shape;225;p31"/>
            <p:cNvSpPr/>
            <p:nvPr/>
          </p:nvSpPr>
          <p:spPr>
            <a:xfrm>
              <a:off x="903288" y="3313113"/>
              <a:ext cx="336550" cy="338138"/>
            </a:xfrm>
            <a:custGeom>
              <a:rect b="b" l="l" r="r" t="t"/>
              <a:pathLst>
                <a:path extrusionOk="0" h="150" w="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26" name="Google Shape;226;p31"/>
            <p:cNvSpPr/>
            <p:nvPr/>
          </p:nvSpPr>
          <p:spPr>
            <a:xfrm>
              <a:off x="4162425" y="3344863"/>
              <a:ext cx="334963" cy="328613"/>
            </a:xfrm>
            <a:custGeom>
              <a:rect b="b" l="l" r="r" t="t"/>
              <a:pathLst>
                <a:path extrusionOk="0" h="146" w="149">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27" name="Google Shape;227;p31"/>
            <p:cNvSpPr/>
            <p:nvPr/>
          </p:nvSpPr>
          <p:spPr>
            <a:xfrm>
              <a:off x="4162425" y="3359150"/>
              <a:ext cx="334963" cy="309563"/>
            </a:xfrm>
            <a:custGeom>
              <a:rect b="b" l="l" r="r" t="t"/>
              <a:pathLst>
                <a:path extrusionOk="0" h="138" w="149">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28" name="Google Shape;228;p31"/>
            <p:cNvSpPr/>
            <p:nvPr/>
          </p:nvSpPr>
          <p:spPr>
            <a:xfrm>
              <a:off x="4205288" y="5753100"/>
              <a:ext cx="303213" cy="344488"/>
            </a:xfrm>
            <a:custGeom>
              <a:rect b="b" l="l" r="r" t="t"/>
              <a:pathLst>
                <a:path extrusionOk="0" h="153" w="135">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29" name="Google Shape;229;p31"/>
            <p:cNvSpPr/>
            <p:nvPr/>
          </p:nvSpPr>
          <p:spPr>
            <a:xfrm>
              <a:off x="4202113" y="5762625"/>
              <a:ext cx="306388" cy="311150"/>
            </a:xfrm>
            <a:custGeom>
              <a:rect b="b" l="l" r="r" t="t"/>
              <a:pathLst>
                <a:path extrusionOk="0" h="138" w="136">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grpSp>
      <p:sp>
        <p:nvSpPr>
          <p:cNvPr descr="An empty placeholder to add an image. Click on the placeholder and select the image that you wish to add." id="230" name="Google Shape;230;p31"/>
          <p:cNvSpPr/>
          <p:nvPr>
            <p:ph idx="3" type="pic"/>
          </p:nvPr>
        </p:nvSpPr>
        <p:spPr>
          <a:xfrm>
            <a:off x="5546780" y="529603"/>
            <a:ext cx="2993366" cy="2305338"/>
          </a:xfrm>
          <a:prstGeom prst="rect">
            <a:avLst/>
          </a:prstGeom>
          <a:solidFill>
            <a:schemeClr val="lt2"/>
          </a:solidFill>
          <a:ln cap="flat" cmpd="sng" w="38100">
            <a:solidFill>
              <a:schemeClr val="lt1"/>
            </a:solidFill>
            <a:prstDash val="solid"/>
            <a:round/>
            <a:headEnd len="sm" w="sm" type="none"/>
            <a:tailEnd len="sm" w="sm" type="none"/>
          </a:ln>
        </p:spPr>
      </p:sp>
      <p:grpSp>
        <p:nvGrpSpPr>
          <p:cNvPr id="231" name="Google Shape;231;p31"/>
          <p:cNvGrpSpPr/>
          <p:nvPr/>
        </p:nvGrpSpPr>
        <p:grpSpPr>
          <a:xfrm>
            <a:off x="5322489" y="3245640"/>
            <a:ext cx="3389607" cy="2710838"/>
            <a:chOff x="895350" y="3313113"/>
            <a:chExt cx="3613151" cy="2790825"/>
          </a:xfrm>
        </p:grpSpPr>
        <p:sp>
          <p:nvSpPr>
            <p:cNvPr id="232" name="Google Shape;232;p31"/>
            <p:cNvSpPr/>
            <p:nvPr/>
          </p:nvSpPr>
          <p:spPr>
            <a:xfrm>
              <a:off x="963613" y="3725863"/>
              <a:ext cx="11113" cy="1952625"/>
            </a:xfrm>
            <a:custGeom>
              <a:rect b="b" l="l" r="r" t="t"/>
              <a:pathLst>
                <a:path extrusionOk="0" h="868" w="5">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33" name="Google Shape;233;p31"/>
            <p:cNvSpPr/>
            <p:nvPr/>
          </p:nvSpPr>
          <p:spPr>
            <a:xfrm>
              <a:off x="1350963" y="6038850"/>
              <a:ext cx="2736850" cy="11113"/>
            </a:xfrm>
            <a:custGeom>
              <a:rect b="b" l="l" r="r" t="t"/>
              <a:pathLst>
                <a:path extrusionOk="0" h="5" w="1216">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34" name="Google Shape;234;p31"/>
            <p:cNvSpPr/>
            <p:nvPr/>
          </p:nvSpPr>
          <p:spPr>
            <a:xfrm>
              <a:off x="1330325" y="3378200"/>
              <a:ext cx="2743200" cy="11113"/>
            </a:xfrm>
            <a:custGeom>
              <a:rect b="b" l="l" r="r" t="t"/>
              <a:pathLst>
                <a:path extrusionOk="0" h="5" w="1219">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35" name="Google Shape;235;p31"/>
            <p:cNvSpPr/>
            <p:nvPr/>
          </p:nvSpPr>
          <p:spPr>
            <a:xfrm>
              <a:off x="4443413" y="3759200"/>
              <a:ext cx="9525" cy="1919288"/>
            </a:xfrm>
            <a:custGeom>
              <a:rect b="b" l="l" r="r" t="t"/>
              <a:pathLst>
                <a:path extrusionOk="0" h="853" w="4">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36" name="Google Shape;236;p31"/>
            <p:cNvSpPr/>
            <p:nvPr/>
          </p:nvSpPr>
          <p:spPr>
            <a:xfrm>
              <a:off x="903288" y="5772150"/>
              <a:ext cx="341313" cy="331788"/>
            </a:xfrm>
            <a:custGeom>
              <a:rect b="b" l="l" r="r" t="t"/>
              <a:pathLst>
                <a:path extrusionOk="0" h="148" w="152">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37" name="Google Shape;237;p31"/>
            <p:cNvSpPr/>
            <p:nvPr/>
          </p:nvSpPr>
          <p:spPr>
            <a:xfrm>
              <a:off x="906463" y="5768975"/>
              <a:ext cx="341313" cy="323850"/>
            </a:xfrm>
            <a:custGeom>
              <a:rect b="b" l="l" r="r" t="t"/>
              <a:pathLst>
                <a:path extrusionOk="0" h="144" w="151">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38" name="Google Shape;238;p31"/>
            <p:cNvSpPr/>
            <p:nvPr/>
          </p:nvSpPr>
          <p:spPr>
            <a:xfrm>
              <a:off x="895350" y="3316288"/>
              <a:ext cx="363538" cy="328613"/>
            </a:xfrm>
            <a:custGeom>
              <a:rect b="b" l="l" r="r" t="t"/>
              <a:pathLst>
                <a:path extrusionOk="0" h="146" w="161">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39" name="Google Shape;239;p31"/>
            <p:cNvSpPr/>
            <p:nvPr/>
          </p:nvSpPr>
          <p:spPr>
            <a:xfrm>
              <a:off x="903288" y="3313113"/>
              <a:ext cx="336550" cy="338138"/>
            </a:xfrm>
            <a:custGeom>
              <a:rect b="b" l="l" r="r" t="t"/>
              <a:pathLst>
                <a:path extrusionOk="0" h="150" w="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40" name="Google Shape;240;p31"/>
            <p:cNvSpPr/>
            <p:nvPr/>
          </p:nvSpPr>
          <p:spPr>
            <a:xfrm>
              <a:off x="4162425" y="3344863"/>
              <a:ext cx="334963" cy="328613"/>
            </a:xfrm>
            <a:custGeom>
              <a:rect b="b" l="l" r="r" t="t"/>
              <a:pathLst>
                <a:path extrusionOk="0" h="146" w="149">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41" name="Google Shape;241;p31"/>
            <p:cNvSpPr/>
            <p:nvPr/>
          </p:nvSpPr>
          <p:spPr>
            <a:xfrm>
              <a:off x="4162425" y="3359150"/>
              <a:ext cx="334963" cy="309563"/>
            </a:xfrm>
            <a:custGeom>
              <a:rect b="b" l="l" r="r" t="t"/>
              <a:pathLst>
                <a:path extrusionOk="0" h="138" w="149">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42" name="Google Shape;242;p31"/>
            <p:cNvSpPr/>
            <p:nvPr/>
          </p:nvSpPr>
          <p:spPr>
            <a:xfrm>
              <a:off x="4205288" y="5753100"/>
              <a:ext cx="303213" cy="344488"/>
            </a:xfrm>
            <a:custGeom>
              <a:rect b="b" l="l" r="r" t="t"/>
              <a:pathLst>
                <a:path extrusionOk="0" h="153" w="135">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243" name="Google Shape;243;p31"/>
            <p:cNvSpPr/>
            <p:nvPr/>
          </p:nvSpPr>
          <p:spPr>
            <a:xfrm>
              <a:off x="4202113" y="5762625"/>
              <a:ext cx="306388" cy="311150"/>
            </a:xfrm>
            <a:custGeom>
              <a:rect b="b" l="l" r="r" t="t"/>
              <a:pathLst>
                <a:path extrusionOk="0" h="138" w="136">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grpSp>
      <p:sp>
        <p:nvSpPr>
          <p:cNvPr descr="An empty placeholder to add an image. Click on the placeholder and select the image that you wish to add." id="244" name="Google Shape;244;p31"/>
          <p:cNvSpPr/>
          <p:nvPr>
            <p:ph idx="4" type="pic"/>
          </p:nvPr>
        </p:nvSpPr>
        <p:spPr>
          <a:xfrm>
            <a:off x="5546780" y="3456066"/>
            <a:ext cx="2993366" cy="2305338"/>
          </a:xfrm>
          <a:prstGeom prst="rect">
            <a:avLst/>
          </a:prstGeom>
          <a:solidFill>
            <a:schemeClr val="lt2"/>
          </a:solidFill>
          <a:ln cap="flat" cmpd="sng" w="38100">
            <a:solidFill>
              <a:schemeClr val="lt1"/>
            </a:solidFill>
            <a:prstDash val="solid"/>
            <a:round/>
            <a:headEnd len="sm" w="sm" type="none"/>
            <a:tailEnd len="sm" w="sm" type="none"/>
          </a:ln>
        </p:spPr>
      </p:sp>
      <p:sp>
        <p:nvSpPr>
          <p:cNvPr id="245" name="Google Shape;245;p31"/>
          <p:cNvSpPr txBox="1"/>
          <p:nvPr>
            <p:ph idx="1" type="body"/>
          </p:nvPr>
        </p:nvSpPr>
        <p:spPr>
          <a:xfrm>
            <a:off x="9066214" y="2484992"/>
            <a:ext cx="2286000" cy="3248729"/>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600"/>
              </a:spcBef>
              <a:spcAft>
                <a:spcPts val="0"/>
              </a:spcAft>
              <a:buSzPts val="1520"/>
              <a:buNone/>
              <a:defRPr sz="1600"/>
            </a:lvl1pPr>
            <a:lvl2pPr indent="-228600" lvl="1" marL="914400" algn="l">
              <a:lnSpc>
                <a:spcPct val="100000"/>
              </a:lnSpc>
              <a:spcBef>
                <a:spcPts val="280"/>
              </a:spcBef>
              <a:spcAft>
                <a:spcPts val="0"/>
              </a:spcAft>
              <a:buSzPts val="1190"/>
              <a:buNone/>
              <a:defRPr sz="1400"/>
            </a:lvl2pPr>
            <a:lvl3pPr indent="-228600" lvl="2" marL="1371600" algn="l">
              <a:lnSpc>
                <a:spcPct val="100000"/>
              </a:lnSpc>
              <a:spcBef>
                <a:spcPts val="240"/>
              </a:spcBef>
              <a:spcAft>
                <a:spcPts val="0"/>
              </a:spcAft>
              <a:buSzPts val="840"/>
              <a:buNone/>
              <a:defRPr sz="1200"/>
            </a:lvl3pPr>
            <a:lvl4pPr indent="-228600" lvl="3" marL="1828800" algn="l">
              <a:lnSpc>
                <a:spcPct val="100000"/>
              </a:lnSpc>
              <a:spcBef>
                <a:spcPts val="200"/>
              </a:spcBef>
              <a:spcAft>
                <a:spcPts val="0"/>
              </a:spcAft>
              <a:buSzPts val="650"/>
              <a:buNone/>
              <a:defRPr sz="1000"/>
            </a:lvl4pPr>
            <a:lvl5pPr indent="-228600" lvl="4" marL="2286000" algn="l">
              <a:lnSpc>
                <a:spcPct val="100000"/>
              </a:lnSpc>
              <a:spcBef>
                <a:spcPts val="200"/>
              </a:spcBef>
              <a:spcAft>
                <a:spcPts val="0"/>
              </a:spcAft>
              <a:buSzPts val="650"/>
              <a:buNone/>
              <a:defRPr sz="1000"/>
            </a:lvl5pPr>
            <a:lvl6pPr indent="-228600" lvl="5" marL="2743200" algn="l">
              <a:lnSpc>
                <a:spcPct val="100000"/>
              </a:lnSpc>
              <a:spcBef>
                <a:spcPts val="200"/>
              </a:spcBef>
              <a:spcAft>
                <a:spcPts val="0"/>
              </a:spcAft>
              <a:buSzPts val="800"/>
              <a:buNone/>
              <a:defRPr sz="1000"/>
            </a:lvl6pPr>
            <a:lvl7pPr indent="-228600" lvl="6" marL="3200400" algn="l">
              <a:lnSpc>
                <a:spcPct val="100000"/>
              </a:lnSpc>
              <a:spcBef>
                <a:spcPts val="200"/>
              </a:spcBef>
              <a:spcAft>
                <a:spcPts val="0"/>
              </a:spcAft>
              <a:buSzPts val="800"/>
              <a:buNone/>
              <a:defRPr sz="1000"/>
            </a:lvl7pPr>
            <a:lvl8pPr indent="-228600" lvl="7" marL="3657600" algn="l">
              <a:lnSpc>
                <a:spcPct val="100000"/>
              </a:lnSpc>
              <a:spcBef>
                <a:spcPts val="200"/>
              </a:spcBef>
              <a:spcAft>
                <a:spcPts val="0"/>
              </a:spcAft>
              <a:buSzPts val="1000"/>
              <a:buFont typeface="Constantia"/>
              <a:buNone/>
              <a:defRPr sz="1000"/>
            </a:lvl8pPr>
            <a:lvl9pPr indent="-228600" lvl="8" marL="4114800" algn="l">
              <a:lnSpc>
                <a:spcPct val="100000"/>
              </a:lnSpc>
              <a:spcBef>
                <a:spcPts val="200"/>
              </a:spcBef>
              <a:spcAft>
                <a:spcPts val="0"/>
              </a:spcAft>
              <a:buSzPts val="1000"/>
              <a:buFont typeface="Constantia"/>
              <a:buNone/>
              <a:defRPr sz="1000"/>
            </a:lvl9pPr>
          </a:lstStyle>
          <a:p/>
        </p:txBody>
      </p:sp>
      <p:sp>
        <p:nvSpPr>
          <p:cNvPr id="246" name="Google Shape;246;p31"/>
          <p:cNvSpPr txBox="1"/>
          <p:nvPr>
            <p:ph idx="12" type="sldNum"/>
          </p:nvPr>
        </p:nvSpPr>
        <p:spPr>
          <a:xfrm>
            <a:off x="10566400" y="6356351"/>
            <a:ext cx="1016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sp>
        <p:nvSpPr>
          <p:cNvPr id="247" name="Google Shape;247;p31"/>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8" name="Google Shape;248;p31"/>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6" name="Shape 26"/>
        <p:cNvGrpSpPr/>
        <p:nvPr/>
      </p:nvGrpSpPr>
      <p:grpSpPr>
        <a:xfrm>
          <a:off x="0" y="0"/>
          <a:ext cx="0" cy="0"/>
          <a:chOff x="0" y="0"/>
          <a:chExt cx="0" cy="0"/>
        </a:xfrm>
      </p:grpSpPr>
      <p:sp>
        <p:nvSpPr>
          <p:cNvPr id="27" name="Google Shape;27;p20"/>
          <p:cNvSpPr txBox="1"/>
          <p:nvPr>
            <p:ph type="title"/>
          </p:nvPr>
        </p:nvSpPr>
        <p:spPr>
          <a:xfrm>
            <a:off x="707136" y="1316736"/>
            <a:ext cx="10363200" cy="1362456"/>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rgbClr val="4AE3AC"/>
              </a:buClr>
              <a:buSzPts val="5600"/>
              <a:buFont typeface="Calibri"/>
              <a:buNone/>
              <a:defRPr b="1" sz="5600" cap="none">
                <a:solidFill>
                  <a:srgbClr val="4AE3AC"/>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20"/>
          <p:cNvSpPr txBox="1"/>
          <p:nvPr>
            <p:ph idx="1" type="body"/>
          </p:nvPr>
        </p:nvSpPr>
        <p:spPr>
          <a:xfrm>
            <a:off x="707136" y="2704664"/>
            <a:ext cx="10363200" cy="1509712"/>
          </a:xfrm>
          <a:prstGeom prst="rect">
            <a:avLst/>
          </a:prstGeom>
          <a:noFill/>
          <a:ln>
            <a:noFill/>
          </a:ln>
        </p:spPr>
        <p:txBody>
          <a:bodyPr anchorCtr="0" anchor="t" bIns="45700" lIns="45700" spcFirstLastPara="1" rIns="45700" wrap="square" tIns="45700">
            <a:normAutofit/>
          </a:bodyPr>
          <a:lstStyle>
            <a:lvl1pPr indent="-228600" lvl="0" marL="457200" algn="l">
              <a:lnSpc>
                <a:spcPct val="100000"/>
              </a:lnSpc>
              <a:spcBef>
                <a:spcPts val="440"/>
              </a:spcBef>
              <a:spcAft>
                <a:spcPts val="0"/>
              </a:spcAft>
              <a:buSzPts val="2090"/>
              <a:buNone/>
              <a:defRPr sz="2200">
                <a:solidFill>
                  <a:schemeClr val="lt1"/>
                </a:solidFill>
              </a:defRPr>
            </a:lvl1pPr>
            <a:lvl2pPr indent="-228600" lvl="1" marL="914400" algn="l">
              <a:lnSpc>
                <a:spcPct val="100000"/>
              </a:lnSpc>
              <a:spcBef>
                <a:spcPts val="360"/>
              </a:spcBef>
              <a:spcAft>
                <a:spcPts val="0"/>
              </a:spcAft>
              <a:buSzPts val="153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10"/>
              <a:buNone/>
              <a:defRPr sz="1400">
                <a:solidFill>
                  <a:schemeClr val="lt1"/>
                </a:solidFill>
              </a:defRPr>
            </a:lvl4pPr>
            <a:lvl5pPr indent="-228600" lvl="4" marL="2286000" algn="l">
              <a:lnSpc>
                <a:spcPct val="100000"/>
              </a:lnSpc>
              <a:spcBef>
                <a:spcPts val="280"/>
              </a:spcBef>
              <a:spcAft>
                <a:spcPts val="0"/>
              </a:spcAft>
              <a:buSzPts val="910"/>
              <a:buNone/>
              <a:defRPr sz="1400">
                <a:solidFill>
                  <a:schemeClr val="lt1"/>
                </a:solidFill>
              </a:defRPr>
            </a:lvl5pPr>
            <a:lvl6pPr indent="-320039" lvl="5" marL="2743200" algn="l">
              <a:lnSpc>
                <a:spcPct val="100000"/>
              </a:lnSpc>
              <a:spcBef>
                <a:spcPts val="36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29" name="Google Shape;29;p20"/>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0"/>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20"/>
          <p:cNvSpPr txBox="1"/>
          <p:nvPr>
            <p:ph idx="12" type="sldNum"/>
          </p:nvPr>
        </p:nvSpPr>
        <p:spPr>
          <a:xfrm>
            <a:off x="10566400" y="6356351"/>
            <a:ext cx="1016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43" name="Shape 43"/>
        <p:cNvGrpSpPr/>
        <p:nvPr/>
      </p:nvGrpSpPr>
      <p:grpSpPr>
        <a:xfrm>
          <a:off x="0" y="0"/>
          <a:ext cx="0" cy="0"/>
          <a:chOff x="0" y="0"/>
          <a:chExt cx="0" cy="0"/>
        </a:xfrm>
      </p:grpSpPr>
      <p:sp>
        <p:nvSpPr>
          <p:cNvPr id="44" name="Google Shape;44;p18"/>
          <p:cNvSpPr txBox="1"/>
          <p:nvPr>
            <p:ph type="title"/>
          </p:nvPr>
        </p:nvSpPr>
        <p:spPr>
          <a:xfrm>
            <a:off x="609600" y="704088"/>
            <a:ext cx="10972800" cy="1143000"/>
          </a:xfrm>
          <a:prstGeom prst="rect">
            <a:avLst/>
          </a:prstGeom>
          <a:noFill/>
          <a:ln>
            <a:noFill/>
          </a:ln>
        </p:spPr>
        <p:txBody>
          <a:bodyPr anchorCtr="0" anchor="b" bIns="0" lIns="0" spcFirstLastPara="1" rIns="0" wrap="square" tIns="45700">
            <a:norm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5" name="Google Shape;45;p18"/>
          <p:cNvSpPr txBox="1"/>
          <p:nvPr>
            <p:ph idx="1" type="body"/>
          </p:nvPr>
        </p:nvSpPr>
        <p:spPr>
          <a:xfrm>
            <a:off x="609600" y="1935480"/>
            <a:ext cx="10972800" cy="4389120"/>
          </a:xfrm>
          <a:prstGeom prst="rect">
            <a:avLst/>
          </a:prstGeom>
          <a:noFill/>
          <a:ln>
            <a:noFill/>
          </a:ln>
        </p:spPr>
        <p:txBody>
          <a:bodyPr anchorCtr="0" anchor="t" bIns="45700" lIns="91425" spcFirstLastPara="1" rIns="91425" wrap="square" tIns="45700">
            <a:normAutofit/>
          </a:bodyPr>
          <a:lstStyle>
            <a:lvl1pPr indent="-337185" lvl="0" marL="457200" algn="l">
              <a:lnSpc>
                <a:spcPct val="100000"/>
              </a:lnSpc>
              <a:spcBef>
                <a:spcPts val="360"/>
              </a:spcBef>
              <a:spcAft>
                <a:spcPts val="0"/>
              </a:spcAft>
              <a:buSzPts val="1710"/>
              <a:buChar char="⚫"/>
              <a:defRPr/>
            </a:lvl1pPr>
            <a:lvl2pPr indent="-325755" lvl="1" marL="914400" algn="l">
              <a:lnSpc>
                <a:spcPct val="100000"/>
              </a:lnSpc>
              <a:spcBef>
                <a:spcPts val="360"/>
              </a:spcBef>
              <a:spcAft>
                <a:spcPts val="0"/>
              </a:spcAft>
              <a:buSzPts val="1530"/>
              <a:buChar char="⚫"/>
              <a:defRPr/>
            </a:lvl2pPr>
            <a:lvl3pPr indent="-308610" lvl="2" marL="1371600" algn="l">
              <a:lnSpc>
                <a:spcPct val="100000"/>
              </a:lnSpc>
              <a:spcBef>
                <a:spcPts val="360"/>
              </a:spcBef>
              <a:spcAft>
                <a:spcPts val="0"/>
              </a:spcAft>
              <a:buSzPts val="1260"/>
              <a:buChar char="⚫"/>
              <a:defRPr/>
            </a:lvl3pPr>
            <a:lvl4pPr indent="-302894" lvl="3" marL="1828800" algn="l">
              <a:lnSpc>
                <a:spcPct val="100000"/>
              </a:lnSpc>
              <a:spcBef>
                <a:spcPts val="360"/>
              </a:spcBef>
              <a:spcAft>
                <a:spcPts val="0"/>
              </a:spcAft>
              <a:buSzPts val="1170"/>
              <a:buChar char="⚫"/>
              <a:defRPr/>
            </a:lvl4pPr>
            <a:lvl5pPr indent="-302895" lvl="4" marL="2286000" algn="l">
              <a:lnSpc>
                <a:spcPct val="100000"/>
              </a:lnSpc>
              <a:spcBef>
                <a:spcPts val="360"/>
              </a:spcBef>
              <a:spcAft>
                <a:spcPts val="0"/>
              </a:spcAft>
              <a:buSzPts val="1170"/>
              <a:buChar char="⚫"/>
              <a:defRPr/>
            </a:lvl5pPr>
            <a:lvl6pPr indent="-320039" lvl="5" marL="2743200" algn="l">
              <a:lnSpc>
                <a:spcPct val="100000"/>
              </a:lnSpc>
              <a:spcBef>
                <a:spcPts val="36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6" name="Google Shape;46;p18"/>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8"/>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8"/>
          <p:cNvSpPr txBox="1"/>
          <p:nvPr>
            <p:ph idx="12" type="sldNum"/>
          </p:nvPr>
        </p:nvSpPr>
        <p:spPr>
          <a:xfrm>
            <a:off x="10566400" y="6356351"/>
            <a:ext cx="1016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49" name="Shape 49"/>
        <p:cNvGrpSpPr/>
        <p:nvPr/>
      </p:nvGrpSpPr>
      <p:grpSpPr>
        <a:xfrm>
          <a:off x="0" y="0"/>
          <a:ext cx="0" cy="0"/>
          <a:chOff x="0" y="0"/>
          <a:chExt cx="0" cy="0"/>
        </a:xfrm>
      </p:grpSpPr>
      <p:sp>
        <p:nvSpPr>
          <p:cNvPr id="50" name="Google Shape;50;p16"/>
          <p:cNvSpPr txBox="1"/>
          <p:nvPr>
            <p:ph type="ctrTitle"/>
          </p:nvPr>
        </p:nvSpPr>
        <p:spPr>
          <a:xfrm>
            <a:off x="711200" y="1371600"/>
            <a:ext cx="10468864" cy="1828800"/>
          </a:xfrm>
          <a:prstGeom prst="rect">
            <a:avLst/>
          </a:prstGeom>
          <a:noFill/>
          <a:ln>
            <a:noFill/>
          </a:ln>
        </p:spPr>
        <p:txBody>
          <a:bodyPr anchorCtr="0" anchor="b" bIns="0" lIns="0" spcFirstLastPara="1" rIns="18275" wrap="square" tIns="0">
            <a:normAutofit/>
          </a:bodyPr>
          <a:lstStyle>
            <a:lvl1pPr lvl="0" algn="r">
              <a:lnSpc>
                <a:spcPct val="100000"/>
              </a:lnSpc>
              <a:spcBef>
                <a:spcPts val="0"/>
              </a:spcBef>
              <a:spcAft>
                <a:spcPts val="0"/>
              </a:spcAft>
              <a:buClr>
                <a:srgbClr val="4CE0EA"/>
              </a:buClr>
              <a:buSzPts val="5600"/>
              <a:buFont typeface="Calibri"/>
              <a:buNone/>
              <a:defRPr b="1" sz="5600">
                <a:solidFill>
                  <a:srgbClr val="4CE0EA"/>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6"/>
          <p:cNvSpPr txBox="1"/>
          <p:nvPr>
            <p:ph idx="1" type="subTitle"/>
          </p:nvPr>
        </p:nvSpPr>
        <p:spPr>
          <a:xfrm>
            <a:off x="711200" y="3228536"/>
            <a:ext cx="10472928" cy="1752600"/>
          </a:xfrm>
          <a:prstGeom prst="rect">
            <a:avLst/>
          </a:prstGeom>
          <a:noFill/>
          <a:ln>
            <a:noFill/>
          </a:ln>
        </p:spPr>
        <p:txBody>
          <a:bodyPr anchorCtr="0" anchor="t" bIns="45700" lIns="0" spcFirstLastPara="1" rIns="18275" wrap="square" tIns="45700">
            <a:normAutofit/>
          </a:bodyPr>
          <a:lstStyle>
            <a:lvl1pPr lvl="0" marR="45720" algn="r">
              <a:lnSpc>
                <a:spcPct val="100000"/>
              </a:lnSpc>
              <a:spcBef>
                <a:spcPts val="520"/>
              </a:spcBef>
              <a:spcAft>
                <a:spcPts val="0"/>
              </a:spcAft>
              <a:buSzPts val="2470"/>
              <a:buNone/>
              <a:defRPr>
                <a:solidFill>
                  <a:schemeClr val="lt1"/>
                </a:solidFill>
              </a:defRPr>
            </a:lvl1pPr>
            <a:lvl2pPr lvl="1" algn="ctr">
              <a:lnSpc>
                <a:spcPct val="100000"/>
              </a:lnSpc>
              <a:spcBef>
                <a:spcPts val="360"/>
              </a:spcBef>
              <a:spcAft>
                <a:spcPts val="0"/>
              </a:spcAft>
              <a:buSzPts val="1530"/>
              <a:buNone/>
              <a:defRPr/>
            </a:lvl2pPr>
            <a:lvl3pPr lvl="2" algn="ctr">
              <a:lnSpc>
                <a:spcPct val="100000"/>
              </a:lnSpc>
              <a:spcBef>
                <a:spcPts val="360"/>
              </a:spcBef>
              <a:spcAft>
                <a:spcPts val="0"/>
              </a:spcAft>
              <a:buSzPts val="1260"/>
              <a:buNone/>
              <a:defRPr/>
            </a:lvl3pPr>
            <a:lvl4pPr lvl="3" algn="ctr">
              <a:lnSpc>
                <a:spcPct val="100000"/>
              </a:lnSpc>
              <a:spcBef>
                <a:spcPts val="360"/>
              </a:spcBef>
              <a:spcAft>
                <a:spcPts val="0"/>
              </a:spcAft>
              <a:buSzPts val="1170"/>
              <a:buNone/>
              <a:defRPr/>
            </a:lvl4pPr>
            <a:lvl5pPr lvl="4" algn="ctr">
              <a:lnSpc>
                <a:spcPct val="100000"/>
              </a:lnSpc>
              <a:spcBef>
                <a:spcPts val="360"/>
              </a:spcBef>
              <a:spcAft>
                <a:spcPts val="0"/>
              </a:spcAft>
              <a:buSzPts val="1170"/>
              <a:buNone/>
              <a:defRPr/>
            </a:lvl5pPr>
            <a:lvl6pPr lvl="5" algn="ctr">
              <a:lnSpc>
                <a:spcPct val="100000"/>
              </a:lnSpc>
              <a:spcBef>
                <a:spcPts val="360"/>
              </a:spcBef>
              <a:spcAft>
                <a:spcPts val="0"/>
              </a:spcAft>
              <a:buSzPts val="1440"/>
              <a:buNone/>
              <a:defRPr/>
            </a:lvl6pPr>
            <a:lvl7pPr lvl="6" algn="ctr">
              <a:lnSpc>
                <a:spcPct val="100000"/>
              </a:lnSpc>
              <a:spcBef>
                <a:spcPts val="360"/>
              </a:spcBef>
              <a:spcAft>
                <a:spcPts val="0"/>
              </a:spcAft>
              <a:buSzPts val="1440"/>
              <a:buNone/>
              <a:defRPr/>
            </a:lvl7pPr>
            <a:lvl8pPr lvl="7" algn="ctr">
              <a:lnSpc>
                <a:spcPct val="100000"/>
              </a:lnSpc>
              <a:spcBef>
                <a:spcPts val="360"/>
              </a:spcBef>
              <a:spcAft>
                <a:spcPts val="0"/>
              </a:spcAft>
              <a:buSzPts val="1800"/>
              <a:buNone/>
              <a:defRPr/>
            </a:lvl8pPr>
            <a:lvl9pPr lvl="8" algn="ctr">
              <a:lnSpc>
                <a:spcPct val="100000"/>
              </a:lnSpc>
              <a:spcBef>
                <a:spcPts val="360"/>
              </a:spcBef>
              <a:spcAft>
                <a:spcPts val="0"/>
              </a:spcAft>
              <a:buSzPts val="1800"/>
              <a:buNone/>
              <a:defRPr/>
            </a:lvl9pPr>
          </a:lstStyle>
          <a:p/>
        </p:txBody>
      </p:sp>
      <p:sp>
        <p:nvSpPr>
          <p:cNvPr id="52" name="Google Shape;52;p16"/>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6"/>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16"/>
          <p:cNvSpPr txBox="1"/>
          <p:nvPr>
            <p:ph idx="12" type="sldNum"/>
          </p:nvPr>
        </p:nvSpPr>
        <p:spPr>
          <a:xfrm>
            <a:off x="10566400" y="6356351"/>
            <a:ext cx="1016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5" name="Shape 55"/>
        <p:cNvGrpSpPr/>
        <p:nvPr/>
      </p:nvGrpSpPr>
      <p:grpSpPr>
        <a:xfrm>
          <a:off x="0" y="0"/>
          <a:ext cx="0" cy="0"/>
          <a:chOff x="0" y="0"/>
          <a:chExt cx="0" cy="0"/>
        </a:xfrm>
      </p:grpSpPr>
      <p:sp>
        <p:nvSpPr>
          <p:cNvPr id="56" name="Google Shape;56;p19"/>
          <p:cNvSpPr txBox="1"/>
          <p:nvPr>
            <p:ph type="title"/>
          </p:nvPr>
        </p:nvSpPr>
        <p:spPr>
          <a:xfrm>
            <a:off x="707136" y="1316736"/>
            <a:ext cx="10363200" cy="1362456"/>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rgbClr val="4AE3AC"/>
              </a:buClr>
              <a:buSzPts val="5600"/>
              <a:buFont typeface="Calibri"/>
              <a:buNone/>
              <a:defRPr b="1" sz="5600" cap="none">
                <a:solidFill>
                  <a:srgbClr val="4AE3AC"/>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19"/>
          <p:cNvSpPr txBox="1"/>
          <p:nvPr>
            <p:ph idx="1" type="body"/>
          </p:nvPr>
        </p:nvSpPr>
        <p:spPr>
          <a:xfrm>
            <a:off x="707136" y="2704664"/>
            <a:ext cx="10363200" cy="1509712"/>
          </a:xfrm>
          <a:prstGeom prst="rect">
            <a:avLst/>
          </a:prstGeom>
          <a:noFill/>
          <a:ln>
            <a:noFill/>
          </a:ln>
        </p:spPr>
        <p:txBody>
          <a:bodyPr anchorCtr="0" anchor="t" bIns="45700" lIns="45700" spcFirstLastPara="1" rIns="45700" wrap="square" tIns="45700">
            <a:normAutofit/>
          </a:bodyPr>
          <a:lstStyle>
            <a:lvl1pPr indent="-228600" lvl="0" marL="457200" algn="l">
              <a:lnSpc>
                <a:spcPct val="100000"/>
              </a:lnSpc>
              <a:spcBef>
                <a:spcPts val="440"/>
              </a:spcBef>
              <a:spcAft>
                <a:spcPts val="0"/>
              </a:spcAft>
              <a:buSzPts val="2090"/>
              <a:buNone/>
              <a:defRPr sz="2200">
                <a:solidFill>
                  <a:schemeClr val="lt1"/>
                </a:solidFill>
              </a:defRPr>
            </a:lvl1pPr>
            <a:lvl2pPr indent="-228600" lvl="1" marL="914400" algn="l">
              <a:lnSpc>
                <a:spcPct val="100000"/>
              </a:lnSpc>
              <a:spcBef>
                <a:spcPts val="360"/>
              </a:spcBef>
              <a:spcAft>
                <a:spcPts val="0"/>
              </a:spcAft>
              <a:buSzPts val="153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10"/>
              <a:buNone/>
              <a:defRPr sz="1400">
                <a:solidFill>
                  <a:schemeClr val="lt1"/>
                </a:solidFill>
              </a:defRPr>
            </a:lvl4pPr>
            <a:lvl5pPr indent="-228600" lvl="4" marL="2286000" algn="l">
              <a:lnSpc>
                <a:spcPct val="100000"/>
              </a:lnSpc>
              <a:spcBef>
                <a:spcPts val="280"/>
              </a:spcBef>
              <a:spcAft>
                <a:spcPts val="0"/>
              </a:spcAft>
              <a:buSzPts val="910"/>
              <a:buNone/>
              <a:defRPr sz="1400">
                <a:solidFill>
                  <a:schemeClr val="lt1"/>
                </a:solidFill>
              </a:defRPr>
            </a:lvl5pPr>
            <a:lvl6pPr indent="-320039" lvl="5" marL="2743200" algn="l">
              <a:lnSpc>
                <a:spcPct val="100000"/>
              </a:lnSpc>
              <a:spcBef>
                <a:spcPts val="36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8" name="Google Shape;58;p19"/>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9"/>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9"/>
          <p:cNvSpPr txBox="1"/>
          <p:nvPr>
            <p:ph idx="12" type="sldNum"/>
          </p:nvPr>
        </p:nvSpPr>
        <p:spPr>
          <a:xfrm>
            <a:off x="10566400" y="6356351"/>
            <a:ext cx="1016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61" name="Shape 61"/>
        <p:cNvGrpSpPr/>
        <p:nvPr/>
      </p:nvGrpSpPr>
      <p:grpSpPr>
        <a:xfrm>
          <a:off x="0" y="0"/>
          <a:ext cx="0" cy="0"/>
          <a:chOff x="0" y="0"/>
          <a:chExt cx="0" cy="0"/>
        </a:xfrm>
      </p:grpSpPr>
      <p:sp>
        <p:nvSpPr>
          <p:cNvPr id="62" name="Google Shape;62;p21"/>
          <p:cNvSpPr txBox="1"/>
          <p:nvPr>
            <p:ph type="title"/>
          </p:nvPr>
        </p:nvSpPr>
        <p:spPr>
          <a:xfrm>
            <a:off x="609600" y="704088"/>
            <a:ext cx="10972800" cy="1143000"/>
          </a:xfrm>
          <a:prstGeom prst="rect">
            <a:avLst/>
          </a:prstGeom>
          <a:noFill/>
          <a:ln>
            <a:noFill/>
          </a:ln>
        </p:spPr>
        <p:txBody>
          <a:bodyPr anchorCtr="0" anchor="b" bIns="0" lIns="0" spcFirstLastPara="1" rIns="0" wrap="square" tIns="45700">
            <a:norm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1"/>
          <p:cNvSpPr txBox="1"/>
          <p:nvPr>
            <p:ph idx="1" type="body"/>
          </p:nvPr>
        </p:nvSpPr>
        <p:spPr>
          <a:xfrm>
            <a:off x="609600" y="1920085"/>
            <a:ext cx="5384800" cy="4434840"/>
          </a:xfrm>
          <a:prstGeom prst="rect">
            <a:avLst/>
          </a:prstGeom>
          <a:noFill/>
          <a:ln>
            <a:noFill/>
          </a:ln>
        </p:spPr>
        <p:txBody>
          <a:bodyPr anchorCtr="0" anchor="t" bIns="45700" lIns="91425" spcFirstLastPara="1" rIns="91425" wrap="square" tIns="45700">
            <a:normAutofit/>
          </a:bodyPr>
          <a:lstStyle>
            <a:lvl1pPr indent="-385445" lvl="0" marL="457200" algn="l">
              <a:lnSpc>
                <a:spcPct val="100000"/>
              </a:lnSpc>
              <a:spcBef>
                <a:spcPts val="520"/>
              </a:spcBef>
              <a:spcAft>
                <a:spcPts val="0"/>
              </a:spcAft>
              <a:buSzPts val="2470"/>
              <a:buChar char="⚫"/>
              <a:defRPr sz="2600"/>
            </a:lvl1pPr>
            <a:lvl2pPr indent="-358140" lvl="1" marL="914400" algn="l">
              <a:lnSpc>
                <a:spcPct val="100000"/>
              </a:lnSpc>
              <a:spcBef>
                <a:spcPts val="480"/>
              </a:spcBef>
              <a:spcAft>
                <a:spcPts val="0"/>
              </a:spcAft>
              <a:buSzPts val="2040"/>
              <a:buChar char="⚫"/>
              <a:defRPr sz="2400"/>
            </a:lvl2pPr>
            <a:lvl3pPr indent="-317500" lvl="2" marL="1371600" algn="l">
              <a:lnSpc>
                <a:spcPct val="100000"/>
              </a:lnSpc>
              <a:spcBef>
                <a:spcPts val="400"/>
              </a:spcBef>
              <a:spcAft>
                <a:spcPts val="0"/>
              </a:spcAft>
              <a:buSzPts val="1400"/>
              <a:buChar char="⚫"/>
              <a:defRPr sz="2000"/>
            </a:lvl3pPr>
            <a:lvl4pPr indent="-302894" lvl="3" marL="1828800" algn="l">
              <a:lnSpc>
                <a:spcPct val="100000"/>
              </a:lnSpc>
              <a:spcBef>
                <a:spcPts val="360"/>
              </a:spcBef>
              <a:spcAft>
                <a:spcPts val="0"/>
              </a:spcAft>
              <a:buSzPts val="1170"/>
              <a:buChar char="⚫"/>
              <a:defRPr sz="1800"/>
            </a:lvl4pPr>
            <a:lvl5pPr indent="-302895" lvl="4" marL="2286000" algn="l">
              <a:lnSpc>
                <a:spcPct val="100000"/>
              </a:lnSpc>
              <a:spcBef>
                <a:spcPts val="360"/>
              </a:spcBef>
              <a:spcAft>
                <a:spcPts val="0"/>
              </a:spcAft>
              <a:buSzPts val="1170"/>
              <a:buChar char="⚫"/>
              <a:defRPr sz="1800"/>
            </a:lvl5pPr>
            <a:lvl6pPr indent="-320039" lvl="5" marL="2743200" algn="l">
              <a:lnSpc>
                <a:spcPct val="100000"/>
              </a:lnSpc>
              <a:spcBef>
                <a:spcPts val="36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64" name="Google Shape;64;p21"/>
          <p:cNvSpPr txBox="1"/>
          <p:nvPr>
            <p:ph idx="2" type="body"/>
          </p:nvPr>
        </p:nvSpPr>
        <p:spPr>
          <a:xfrm>
            <a:off x="6197600" y="1920085"/>
            <a:ext cx="5384800" cy="4434840"/>
          </a:xfrm>
          <a:prstGeom prst="rect">
            <a:avLst/>
          </a:prstGeom>
          <a:noFill/>
          <a:ln>
            <a:noFill/>
          </a:ln>
        </p:spPr>
        <p:txBody>
          <a:bodyPr anchorCtr="0" anchor="t" bIns="45700" lIns="91425" spcFirstLastPara="1" rIns="91425" wrap="square" tIns="45700">
            <a:normAutofit/>
          </a:bodyPr>
          <a:lstStyle>
            <a:lvl1pPr indent="-385445" lvl="0" marL="457200" algn="l">
              <a:lnSpc>
                <a:spcPct val="100000"/>
              </a:lnSpc>
              <a:spcBef>
                <a:spcPts val="520"/>
              </a:spcBef>
              <a:spcAft>
                <a:spcPts val="0"/>
              </a:spcAft>
              <a:buSzPts val="2470"/>
              <a:buChar char="⚫"/>
              <a:defRPr sz="2600"/>
            </a:lvl1pPr>
            <a:lvl2pPr indent="-358140" lvl="1" marL="914400" algn="l">
              <a:lnSpc>
                <a:spcPct val="100000"/>
              </a:lnSpc>
              <a:spcBef>
                <a:spcPts val="480"/>
              </a:spcBef>
              <a:spcAft>
                <a:spcPts val="0"/>
              </a:spcAft>
              <a:buSzPts val="2040"/>
              <a:buChar char="⚫"/>
              <a:defRPr sz="2400"/>
            </a:lvl2pPr>
            <a:lvl3pPr indent="-317500" lvl="2" marL="1371600" algn="l">
              <a:lnSpc>
                <a:spcPct val="100000"/>
              </a:lnSpc>
              <a:spcBef>
                <a:spcPts val="400"/>
              </a:spcBef>
              <a:spcAft>
                <a:spcPts val="0"/>
              </a:spcAft>
              <a:buSzPts val="1400"/>
              <a:buChar char="⚫"/>
              <a:defRPr sz="2000"/>
            </a:lvl3pPr>
            <a:lvl4pPr indent="-302894" lvl="3" marL="1828800" algn="l">
              <a:lnSpc>
                <a:spcPct val="100000"/>
              </a:lnSpc>
              <a:spcBef>
                <a:spcPts val="360"/>
              </a:spcBef>
              <a:spcAft>
                <a:spcPts val="0"/>
              </a:spcAft>
              <a:buSzPts val="1170"/>
              <a:buChar char="⚫"/>
              <a:defRPr sz="1800"/>
            </a:lvl4pPr>
            <a:lvl5pPr indent="-302895" lvl="4" marL="2286000" algn="l">
              <a:lnSpc>
                <a:spcPct val="100000"/>
              </a:lnSpc>
              <a:spcBef>
                <a:spcPts val="360"/>
              </a:spcBef>
              <a:spcAft>
                <a:spcPts val="0"/>
              </a:spcAft>
              <a:buSzPts val="1170"/>
              <a:buChar char="⚫"/>
              <a:defRPr sz="1800"/>
            </a:lvl5pPr>
            <a:lvl6pPr indent="-320039" lvl="5" marL="2743200" algn="l">
              <a:lnSpc>
                <a:spcPct val="100000"/>
              </a:lnSpc>
              <a:spcBef>
                <a:spcPts val="36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65" name="Google Shape;65;p21"/>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21"/>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1"/>
          <p:cNvSpPr txBox="1"/>
          <p:nvPr>
            <p:ph idx="12" type="sldNum"/>
          </p:nvPr>
        </p:nvSpPr>
        <p:spPr>
          <a:xfrm>
            <a:off x="10566400" y="6356351"/>
            <a:ext cx="1016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8" name="Shape 68"/>
        <p:cNvGrpSpPr/>
        <p:nvPr/>
      </p:nvGrpSpPr>
      <p:grpSpPr>
        <a:xfrm>
          <a:off x="0" y="0"/>
          <a:ext cx="0" cy="0"/>
          <a:chOff x="0" y="0"/>
          <a:chExt cx="0" cy="0"/>
        </a:xfrm>
      </p:grpSpPr>
      <p:sp>
        <p:nvSpPr>
          <p:cNvPr id="69" name="Google Shape;69;p22"/>
          <p:cNvSpPr txBox="1"/>
          <p:nvPr>
            <p:ph type="title"/>
          </p:nvPr>
        </p:nvSpPr>
        <p:spPr>
          <a:xfrm>
            <a:off x="609600" y="704088"/>
            <a:ext cx="10972800" cy="1143000"/>
          </a:xfrm>
          <a:prstGeom prst="rect">
            <a:avLst/>
          </a:prstGeom>
          <a:noFill/>
          <a:ln>
            <a:noFill/>
          </a:ln>
        </p:spPr>
        <p:txBody>
          <a:bodyPr anchorCtr="0" anchor="b" bIns="0" lIns="0" spcFirstLastPara="1" rIns="0" wrap="square" tIns="45700">
            <a:normAutofit/>
          </a:bodyPr>
          <a:lstStyle>
            <a:lvl1pPr lvl="0" algn="l">
              <a:lnSpc>
                <a:spcPct val="100000"/>
              </a:lnSpc>
              <a:spcBef>
                <a:spcPts val="0"/>
              </a:spcBef>
              <a:spcAft>
                <a:spcPts val="0"/>
              </a:spcAft>
              <a:buClr>
                <a:schemeClr val="dk2"/>
              </a:buClr>
              <a:buSzPts val="50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2"/>
          <p:cNvSpPr txBox="1"/>
          <p:nvPr>
            <p:ph idx="1" type="body"/>
          </p:nvPr>
        </p:nvSpPr>
        <p:spPr>
          <a:xfrm>
            <a:off x="609600" y="1855248"/>
            <a:ext cx="5386917" cy="659352"/>
          </a:xfrm>
          <a:prstGeom prst="rect">
            <a:avLst/>
          </a:prstGeom>
          <a:noFill/>
          <a:ln>
            <a:noFill/>
          </a:ln>
        </p:spPr>
        <p:txBody>
          <a:bodyPr anchorCtr="0" anchor="ctr" bIns="0" lIns="45700" spcFirstLastPara="1" rIns="45700" wrap="square" tIns="0">
            <a:noAutofit/>
          </a:bodyPr>
          <a:lstStyle>
            <a:lvl1pPr indent="-228600" lvl="0" marL="457200" algn="l">
              <a:lnSpc>
                <a:spcPct val="100000"/>
              </a:lnSpc>
              <a:spcBef>
                <a:spcPts val="480"/>
              </a:spcBef>
              <a:spcAft>
                <a:spcPts val="0"/>
              </a:spcAft>
              <a:buSzPts val="2280"/>
              <a:buNone/>
              <a:defRPr b="1" sz="2400" cap="none">
                <a:solidFill>
                  <a:schemeClr val="dk2"/>
                </a:solidFill>
              </a:defRPr>
            </a:lvl1pPr>
            <a:lvl2pPr indent="-228600" lvl="1" marL="914400" algn="l">
              <a:lnSpc>
                <a:spcPct val="100000"/>
              </a:lnSpc>
              <a:spcBef>
                <a:spcPts val="400"/>
              </a:spcBef>
              <a:spcAft>
                <a:spcPts val="0"/>
              </a:spcAft>
              <a:buSzPts val="1700"/>
              <a:buNone/>
              <a:defRPr b="1" sz="2000"/>
            </a:lvl2pPr>
            <a:lvl3pPr indent="-228600" lvl="2" marL="1371600" algn="l">
              <a:lnSpc>
                <a:spcPct val="100000"/>
              </a:lnSpc>
              <a:spcBef>
                <a:spcPts val="360"/>
              </a:spcBef>
              <a:spcAft>
                <a:spcPts val="0"/>
              </a:spcAft>
              <a:buSzPts val="1260"/>
              <a:buNone/>
              <a:defRPr b="1" sz="1800"/>
            </a:lvl3pPr>
            <a:lvl4pPr indent="-228600" lvl="3" marL="1828800" algn="l">
              <a:lnSpc>
                <a:spcPct val="100000"/>
              </a:lnSpc>
              <a:spcBef>
                <a:spcPts val="320"/>
              </a:spcBef>
              <a:spcAft>
                <a:spcPts val="0"/>
              </a:spcAft>
              <a:buSzPts val="1040"/>
              <a:buNone/>
              <a:defRPr b="1" sz="1600"/>
            </a:lvl4pPr>
            <a:lvl5pPr indent="-228600" lvl="4" marL="2286000" algn="l">
              <a:lnSpc>
                <a:spcPct val="100000"/>
              </a:lnSpc>
              <a:spcBef>
                <a:spcPts val="320"/>
              </a:spcBef>
              <a:spcAft>
                <a:spcPts val="0"/>
              </a:spcAft>
              <a:buSzPts val="1040"/>
              <a:buNone/>
              <a:defRPr b="1" sz="1600"/>
            </a:lvl5pPr>
            <a:lvl6pPr indent="-320039" lvl="5" marL="2743200" algn="l">
              <a:lnSpc>
                <a:spcPct val="100000"/>
              </a:lnSpc>
              <a:spcBef>
                <a:spcPts val="36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1" name="Google Shape;71;p22"/>
          <p:cNvSpPr txBox="1"/>
          <p:nvPr>
            <p:ph idx="2" type="body"/>
          </p:nvPr>
        </p:nvSpPr>
        <p:spPr>
          <a:xfrm>
            <a:off x="6193368" y="1859758"/>
            <a:ext cx="5389033" cy="654843"/>
          </a:xfrm>
          <a:prstGeom prst="rect">
            <a:avLst/>
          </a:prstGeom>
          <a:noFill/>
          <a:ln>
            <a:noFill/>
          </a:ln>
        </p:spPr>
        <p:txBody>
          <a:bodyPr anchorCtr="0" anchor="ctr" bIns="0" lIns="45700" spcFirstLastPara="1" rIns="45700" wrap="square" tIns="0">
            <a:normAutofit/>
          </a:bodyPr>
          <a:lstStyle>
            <a:lvl1pPr indent="-228600" lvl="0" marL="457200" algn="l">
              <a:lnSpc>
                <a:spcPct val="100000"/>
              </a:lnSpc>
              <a:spcBef>
                <a:spcPts val="480"/>
              </a:spcBef>
              <a:spcAft>
                <a:spcPts val="0"/>
              </a:spcAft>
              <a:buSzPts val="2280"/>
              <a:buNone/>
              <a:defRPr b="1" sz="2400" cap="none">
                <a:solidFill>
                  <a:schemeClr val="dk2"/>
                </a:solidFill>
              </a:defRPr>
            </a:lvl1pPr>
            <a:lvl2pPr indent="-228600" lvl="1" marL="914400" algn="l">
              <a:lnSpc>
                <a:spcPct val="100000"/>
              </a:lnSpc>
              <a:spcBef>
                <a:spcPts val="400"/>
              </a:spcBef>
              <a:spcAft>
                <a:spcPts val="0"/>
              </a:spcAft>
              <a:buSzPts val="1700"/>
              <a:buNone/>
              <a:defRPr b="1" sz="2000"/>
            </a:lvl2pPr>
            <a:lvl3pPr indent="-228600" lvl="2" marL="1371600" algn="l">
              <a:lnSpc>
                <a:spcPct val="100000"/>
              </a:lnSpc>
              <a:spcBef>
                <a:spcPts val="360"/>
              </a:spcBef>
              <a:spcAft>
                <a:spcPts val="0"/>
              </a:spcAft>
              <a:buSzPts val="1260"/>
              <a:buNone/>
              <a:defRPr b="1" sz="1800"/>
            </a:lvl3pPr>
            <a:lvl4pPr indent="-228600" lvl="3" marL="1828800" algn="l">
              <a:lnSpc>
                <a:spcPct val="100000"/>
              </a:lnSpc>
              <a:spcBef>
                <a:spcPts val="320"/>
              </a:spcBef>
              <a:spcAft>
                <a:spcPts val="0"/>
              </a:spcAft>
              <a:buSzPts val="1040"/>
              <a:buNone/>
              <a:defRPr b="1" sz="1600"/>
            </a:lvl4pPr>
            <a:lvl5pPr indent="-228600" lvl="4" marL="2286000" algn="l">
              <a:lnSpc>
                <a:spcPct val="100000"/>
              </a:lnSpc>
              <a:spcBef>
                <a:spcPts val="320"/>
              </a:spcBef>
              <a:spcAft>
                <a:spcPts val="0"/>
              </a:spcAft>
              <a:buSzPts val="1040"/>
              <a:buNone/>
              <a:defRPr b="1" sz="1600"/>
            </a:lvl5pPr>
            <a:lvl6pPr indent="-320039" lvl="5" marL="2743200" algn="l">
              <a:lnSpc>
                <a:spcPct val="100000"/>
              </a:lnSpc>
              <a:spcBef>
                <a:spcPts val="36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2" name="Google Shape;72;p22"/>
          <p:cNvSpPr txBox="1"/>
          <p:nvPr>
            <p:ph idx="3" type="body"/>
          </p:nvPr>
        </p:nvSpPr>
        <p:spPr>
          <a:xfrm>
            <a:off x="609600" y="2514600"/>
            <a:ext cx="5386917" cy="3845720"/>
          </a:xfrm>
          <a:prstGeom prst="rect">
            <a:avLst/>
          </a:prstGeom>
          <a:noFill/>
          <a:ln>
            <a:noFill/>
          </a:ln>
        </p:spPr>
        <p:txBody>
          <a:bodyPr anchorCtr="0" anchor="t" bIns="45700" lIns="91425" spcFirstLastPara="1" rIns="91425" wrap="square" tIns="0">
            <a:normAutofit/>
          </a:bodyPr>
          <a:lstStyle>
            <a:lvl1pPr indent="-361315" lvl="0" marL="457200" algn="l">
              <a:lnSpc>
                <a:spcPct val="100000"/>
              </a:lnSpc>
              <a:spcBef>
                <a:spcPts val="440"/>
              </a:spcBef>
              <a:spcAft>
                <a:spcPts val="0"/>
              </a:spcAft>
              <a:buSzPts val="2090"/>
              <a:buChar char="⚫"/>
              <a:defRPr sz="2200"/>
            </a:lvl1pPr>
            <a:lvl2pPr indent="-336550" lvl="1" marL="914400" algn="l">
              <a:lnSpc>
                <a:spcPct val="100000"/>
              </a:lnSpc>
              <a:spcBef>
                <a:spcPts val="400"/>
              </a:spcBef>
              <a:spcAft>
                <a:spcPts val="0"/>
              </a:spcAft>
              <a:buSzPts val="1700"/>
              <a:buChar char="⚫"/>
              <a:defRPr sz="2000"/>
            </a:lvl2pPr>
            <a:lvl3pPr indent="-308610" lvl="2" marL="1371600" algn="l">
              <a:lnSpc>
                <a:spcPct val="100000"/>
              </a:lnSpc>
              <a:spcBef>
                <a:spcPts val="360"/>
              </a:spcBef>
              <a:spcAft>
                <a:spcPts val="0"/>
              </a:spcAft>
              <a:buSzPts val="1260"/>
              <a:buChar char="⚫"/>
              <a:defRPr sz="1800"/>
            </a:lvl3pPr>
            <a:lvl4pPr indent="-294639" lvl="3" marL="1828800" algn="l">
              <a:lnSpc>
                <a:spcPct val="100000"/>
              </a:lnSpc>
              <a:spcBef>
                <a:spcPts val="320"/>
              </a:spcBef>
              <a:spcAft>
                <a:spcPts val="0"/>
              </a:spcAft>
              <a:buSzPts val="1040"/>
              <a:buChar char="⚫"/>
              <a:defRPr sz="1600"/>
            </a:lvl4pPr>
            <a:lvl5pPr indent="-294639" lvl="4" marL="2286000" algn="l">
              <a:lnSpc>
                <a:spcPct val="100000"/>
              </a:lnSpc>
              <a:spcBef>
                <a:spcPts val="320"/>
              </a:spcBef>
              <a:spcAft>
                <a:spcPts val="0"/>
              </a:spcAft>
              <a:buSzPts val="1040"/>
              <a:buChar char="⚫"/>
              <a:defRPr sz="1600"/>
            </a:lvl5pPr>
            <a:lvl6pPr indent="-320039" lvl="5" marL="2743200" algn="l">
              <a:lnSpc>
                <a:spcPct val="100000"/>
              </a:lnSpc>
              <a:spcBef>
                <a:spcPts val="36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3" name="Google Shape;73;p22"/>
          <p:cNvSpPr txBox="1"/>
          <p:nvPr>
            <p:ph idx="4" type="body"/>
          </p:nvPr>
        </p:nvSpPr>
        <p:spPr>
          <a:xfrm>
            <a:off x="6193368" y="2514600"/>
            <a:ext cx="5389033" cy="3845720"/>
          </a:xfrm>
          <a:prstGeom prst="rect">
            <a:avLst/>
          </a:prstGeom>
          <a:noFill/>
          <a:ln>
            <a:noFill/>
          </a:ln>
        </p:spPr>
        <p:txBody>
          <a:bodyPr anchorCtr="0" anchor="t" bIns="45700" lIns="91425" spcFirstLastPara="1" rIns="91425" wrap="square" tIns="0">
            <a:normAutofit/>
          </a:bodyPr>
          <a:lstStyle>
            <a:lvl1pPr indent="-361315" lvl="0" marL="457200" algn="l">
              <a:lnSpc>
                <a:spcPct val="100000"/>
              </a:lnSpc>
              <a:spcBef>
                <a:spcPts val="440"/>
              </a:spcBef>
              <a:spcAft>
                <a:spcPts val="0"/>
              </a:spcAft>
              <a:buSzPts val="2090"/>
              <a:buChar char="⚫"/>
              <a:defRPr sz="2200"/>
            </a:lvl1pPr>
            <a:lvl2pPr indent="-336550" lvl="1" marL="914400" algn="l">
              <a:lnSpc>
                <a:spcPct val="100000"/>
              </a:lnSpc>
              <a:spcBef>
                <a:spcPts val="400"/>
              </a:spcBef>
              <a:spcAft>
                <a:spcPts val="0"/>
              </a:spcAft>
              <a:buSzPts val="1700"/>
              <a:buChar char="⚫"/>
              <a:defRPr sz="2000"/>
            </a:lvl2pPr>
            <a:lvl3pPr indent="-308610" lvl="2" marL="1371600" algn="l">
              <a:lnSpc>
                <a:spcPct val="100000"/>
              </a:lnSpc>
              <a:spcBef>
                <a:spcPts val="360"/>
              </a:spcBef>
              <a:spcAft>
                <a:spcPts val="0"/>
              </a:spcAft>
              <a:buSzPts val="1260"/>
              <a:buChar char="⚫"/>
              <a:defRPr sz="1800"/>
            </a:lvl3pPr>
            <a:lvl4pPr indent="-294639" lvl="3" marL="1828800" algn="l">
              <a:lnSpc>
                <a:spcPct val="100000"/>
              </a:lnSpc>
              <a:spcBef>
                <a:spcPts val="320"/>
              </a:spcBef>
              <a:spcAft>
                <a:spcPts val="0"/>
              </a:spcAft>
              <a:buSzPts val="1040"/>
              <a:buChar char="⚫"/>
              <a:defRPr sz="1600"/>
            </a:lvl4pPr>
            <a:lvl5pPr indent="-294639" lvl="4" marL="2286000" algn="l">
              <a:lnSpc>
                <a:spcPct val="100000"/>
              </a:lnSpc>
              <a:spcBef>
                <a:spcPts val="320"/>
              </a:spcBef>
              <a:spcAft>
                <a:spcPts val="0"/>
              </a:spcAft>
              <a:buSzPts val="1040"/>
              <a:buChar char="⚫"/>
              <a:defRPr sz="1600"/>
            </a:lvl5pPr>
            <a:lvl6pPr indent="-320039" lvl="5" marL="2743200" algn="l">
              <a:lnSpc>
                <a:spcPct val="100000"/>
              </a:lnSpc>
              <a:spcBef>
                <a:spcPts val="36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4" name="Google Shape;74;p22"/>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22"/>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2"/>
          <p:cNvSpPr txBox="1"/>
          <p:nvPr>
            <p:ph idx="12" type="sldNum"/>
          </p:nvPr>
        </p:nvSpPr>
        <p:spPr>
          <a:xfrm>
            <a:off x="10566400" y="6356351"/>
            <a:ext cx="1016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7" name="Shape 77"/>
        <p:cNvGrpSpPr/>
        <p:nvPr/>
      </p:nvGrpSpPr>
      <p:grpSpPr>
        <a:xfrm>
          <a:off x="0" y="0"/>
          <a:ext cx="0" cy="0"/>
          <a:chOff x="0" y="0"/>
          <a:chExt cx="0" cy="0"/>
        </a:xfrm>
      </p:grpSpPr>
      <p:sp>
        <p:nvSpPr>
          <p:cNvPr id="78" name="Google Shape;78;p23"/>
          <p:cNvSpPr txBox="1"/>
          <p:nvPr>
            <p:ph type="title"/>
          </p:nvPr>
        </p:nvSpPr>
        <p:spPr>
          <a:xfrm>
            <a:off x="609600" y="704088"/>
            <a:ext cx="11074400" cy="1143000"/>
          </a:xfrm>
          <a:prstGeom prst="rect">
            <a:avLst/>
          </a:prstGeom>
          <a:noFill/>
          <a:ln>
            <a:noFill/>
          </a:ln>
        </p:spPr>
        <p:txBody>
          <a:bodyPr anchorCtr="0" anchor="b" bIns="0" lIns="0" spcFirstLastPara="1" rIns="0" wrap="square" tIns="45700">
            <a:normAutofit/>
          </a:bodyPr>
          <a:lstStyle>
            <a:lvl1pPr lvl="0" algn="l">
              <a:lnSpc>
                <a:spcPct val="100000"/>
              </a:lnSpc>
              <a:spcBef>
                <a:spcPts val="0"/>
              </a:spcBef>
              <a:spcAft>
                <a:spcPts val="0"/>
              </a:spcAft>
              <a:buClr>
                <a:schemeClr val="dk2"/>
              </a:buClr>
              <a:buSzPts val="5000"/>
              <a:buFont typeface="Calibri"/>
              <a:buNone/>
              <a:defRPr b="0" sz="5000">
                <a:solidFill>
                  <a:schemeClr val="dk2"/>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3"/>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23"/>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23"/>
          <p:cNvSpPr txBox="1"/>
          <p:nvPr>
            <p:ph idx="12" type="sldNum"/>
          </p:nvPr>
        </p:nvSpPr>
        <p:spPr>
          <a:xfrm>
            <a:off x="10566400" y="6356351"/>
            <a:ext cx="1016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2" name="Shape 82"/>
        <p:cNvGrpSpPr/>
        <p:nvPr/>
      </p:nvGrpSpPr>
      <p:grpSpPr>
        <a:xfrm>
          <a:off x="0" y="0"/>
          <a:ext cx="0" cy="0"/>
          <a:chOff x="0" y="0"/>
          <a:chExt cx="0" cy="0"/>
        </a:xfrm>
      </p:grpSpPr>
      <p:sp>
        <p:nvSpPr>
          <p:cNvPr id="83" name="Google Shape;83;p24"/>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24"/>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24"/>
          <p:cNvSpPr txBox="1"/>
          <p:nvPr>
            <p:ph idx="12" type="sldNum"/>
          </p:nvPr>
        </p:nvSpPr>
        <p:spPr>
          <a:xfrm>
            <a:off x="10566400" y="6356351"/>
            <a:ext cx="1016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2.xml"/><Relationship Id="rId10" Type="http://schemas.openxmlformats.org/officeDocument/2006/relationships/slideLayout" Target="../slideLayouts/slideLayout11.xml"/><Relationship Id="rId13" Type="http://schemas.openxmlformats.org/officeDocument/2006/relationships/slideLayout" Target="../slideLayouts/slideLayout14.xml"/><Relationship Id="rId12" Type="http://schemas.openxmlformats.org/officeDocument/2006/relationships/slideLayout" Target="../slideLayouts/slideLayout13.xml"/><Relationship Id="rId1" Type="http://schemas.openxmlformats.org/officeDocument/2006/relationships/image" Target="../media/image2.jpg"/><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9" Type="http://schemas.openxmlformats.org/officeDocument/2006/relationships/slideLayout" Target="../slideLayouts/slideLayout10.xml"/><Relationship Id="rId15" Type="http://schemas.openxmlformats.org/officeDocument/2006/relationships/slideLayout" Target="../slideLayouts/slideLayout16.xml"/><Relationship Id="rId14" Type="http://schemas.openxmlformats.org/officeDocument/2006/relationships/slideLayout" Target="../slideLayouts/slideLayout15.xml"/><Relationship Id="rId16" Type="http://schemas.openxmlformats.org/officeDocument/2006/relationships/theme" Target="../theme/theme1.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1">
            <a:alphaModFix amt="50000"/>
          </a:blip>
          <a:tile algn="tl" flip="none" tx="0" sx="100000" ty="0" sy="100000"/>
        </a:blipFill>
      </p:bgPr>
    </p:bg>
    <p:spTree>
      <p:nvGrpSpPr>
        <p:cNvPr id="9" name="Shape 9"/>
        <p:cNvGrpSpPr/>
        <p:nvPr/>
      </p:nvGrpSpPr>
      <p:grpSpPr>
        <a:xfrm>
          <a:off x="0" y="0"/>
          <a:ext cx="0" cy="0"/>
          <a:chOff x="0" y="0"/>
          <a:chExt cx="0" cy="0"/>
        </a:xfrm>
      </p:grpSpPr>
      <p:sp>
        <p:nvSpPr>
          <p:cNvPr id="10" name="Google Shape;10;p15"/>
          <p:cNvSpPr/>
          <p:nvPr/>
        </p:nvSpPr>
        <p:spPr>
          <a:xfrm>
            <a:off x="-12700" y="-7144"/>
            <a:ext cx="12217400" cy="1041400"/>
          </a:xfrm>
          <a:custGeom>
            <a:rect b="b" l="l" r="r" t="t"/>
            <a:pathLst>
              <a:path extrusionOk="0" h="656" w="5772">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rgbClr val="0079AD">
                  <a:alpha val="44313"/>
                </a:srgbClr>
              </a:gs>
              <a:gs pos="100000">
                <a:srgbClr val="00E9F7">
                  <a:alpha val="54509"/>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nstantia"/>
              <a:ea typeface="Constantia"/>
              <a:cs typeface="Constantia"/>
              <a:sym typeface="Constantia"/>
            </a:endParaRPr>
          </a:p>
        </p:txBody>
      </p:sp>
      <p:sp>
        <p:nvSpPr>
          <p:cNvPr id="11" name="Google Shape;11;p15"/>
          <p:cNvSpPr/>
          <p:nvPr/>
        </p:nvSpPr>
        <p:spPr>
          <a:xfrm>
            <a:off x="5842000" y="-7144"/>
            <a:ext cx="6350000" cy="638175"/>
          </a:xfrm>
          <a:custGeom>
            <a:rect b="b" l="l" r="r" t="t"/>
            <a:pathLst>
              <a:path extrusionOk="0" h="595" w="3000">
                <a:moveTo>
                  <a:pt x="0" y="0"/>
                </a:moveTo>
                <a:cubicBezTo>
                  <a:pt x="174" y="102"/>
                  <a:pt x="1168" y="533"/>
                  <a:pt x="1668" y="564"/>
                </a:cubicBezTo>
                <a:cubicBezTo>
                  <a:pt x="2168" y="595"/>
                  <a:pt x="2778" y="279"/>
                  <a:pt x="3000" y="186"/>
                </a:cubicBezTo>
                <a:lnTo>
                  <a:pt x="3000" y="6"/>
                </a:lnTo>
                <a:lnTo>
                  <a:pt x="0" y="0"/>
                </a:lnTo>
                <a:close/>
              </a:path>
            </a:pathLst>
          </a:custGeom>
          <a:gradFill>
            <a:gsLst>
              <a:gs pos="0">
                <a:srgbClr val="00ABB4">
                  <a:alpha val="29411"/>
                </a:srgbClr>
              </a:gs>
              <a:gs pos="80000">
                <a:srgbClr val="0099E4">
                  <a:alpha val="44313"/>
                </a:srgbClr>
              </a:gs>
              <a:gs pos="100000">
                <a:srgbClr val="0099E4">
                  <a:alpha val="44313"/>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nstantia"/>
              <a:ea typeface="Constantia"/>
              <a:cs typeface="Constantia"/>
              <a:sym typeface="Constantia"/>
            </a:endParaRPr>
          </a:p>
        </p:txBody>
      </p:sp>
      <p:sp>
        <p:nvSpPr>
          <p:cNvPr id="12" name="Google Shape;12;p15"/>
          <p:cNvSpPr txBox="1"/>
          <p:nvPr>
            <p:ph type="title"/>
          </p:nvPr>
        </p:nvSpPr>
        <p:spPr>
          <a:xfrm>
            <a:off x="609600" y="704088"/>
            <a:ext cx="10972800" cy="1143000"/>
          </a:xfrm>
          <a:prstGeom prst="rect">
            <a:avLst/>
          </a:prstGeom>
          <a:noFill/>
          <a:ln>
            <a:noFill/>
          </a:ln>
        </p:spPr>
        <p:txBody>
          <a:bodyPr anchorCtr="0" anchor="b" bIns="0" lIns="0" spcFirstLastPara="1" rIns="0" wrap="square" tIns="45700">
            <a:normAutofit/>
          </a:bodyPr>
          <a:lstStyle>
            <a:lvl1pPr lvl="0" marR="0" rtl="0" algn="l">
              <a:lnSpc>
                <a:spcPct val="100000"/>
              </a:lnSpc>
              <a:spcBef>
                <a:spcPts val="0"/>
              </a:spcBef>
              <a:spcAft>
                <a:spcPts val="0"/>
              </a:spcAft>
              <a:buClr>
                <a:schemeClr val="lt2"/>
              </a:buClr>
              <a:buSzPts val="5000"/>
              <a:buFont typeface="Calibri"/>
              <a:buNone/>
              <a:defRPr b="0" i="0" sz="50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3" name="Google Shape;13;p15"/>
          <p:cNvSpPr txBox="1"/>
          <p:nvPr>
            <p:ph idx="1" type="body"/>
          </p:nvPr>
        </p:nvSpPr>
        <p:spPr>
          <a:xfrm>
            <a:off x="609600" y="1935480"/>
            <a:ext cx="10972800" cy="4389120"/>
          </a:xfrm>
          <a:prstGeom prst="rect">
            <a:avLst/>
          </a:prstGeom>
          <a:noFill/>
          <a:ln>
            <a:noFill/>
          </a:ln>
        </p:spPr>
        <p:txBody>
          <a:bodyPr anchorCtr="0" anchor="t" bIns="45700" lIns="91425" spcFirstLastPara="1" rIns="91425" wrap="square" tIns="45700">
            <a:normAutofit/>
          </a:bodyPr>
          <a:lstStyle>
            <a:lvl1pPr indent="-385445" lvl="0" marL="457200" marR="0" rtl="0" algn="l">
              <a:lnSpc>
                <a:spcPct val="100000"/>
              </a:lnSpc>
              <a:spcBef>
                <a:spcPts val="520"/>
              </a:spcBef>
              <a:spcAft>
                <a:spcPts val="0"/>
              </a:spcAft>
              <a:buClr>
                <a:schemeClr val="accent3"/>
              </a:buClr>
              <a:buSzPts val="2470"/>
              <a:buFont typeface="Noto Sans Symbols"/>
              <a:buChar char="⚫"/>
              <a:defRPr b="0" i="0" sz="2600" u="none" cap="none" strike="noStrike">
                <a:solidFill>
                  <a:schemeClr val="lt1"/>
                </a:solidFill>
                <a:latin typeface="Constantia"/>
                <a:ea typeface="Constantia"/>
                <a:cs typeface="Constantia"/>
                <a:sym typeface="Constantia"/>
              </a:defRPr>
            </a:lvl1pPr>
            <a:lvl2pPr indent="-358140" lvl="1" marL="914400" marR="0" rtl="0" algn="l">
              <a:lnSpc>
                <a:spcPct val="100000"/>
              </a:lnSpc>
              <a:spcBef>
                <a:spcPts val="480"/>
              </a:spcBef>
              <a:spcAft>
                <a:spcPts val="0"/>
              </a:spcAft>
              <a:buClr>
                <a:schemeClr val="accent1"/>
              </a:buClr>
              <a:buSzPts val="2040"/>
              <a:buFont typeface="Noto Sans Symbols"/>
              <a:buChar char="⚫"/>
              <a:defRPr b="0" i="0" sz="2400" u="none" cap="none" strike="noStrike">
                <a:solidFill>
                  <a:schemeClr val="lt1"/>
                </a:solidFill>
                <a:latin typeface="Constantia"/>
                <a:ea typeface="Constantia"/>
                <a:cs typeface="Constantia"/>
                <a:sym typeface="Constantia"/>
              </a:defRPr>
            </a:lvl2pPr>
            <a:lvl3pPr indent="-321944" lvl="2" marL="1371600" marR="0" rtl="0" algn="l">
              <a:lnSpc>
                <a:spcPct val="100000"/>
              </a:lnSpc>
              <a:spcBef>
                <a:spcPts val="420"/>
              </a:spcBef>
              <a:spcAft>
                <a:spcPts val="0"/>
              </a:spcAft>
              <a:buClr>
                <a:schemeClr val="accent2"/>
              </a:buClr>
              <a:buSzPts val="1470"/>
              <a:buFont typeface="Noto Sans Symbols"/>
              <a:buChar char="⚫"/>
              <a:defRPr b="0" i="0" sz="2100" u="none" cap="none" strike="noStrike">
                <a:solidFill>
                  <a:schemeClr val="lt1"/>
                </a:solidFill>
                <a:latin typeface="Constantia"/>
                <a:ea typeface="Constantia"/>
                <a:cs typeface="Constantia"/>
                <a:sym typeface="Constantia"/>
              </a:defRPr>
            </a:lvl3pPr>
            <a:lvl4pPr indent="-311150" lvl="3" marL="1828800" marR="0" rtl="0" algn="l">
              <a:lnSpc>
                <a:spcPct val="100000"/>
              </a:lnSpc>
              <a:spcBef>
                <a:spcPts val="400"/>
              </a:spcBef>
              <a:spcAft>
                <a:spcPts val="0"/>
              </a:spcAft>
              <a:buClr>
                <a:schemeClr val="accent3"/>
              </a:buClr>
              <a:buSzPts val="1300"/>
              <a:buFont typeface="Noto Sans Symbols"/>
              <a:buChar char="⚫"/>
              <a:defRPr b="0" i="0" sz="2000" u="none" cap="none" strike="noStrike">
                <a:solidFill>
                  <a:schemeClr val="lt1"/>
                </a:solidFill>
                <a:latin typeface="Constantia"/>
                <a:ea typeface="Constantia"/>
                <a:cs typeface="Constantia"/>
                <a:sym typeface="Constantia"/>
              </a:defRPr>
            </a:lvl4pPr>
            <a:lvl5pPr indent="-311150" lvl="4" marL="2286000" marR="0" rtl="0" algn="l">
              <a:lnSpc>
                <a:spcPct val="100000"/>
              </a:lnSpc>
              <a:spcBef>
                <a:spcPts val="400"/>
              </a:spcBef>
              <a:spcAft>
                <a:spcPts val="0"/>
              </a:spcAft>
              <a:buClr>
                <a:schemeClr val="accent4"/>
              </a:buClr>
              <a:buSzPts val="1300"/>
              <a:buFont typeface="Noto Sans Symbols"/>
              <a:buChar char="⚫"/>
              <a:defRPr b="0" i="0" sz="2000" u="none" cap="none" strike="noStrike">
                <a:solidFill>
                  <a:schemeClr val="lt1"/>
                </a:solidFill>
                <a:latin typeface="Constantia"/>
                <a:ea typeface="Constantia"/>
                <a:cs typeface="Constantia"/>
                <a:sym typeface="Constantia"/>
              </a:defRPr>
            </a:lvl5pPr>
            <a:lvl6pPr indent="-320039" lvl="5" marL="2743200" marR="0" rtl="0" algn="l">
              <a:lnSpc>
                <a:spcPct val="100000"/>
              </a:lnSpc>
              <a:spcBef>
                <a:spcPts val="360"/>
              </a:spcBef>
              <a:spcAft>
                <a:spcPts val="0"/>
              </a:spcAft>
              <a:buClr>
                <a:schemeClr val="accent5"/>
              </a:buClr>
              <a:buSzPts val="1440"/>
              <a:buFont typeface="Noto Sans Symbols"/>
              <a:buChar char="⚫"/>
              <a:defRPr b="0" i="0" sz="1800" u="none" cap="none" strike="noStrike">
                <a:solidFill>
                  <a:schemeClr val="lt1"/>
                </a:solidFill>
                <a:latin typeface="Constantia"/>
                <a:ea typeface="Constantia"/>
                <a:cs typeface="Constantia"/>
                <a:sym typeface="Constantia"/>
              </a:defRPr>
            </a:lvl6pPr>
            <a:lvl7pPr indent="-309879" lvl="6" marL="3200400" marR="0" rtl="0" algn="l">
              <a:lnSpc>
                <a:spcPct val="100000"/>
              </a:lnSpc>
              <a:spcBef>
                <a:spcPts val="320"/>
              </a:spcBef>
              <a:spcAft>
                <a:spcPts val="0"/>
              </a:spcAft>
              <a:buClr>
                <a:schemeClr val="accent6"/>
              </a:buClr>
              <a:buSzPts val="1280"/>
              <a:buFont typeface="Noto Sans Symbols"/>
              <a:buChar char="⚫"/>
              <a:defRPr b="0" i="0" sz="1600" u="none" cap="none" strike="noStrike">
                <a:solidFill>
                  <a:schemeClr val="lt1"/>
                </a:solidFill>
                <a:latin typeface="Constantia"/>
                <a:ea typeface="Constantia"/>
                <a:cs typeface="Constantia"/>
                <a:sym typeface="Constantia"/>
              </a:defRPr>
            </a:lvl7pPr>
            <a:lvl8pPr indent="-330200" lvl="7" marL="3657600" marR="0" rtl="0" algn="l">
              <a:lnSpc>
                <a:spcPct val="100000"/>
              </a:lnSpc>
              <a:spcBef>
                <a:spcPts val="320"/>
              </a:spcBef>
              <a:spcAft>
                <a:spcPts val="0"/>
              </a:spcAft>
              <a:buClr>
                <a:schemeClr val="lt2"/>
              </a:buClr>
              <a:buSzPts val="1600"/>
              <a:buFont typeface="Constantia"/>
              <a:buChar char="•"/>
              <a:defRPr b="0" i="0" sz="1600" u="none" cap="none" strike="noStrike">
                <a:solidFill>
                  <a:schemeClr val="lt1"/>
                </a:solidFill>
                <a:latin typeface="Constantia"/>
                <a:ea typeface="Constantia"/>
                <a:cs typeface="Constantia"/>
                <a:sym typeface="Constantia"/>
              </a:defRPr>
            </a:lvl8pPr>
            <a:lvl9pPr indent="-317500" lvl="8" marL="4114800" marR="0" rtl="0" algn="l">
              <a:lnSpc>
                <a:spcPct val="100000"/>
              </a:lnSpc>
              <a:spcBef>
                <a:spcPts val="280"/>
              </a:spcBef>
              <a:spcAft>
                <a:spcPts val="0"/>
              </a:spcAft>
              <a:buClr>
                <a:schemeClr val="lt2"/>
              </a:buClr>
              <a:buSzPts val="1400"/>
              <a:buFont typeface="Constantia"/>
              <a:buChar char="•"/>
              <a:defRPr b="0" i="0" sz="1400" u="none" cap="none" strike="noStrike">
                <a:solidFill>
                  <a:schemeClr val="lt1"/>
                </a:solidFill>
                <a:latin typeface="Constantia"/>
                <a:ea typeface="Constantia"/>
                <a:cs typeface="Constantia"/>
                <a:sym typeface="Constantia"/>
              </a:defRPr>
            </a:lvl9pPr>
          </a:lstStyle>
          <a:p/>
        </p:txBody>
      </p:sp>
      <p:sp>
        <p:nvSpPr>
          <p:cNvPr id="14" name="Google Shape;14;p15"/>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D0E9ED"/>
                </a:solidFill>
                <a:latin typeface="Constantia"/>
                <a:ea typeface="Constantia"/>
                <a:cs typeface="Constantia"/>
                <a:sym typeface="Constanti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onstantia"/>
                <a:ea typeface="Constantia"/>
                <a:cs typeface="Constantia"/>
                <a:sym typeface="Constantia"/>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onstantia"/>
                <a:ea typeface="Constantia"/>
                <a:cs typeface="Constantia"/>
                <a:sym typeface="Constantia"/>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onstantia"/>
                <a:ea typeface="Constantia"/>
                <a:cs typeface="Constantia"/>
                <a:sym typeface="Constantia"/>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onstantia"/>
                <a:ea typeface="Constantia"/>
                <a:cs typeface="Constantia"/>
                <a:sym typeface="Constantia"/>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onstantia"/>
                <a:ea typeface="Constantia"/>
                <a:cs typeface="Constantia"/>
                <a:sym typeface="Constantia"/>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onstantia"/>
                <a:ea typeface="Constantia"/>
                <a:cs typeface="Constantia"/>
                <a:sym typeface="Constantia"/>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onstantia"/>
                <a:ea typeface="Constantia"/>
                <a:cs typeface="Constantia"/>
                <a:sym typeface="Constantia"/>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onstantia"/>
                <a:ea typeface="Constantia"/>
                <a:cs typeface="Constantia"/>
                <a:sym typeface="Constantia"/>
              </a:defRPr>
            </a:lvl9pPr>
          </a:lstStyle>
          <a:p/>
        </p:txBody>
      </p:sp>
      <p:sp>
        <p:nvSpPr>
          <p:cNvPr id="15" name="Google Shape;15;p15"/>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D0E9ED"/>
                </a:solidFill>
                <a:latin typeface="Constantia"/>
                <a:ea typeface="Constantia"/>
                <a:cs typeface="Constantia"/>
                <a:sym typeface="Constanti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onstantia"/>
                <a:ea typeface="Constantia"/>
                <a:cs typeface="Constantia"/>
                <a:sym typeface="Constantia"/>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onstantia"/>
                <a:ea typeface="Constantia"/>
                <a:cs typeface="Constantia"/>
                <a:sym typeface="Constantia"/>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onstantia"/>
                <a:ea typeface="Constantia"/>
                <a:cs typeface="Constantia"/>
                <a:sym typeface="Constantia"/>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onstantia"/>
                <a:ea typeface="Constantia"/>
                <a:cs typeface="Constantia"/>
                <a:sym typeface="Constantia"/>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onstantia"/>
                <a:ea typeface="Constantia"/>
                <a:cs typeface="Constantia"/>
                <a:sym typeface="Constantia"/>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onstantia"/>
                <a:ea typeface="Constantia"/>
                <a:cs typeface="Constantia"/>
                <a:sym typeface="Constantia"/>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onstantia"/>
                <a:ea typeface="Constantia"/>
                <a:cs typeface="Constantia"/>
                <a:sym typeface="Constantia"/>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onstantia"/>
                <a:ea typeface="Constantia"/>
                <a:cs typeface="Constantia"/>
                <a:sym typeface="Constantia"/>
              </a:defRPr>
            </a:lvl9pPr>
          </a:lstStyle>
          <a:p/>
        </p:txBody>
      </p:sp>
      <p:sp>
        <p:nvSpPr>
          <p:cNvPr id="16" name="Google Shape;16;p15"/>
          <p:cNvSpPr txBox="1"/>
          <p:nvPr>
            <p:ph idx="12" type="sldNum"/>
          </p:nvPr>
        </p:nvSpPr>
        <p:spPr>
          <a:xfrm>
            <a:off x="10566400" y="6356351"/>
            <a:ext cx="1016000" cy="365125"/>
          </a:xfrm>
          <a:prstGeom prst="rect">
            <a:avLst/>
          </a:prstGeom>
          <a:noFill/>
          <a:ln>
            <a:noFill/>
          </a:ln>
        </p:spPr>
        <p:txBody>
          <a:bodyPr anchorCtr="0" anchor="b" bIns="0" lIns="0" spcFirstLastPara="1" rIns="0" wrap="square" tIns="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D0E9ED"/>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grpSp>
        <p:nvGrpSpPr>
          <p:cNvPr id="17" name="Google Shape;17;p15"/>
          <p:cNvGrpSpPr/>
          <p:nvPr/>
        </p:nvGrpSpPr>
        <p:grpSpPr>
          <a:xfrm>
            <a:off x="-39059" y="-16113"/>
            <a:ext cx="12264340" cy="1086266"/>
            <a:chOff x="-29322" y="-1971"/>
            <a:chExt cx="9198255" cy="1086266"/>
          </a:xfrm>
        </p:grpSpPr>
        <p:sp>
          <p:nvSpPr>
            <p:cNvPr id="18" name="Google Shape;18;p15"/>
            <p:cNvSpPr/>
            <p:nvPr/>
          </p:nvSpPr>
          <p:spPr>
            <a:xfrm rot="-164308">
              <a:off x="-19045" y="216550"/>
              <a:ext cx="9163050" cy="649224"/>
            </a:xfrm>
            <a:custGeom>
              <a:rect b="b" l="l" r="r" t="t"/>
              <a:pathLst>
                <a:path extrusionOk="0" h="1055" w="5772">
                  <a:moveTo>
                    <a:pt x="0" y="966"/>
                  </a:moveTo>
                  <a:cubicBezTo>
                    <a:pt x="282" y="738"/>
                    <a:pt x="923" y="275"/>
                    <a:pt x="1608" y="282"/>
                  </a:cubicBezTo>
                  <a:cubicBezTo>
                    <a:pt x="2293" y="289"/>
                    <a:pt x="3416" y="1055"/>
                    <a:pt x="4110" y="1008"/>
                  </a:cubicBezTo>
                  <a:cubicBezTo>
                    <a:pt x="4804" y="961"/>
                    <a:pt x="5426" y="210"/>
                    <a:pt x="5772" y="0"/>
                  </a:cubicBezTo>
                </a:path>
              </a:pathLst>
            </a:custGeom>
            <a:noFill/>
            <a:ln cap="flat" cmpd="sng" w="10775">
              <a:solidFill>
                <a:srgbClr val="09B6BE"/>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nstantia"/>
                <a:ea typeface="Constantia"/>
                <a:cs typeface="Constantia"/>
                <a:sym typeface="Constantia"/>
              </a:endParaRPr>
            </a:p>
          </p:txBody>
        </p:sp>
        <p:sp>
          <p:nvSpPr>
            <p:cNvPr id="19" name="Google Shape;19;p15"/>
            <p:cNvSpPr/>
            <p:nvPr/>
          </p:nvSpPr>
          <p:spPr>
            <a:xfrm rot="-164308">
              <a:off x="-14309" y="290003"/>
              <a:ext cx="9175812" cy="530352"/>
            </a:xfrm>
            <a:custGeom>
              <a:rect b="b" l="l" r="r" t="t"/>
              <a:pathLst>
                <a:path extrusionOk="0" h="854" w="5766">
                  <a:moveTo>
                    <a:pt x="0" y="732"/>
                  </a:moveTo>
                  <a:cubicBezTo>
                    <a:pt x="273" y="647"/>
                    <a:pt x="951" y="214"/>
                    <a:pt x="1638" y="228"/>
                  </a:cubicBezTo>
                  <a:cubicBezTo>
                    <a:pt x="2325" y="242"/>
                    <a:pt x="3434" y="854"/>
                    <a:pt x="4122" y="816"/>
                  </a:cubicBezTo>
                  <a:cubicBezTo>
                    <a:pt x="4810" y="778"/>
                    <a:pt x="5424" y="170"/>
                    <a:pt x="5766" y="0"/>
                  </a:cubicBezTo>
                </a:path>
              </a:pathLst>
            </a:custGeom>
            <a:noFill/>
            <a:ln cap="flat" cmpd="sng" w="9525">
              <a:solidFill>
                <a:schemeClr val="accent4"/>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nstantia"/>
                <a:ea typeface="Constantia"/>
                <a:cs typeface="Constantia"/>
                <a:sym typeface="Constantia"/>
              </a:endParaRPr>
            </a:p>
          </p:txBody>
        </p:sp>
      </p:grpSp>
    </p:spTree>
  </p:cSld>
  <p:clrMap accent1="accent1" accent2="accent2" accent3="accent3" accent4="accent4" accent5="accent5" accent6="accent6" bg1="lt1" bg2="dk2" tx1="dk1" tx2="lt2" folHlink="folHlink" hlink="hlink"/>
  <p:sldLayoutIdLst>
    <p:sldLayoutId id="2147483649" r:id="rId2"/>
    <p:sldLayoutId id="2147483650" r:id="rId3"/>
  </p:sldLayoutIdLst>
  <mc:AlternateContent>
    <mc:Choice Requires="p14">
      <p:transition spd="slow" p14:dur="700">
        <p:fade/>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1">
            <a:alphaModFix amt="50000"/>
          </a:blip>
          <a:tile algn="tl" flip="none" tx="0" sx="100000" ty="0" sy="100000"/>
        </a:blipFill>
      </p:bgPr>
    </p:bg>
    <p:spTree>
      <p:nvGrpSpPr>
        <p:cNvPr id="32" name="Shape 32"/>
        <p:cNvGrpSpPr/>
        <p:nvPr/>
      </p:nvGrpSpPr>
      <p:grpSpPr>
        <a:xfrm>
          <a:off x="0" y="0"/>
          <a:ext cx="0" cy="0"/>
          <a:chOff x="0" y="0"/>
          <a:chExt cx="0" cy="0"/>
        </a:xfrm>
      </p:grpSpPr>
      <p:sp>
        <p:nvSpPr>
          <p:cNvPr id="33" name="Google Shape;33;p14"/>
          <p:cNvSpPr/>
          <p:nvPr/>
        </p:nvSpPr>
        <p:spPr>
          <a:xfrm>
            <a:off x="-12700" y="-7144"/>
            <a:ext cx="12217400" cy="1041400"/>
          </a:xfrm>
          <a:custGeom>
            <a:rect b="b" l="l" r="r" t="t"/>
            <a:pathLst>
              <a:path extrusionOk="0" h="656" w="5772">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rgbClr val="0079AD">
                  <a:alpha val="44313"/>
                </a:srgbClr>
              </a:gs>
              <a:gs pos="100000">
                <a:srgbClr val="00E9F7">
                  <a:alpha val="54509"/>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34" name="Google Shape;34;p14"/>
          <p:cNvSpPr/>
          <p:nvPr/>
        </p:nvSpPr>
        <p:spPr>
          <a:xfrm>
            <a:off x="5842000" y="-7144"/>
            <a:ext cx="6350000" cy="638175"/>
          </a:xfrm>
          <a:custGeom>
            <a:rect b="b" l="l" r="r" t="t"/>
            <a:pathLst>
              <a:path extrusionOk="0" h="595" w="3000">
                <a:moveTo>
                  <a:pt x="0" y="0"/>
                </a:moveTo>
                <a:cubicBezTo>
                  <a:pt x="174" y="102"/>
                  <a:pt x="1168" y="533"/>
                  <a:pt x="1668" y="564"/>
                </a:cubicBezTo>
                <a:cubicBezTo>
                  <a:pt x="2168" y="595"/>
                  <a:pt x="2778" y="279"/>
                  <a:pt x="3000" y="186"/>
                </a:cubicBezTo>
                <a:lnTo>
                  <a:pt x="3000" y="6"/>
                </a:lnTo>
                <a:lnTo>
                  <a:pt x="0" y="0"/>
                </a:lnTo>
                <a:close/>
              </a:path>
            </a:pathLst>
          </a:custGeom>
          <a:gradFill>
            <a:gsLst>
              <a:gs pos="0">
                <a:srgbClr val="00ABB4">
                  <a:alpha val="29411"/>
                </a:srgbClr>
              </a:gs>
              <a:gs pos="80000">
                <a:srgbClr val="0099E4">
                  <a:alpha val="44313"/>
                </a:srgbClr>
              </a:gs>
              <a:gs pos="100000">
                <a:srgbClr val="0099E4">
                  <a:alpha val="44313"/>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35" name="Google Shape;35;p14"/>
          <p:cNvSpPr txBox="1"/>
          <p:nvPr>
            <p:ph type="title"/>
          </p:nvPr>
        </p:nvSpPr>
        <p:spPr>
          <a:xfrm>
            <a:off x="609600" y="704088"/>
            <a:ext cx="10972800" cy="1143000"/>
          </a:xfrm>
          <a:prstGeom prst="rect">
            <a:avLst/>
          </a:prstGeom>
          <a:noFill/>
          <a:ln>
            <a:noFill/>
          </a:ln>
        </p:spPr>
        <p:txBody>
          <a:bodyPr anchorCtr="0" anchor="b" bIns="0" lIns="0" spcFirstLastPara="1" rIns="0" wrap="square" tIns="45700">
            <a:normAutofit/>
          </a:bodyPr>
          <a:lstStyle>
            <a:lvl1pPr lvl="0" marR="0" rtl="0" algn="l">
              <a:lnSpc>
                <a:spcPct val="100000"/>
              </a:lnSpc>
              <a:spcBef>
                <a:spcPts val="0"/>
              </a:spcBef>
              <a:spcAft>
                <a:spcPts val="0"/>
              </a:spcAft>
              <a:buClr>
                <a:schemeClr val="dk2"/>
              </a:buClr>
              <a:buSzPts val="5000"/>
              <a:buFont typeface="Calibri"/>
              <a:buNone/>
              <a:defRPr b="0" i="0" sz="5000" u="none" cap="none" strike="noStrike">
                <a:solidFill>
                  <a:schemeClr val="dk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36" name="Google Shape;36;p14"/>
          <p:cNvSpPr txBox="1"/>
          <p:nvPr>
            <p:ph idx="1" type="body"/>
          </p:nvPr>
        </p:nvSpPr>
        <p:spPr>
          <a:xfrm>
            <a:off x="609600" y="1935480"/>
            <a:ext cx="10972800" cy="4389120"/>
          </a:xfrm>
          <a:prstGeom prst="rect">
            <a:avLst/>
          </a:prstGeom>
          <a:noFill/>
          <a:ln>
            <a:noFill/>
          </a:ln>
        </p:spPr>
        <p:txBody>
          <a:bodyPr anchorCtr="0" anchor="t" bIns="45700" lIns="91425" spcFirstLastPara="1" rIns="91425" wrap="square" tIns="45700">
            <a:normAutofit/>
          </a:bodyPr>
          <a:lstStyle>
            <a:lvl1pPr indent="-385445" lvl="0" marL="457200" marR="0" rtl="0" algn="l">
              <a:lnSpc>
                <a:spcPct val="100000"/>
              </a:lnSpc>
              <a:spcBef>
                <a:spcPts val="520"/>
              </a:spcBef>
              <a:spcAft>
                <a:spcPts val="0"/>
              </a:spcAft>
              <a:buClr>
                <a:schemeClr val="accent3"/>
              </a:buClr>
              <a:buSzPts val="2470"/>
              <a:buFont typeface="Noto Sans Symbols"/>
              <a:buChar char="⚫"/>
              <a:defRPr b="0" i="0" sz="2600" u="none" cap="none" strike="noStrike">
                <a:solidFill>
                  <a:schemeClr val="dk1"/>
                </a:solidFill>
                <a:latin typeface="Constantia"/>
                <a:ea typeface="Constantia"/>
                <a:cs typeface="Constantia"/>
                <a:sym typeface="Constantia"/>
              </a:defRPr>
            </a:lvl1pPr>
            <a:lvl2pPr indent="-358140" lvl="1" marL="914400" marR="0" rtl="0" algn="l">
              <a:lnSpc>
                <a:spcPct val="100000"/>
              </a:lnSpc>
              <a:spcBef>
                <a:spcPts val="480"/>
              </a:spcBef>
              <a:spcAft>
                <a:spcPts val="0"/>
              </a:spcAft>
              <a:buClr>
                <a:schemeClr val="accent1"/>
              </a:buClr>
              <a:buSzPts val="2040"/>
              <a:buFont typeface="Noto Sans Symbols"/>
              <a:buChar char="⚫"/>
              <a:defRPr b="0" i="0" sz="2400" u="none" cap="none" strike="noStrike">
                <a:solidFill>
                  <a:schemeClr val="dk1"/>
                </a:solidFill>
                <a:latin typeface="Constantia"/>
                <a:ea typeface="Constantia"/>
                <a:cs typeface="Constantia"/>
                <a:sym typeface="Constantia"/>
              </a:defRPr>
            </a:lvl2pPr>
            <a:lvl3pPr indent="-321944" lvl="2" marL="1371600" marR="0" rtl="0" algn="l">
              <a:lnSpc>
                <a:spcPct val="100000"/>
              </a:lnSpc>
              <a:spcBef>
                <a:spcPts val="420"/>
              </a:spcBef>
              <a:spcAft>
                <a:spcPts val="0"/>
              </a:spcAft>
              <a:buClr>
                <a:schemeClr val="accent2"/>
              </a:buClr>
              <a:buSzPts val="1470"/>
              <a:buFont typeface="Noto Sans Symbols"/>
              <a:buChar char="⚫"/>
              <a:defRPr b="0" i="0" sz="2100" u="none" cap="none" strike="noStrike">
                <a:solidFill>
                  <a:schemeClr val="dk1"/>
                </a:solidFill>
                <a:latin typeface="Constantia"/>
                <a:ea typeface="Constantia"/>
                <a:cs typeface="Constantia"/>
                <a:sym typeface="Constantia"/>
              </a:defRPr>
            </a:lvl3pPr>
            <a:lvl4pPr indent="-311150" lvl="3" marL="1828800" marR="0" rtl="0" algn="l">
              <a:lnSpc>
                <a:spcPct val="100000"/>
              </a:lnSpc>
              <a:spcBef>
                <a:spcPts val="400"/>
              </a:spcBef>
              <a:spcAft>
                <a:spcPts val="0"/>
              </a:spcAft>
              <a:buClr>
                <a:schemeClr val="accent3"/>
              </a:buClr>
              <a:buSzPts val="1300"/>
              <a:buFont typeface="Noto Sans Symbols"/>
              <a:buChar char="⚫"/>
              <a:defRPr b="0" i="0" sz="2000" u="none" cap="none" strike="noStrike">
                <a:solidFill>
                  <a:schemeClr val="dk1"/>
                </a:solidFill>
                <a:latin typeface="Constantia"/>
                <a:ea typeface="Constantia"/>
                <a:cs typeface="Constantia"/>
                <a:sym typeface="Constantia"/>
              </a:defRPr>
            </a:lvl4pPr>
            <a:lvl5pPr indent="-311150" lvl="4" marL="2286000" marR="0" rtl="0" algn="l">
              <a:lnSpc>
                <a:spcPct val="100000"/>
              </a:lnSpc>
              <a:spcBef>
                <a:spcPts val="400"/>
              </a:spcBef>
              <a:spcAft>
                <a:spcPts val="0"/>
              </a:spcAft>
              <a:buClr>
                <a:schemeClr val="accent4"/>
              </a:buClr>
              <a:buSzPts val="1300"/>
              <a:buFont typeface="Noto Sans Symbols"/>
              <a:buChar char="⚫"/>
              <a:defRPr b="0" i="0" sz="2000" u="none" cap="none" strike="noStrike">
                <a:solidFill>
                  <a:schemeClr val="dk1"/>
                </a:solidFill>
                <a:latin typeface="Constantia"/>
                <a:ea typeface="Constantia"/>
                <a:cs typeface="Constantia"/>
                <a:sym typeface="Constantia"/>
              </a:defRPr>
            </a:lvl5pPr>
            <a:lvl6pPr indent="-320039" lvl="5" marL="2743200" marR="0" rtl="0" algn="l">
              <a:lnSpc>
                <a:spcPct val="100000"/>
              </a:lnSpc>
              <a:spcBef>
                <a:spcPts val="360"/>
              </a:spcBef>
              <a:spcAft>
                <a:spcPts val="0"/>
              </a:spcAft>
              <a:buClr>
                <a:schemeClr val="accent5"/>
              </a:buClr>
              <a:buSzPts val="1440"/>
              <a:buFont typeface="Noto Sans Symbols"/>
              <a:buChar char="⚫"/>
              <a:defRPr b="0" i="0" sz="1800" u="none" cap="none" strike="noStrike">
                <a:solidFill>
                  <a:schemeClr val="dk1"/>
                </a:solidFill>
                <a:latin typeface="Constantia"/>
                <a:ea typeface="Constantia"/>
                <a:cs typeface="Constantia"/>
                <a:sym typeface="Constantia"/>
              </a:defRPr>
            </a:lvl6pPr>
            <a:lvl7pPr indent="-309879" lvl="6" marL="3200400" marR="0" rtl="0" algn="l">
              <a:lnSpc>
                <a:spcPct val="100000"/>
              </a:lnSpc>
              <a:spcBef>
                <a:spcPts val="320"/>
              </a:spcBef>
              <a:spcAft>
                <a:spcPts val="0"/>
              </a:spcAft>
              <a:buClr>
                <a:schemeClr val="accent6"/>
              </a:buClr>
              <a:buSzPts val="1280"/>
              <a:buFont typeface="Noto Sans Symbols"/>
              <a:buChar char="⚫"/>
              <a:defRPr b="0" i="0" sz="1600" u="none" cap="none" strike="noStrike">
                <a:solidFill>
                  <a:schemeClr val="dk1"/>
                </a:solidFill>
                <a:latin typeface="Constantia"/>
                <a:ea typeface="Constantia"/>
                <a:cs typeface="Constantia"/>
                <a:sym typeface="Constantia"/>
              </a:defRPr>
            </a:lvl7pPr>
            <a:lvl8pPr indent="-330200" lvl="7" marL="3657600" marR="0" rtl="0" algn="l">
              <a:lnSpc>
                <a:spcPct val="100000"/>
              </a:lnSpc>
              <a:spcBef>
                <a:spcPts val="320"/>
              </a:spcBef>
              <a:spcAft>
                <a:spcPts val="0"/>
              </a:spcAft>
              <a:buClr>
                <a:schemeClr val="dk2"/>
              </a:buClr>
              <a:buSzPts val="1600"/>
              <a:buFont typeface="Constantia"/>
              <a:buChar char="•"/>
              <a:defRPr b="0" i="0" sz="1600" u="none" cap="none" strike="noStrike">
                <a:solidFill>
                  <a:schemeClr val="dk1"/>
                </a:solidFill>
                <a:latin typeface="Constantia"/>
                <a:ea typeface="Constantia"/>
                <a:cs typeface="Constantia"/>
                <a:sym typeface="Constantia"/>
              </a:defRPr>
            </a:lvl8pPr>
            <a:lvl9pPr indent="-317500" lvl="8" marL="4114800" marR="0" rtl="0" algn="l">
              <a:lnSpc>
                <a:spcPct val="100000"/>
              </a:lnSpc>
              <a:spcBef>
                <a:spcPts val="280"/>
              </a:spcBef>
              <a:spcAft>
                <a:spcPts val="0"/>
              </a:spcAft>
              <a:buClr>
                <a:schemeClr val="dk2"/>
              </a:buClr>
              <a:buSzPts val="1400"/>
              <a:buFont typeface="Constantia"/>
              <a:buChar char="•"/>
              <a:defRPr b="0" i="0" sz="1400" u="none" cap="none" strike="noStrike">
                <a:solidFill>
                  <a:schemeClr val="dk1"/>
                </a:solidFill>
                <a:latin typeface="Constantia"/>
                <a:ea typeface="Constantia"/>
                <a:cs typeface="Constantia"/>
                <a:sym typeface="Constantia"/>
              </a:defRPr>
            </a:lvl9pPr>
          </a:lstStyle>
          <a:p/>
        </p:txBody>
      </p:sp>
      <p:sp>
        <p:nvSpPr>
          <p:cNvPr id="37" name="Google Shape;37;p14"/>
          <p:cNvSpPr txBox="1"/>
          <p:nvPr>
            <p:ph idx="10" type="dt"/>
          </p:nvPr>
        </p:nvSpPr>
        <p:spPr>
          <a:xfrm>
            <a:off x="609600" y="6356351"/>
            <a:ext cx="2844800" cy="365125"/>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35C75"/>
                </a:solidFill>
                <a:latin typeface="Constantia"/>
                <a:ea typeface="Constantia"/>
                <a:cs typeface="Constantia"/>
                <a:sym typeface="Constanti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nstantia"/>
                <a:ea typeface="Constantia"/>
                <a:cs typeface="Constantia"/>
                <a:sym typeface="Constantia"/>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nstantia"/>
                <a:ea typeface="Constantia"/>
                <a:cs typeface="Constantia"/>
                <a:sym typeface="Constantia"/>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nstantia"/>
                <a:ea typeface="Constantia"/>
                <a:cs typeface="Constantia"/>
                <a:sym typeface="Constantia"/>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nstantia"/>
                <a:ea typeface="Constantia"/>
                <a:cs typeface="Constantia"/>
                <a:sym typeface="Constantia"/>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nstantia"/>
                <a:ea typeface="Constantia"/>
                <a:cs typeface="Constantia"/>
                <a:sym typeface="Constantia"/>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nstantia"/>
                <a:ea typeface="Constantia"/>
                <a:cs typeface="Constantia"/>
                <a:sym typeface="Constantia"/>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nstantia"/>
                <a:ea typeface="Constantia"/>
                <a:cs typeface="Constantia"/>
                <a:sym typeface="Constantia"/>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nstantia"/>
                <a:ea typeface="Constantia"/>
                <a:cs typeface="Constantia"/>
                <a:sym typeface="Constantia"/>
              </a:defRPr>
            </a:lvl9pPr>
          </a:lstStyle>
          <a:p/>
        </p:txBody>
      </p:sp>
      <p:sp>
        <p:nvSpPr>
          <p:cNvPr id="38" name="Google Shape;38;p14"/>
          <p:cNvSpPr txBox="1"/>
          <p:nvPr>
            <p:ph idx="11" type="ftr"/>
          </p:nvPr>
        </p:nvSpPr>
        <p:spPr>
          <a:xfrm>
            <a:off x="3556000" y="6356351"/>
            <a:ext cx="4470400" cy="365125"/>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35C75"/>
                </a:solidFill>
                <a:latin typeface="Constantia"/>
                <a:ea typeface="Constantia"/>
                <a:cs typeface="Constantia"/>
                <a:sym typeface="Constanti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nstantia"/>
                <a:ea typeface="Constantia"/>
                <a:cs typeface="Constantia"/>
                <a:sym typeface="Constantia"/>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nstantia"/>
                <a:ea typeface="Constantia"/>
                <a:cs typeface="Constantia"/>
                <a:sym typeface="Constantia"/>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nstantia"/>
                <a:ea typeface="Constantia"/>
                <a:cs typeface="Constantia"/>
                <a:sym typeface="Constantia"/>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nstantia"/>
                <a:ea typeface="Constantia"/>
                <a:cs typeface="Constantia"/>
                <a:sym typeface="Constantia"/>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nstantia"/>
                <a:ea typeface="Constantia"/>
                <a:cs typeface="Constantia"/>
                <a:sym typeface="Constantia"/>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nstantia"/>
                <a:ea typeface="Constantia"/>
                <a:cs typeface="Constantia"/>
                <a:sym typeface="Constantia"/>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nstantia"/>
                <a:ea typeface="Constantia"/>
                <a:cs typeface="Constantia"/>
                <a:sym typeface="Constantia"/>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nstantia"/>
                <a:ea typeface="Constantia"/>
                <a:cs typeface="Constantia"/>
                <a:sym typeface="Constantia"/>
              </a:defRPr>
            </a:lvl9pPr>
          </a:lstStyle>
          <a:p/>
        </p:txBody>
      </p:sp>
      <p:sp>
        <p:nvSpPr>
          <p:cNvPr id="39" name="Google Shape;39;p14"/>
          <p:cNvSpPr txBox="1"/>
          <p:nvPr>
            <p:ph idx="12" type="sldNum"/>
          </p:nvPr>
        </p:nvSpPr>
        <p:spPr>
          <a:xfrm>
            <a:off x="10566400" y="6356351"/>
            <a:ext cx="1016000" cy="365125"/>
          </a:xfrm>
          <a:prstGeom prst="rect">
            <a:avLst/>
          </a:prstGeom>
          <a:noFill/>
          <a:ln>
            <a:noFill/>
          </a:ln>
        </p:spPr>
        <p:txBody>
          <a:bodyPr anchorCtr="0" anchor="b" bIns="0" lIns="0" spcFirstLastPara="1" rIns="0" wrap="square" tIns="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03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grpSp>
        <p:nvGrpSpPr>
          <p:cNvPr id="40" name="Google Shape;40;p14"/>
          <p:cNvGrpSpPr/>
          <p:nvPr/>
        </p:nvGrpSpPr>
        <p:grpSpPr>
          <a:xfrm>
            <a:off x="-39059" y="-16113"/>
            <a:ext cx="12264340" cy="1086266"/>
            <a:chOff x="-29322" y="-1971"/>
            <a:chExt cx="9198255" cy="1086266"/>
          </a:xfrm>
        </p:grpSpPr>
        <p:sp>
          <p:nvSpPr>
            <p:cNvPr id="41" name="Google Shape;41;p14"/>
            <p:cNvSpPr/>
            <p:nvPr/>
          </p:nvSpPr>
          <p:spPr>
            <a:xfrm rot="-164308">
              <a:off x="-19045" y="216550"/>
              <a:ext cx="9163050" cy="649224"/>
            </a:xfrm>
            <a:custGeom>
              <a:rect b="b" l="l" r="r" t="t"/>
              <a:pathLst>
                <a:path extrusionOk="0" h="1055" w="5772">
                  <a:moveTo>
                    <a:pt x="0" y="966"/>
                  </a:moveTo>
                  <a:cubicBezTo>
                    <a:pt x="282" y="738"/>
                    <a:pt x="923" y="275"/>
                    <a:pt x="1608" y="282"/>
                  </a:cubicBezTo>
                  <a:cubicBezTo>
                    <a:pt x="2293" y="289"/>
                    <a:pt x="3416" y="1055"/>
                    <a:pt x="4110" y="1008"/>
                  </a:cubicBezTo>
                  <a:cubicBezTo>
                    <a:pt x="4804" y="961"/>
                    <a:pt x="5426" y="210"/>
                    <a:pt x="5772" y="0"/>
                  </a:cubicBezTo>
                </a:path>
              </a:pathLst>
            </a:custGeom>
            <a:noFill/>
            <a:ln cap="flat" cmpd="sng" w="10775">
              <a:solidFill>
                <a:srgbClr val="09B6BE"/>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42" name="Google Shape;42;p14"/>
            <p:cNvSpPr/>
            <p:nvPr/>
          </p:nvSpPr>
          <p:spPr>
            <a:xfrm rot="-164308">
              <a:off x="-14309" y="290003"/>
              <a:ext cx="9175812" cy="530352"/>
            </a:xfrm>
            <a:custGeom>
              <a:rect b="b" l="l" r="r" t="t"/>
              <a:pathLst>
                <a:path extrusionOk="0" h="854" w="5766">
                  <a:moveTo>
                    <a:pt x="0" y="732"/>
                  </a:moveTo>
                  <a:cubicBezTo>
                    <a:pt x="273" y="647"/>
                    <a:pt x="951" y="214"/>
                    <a:pt x="1638" y="228"/>
                  </a:cubicBezTo>
                  <a:cubicBezTo>
                    <a:pt x="2325" y="242"/>
                    <a:pt x="3434" y="854"/>
                    <a:pt x="4122" y="816"/>
                  </a:cubicBezTo>
                  <a:cubicBezTo>
                    <a:pt x="4810" y="778"/>
                    <a:pt x="5424" y="170"/>
                    <a:pt x="5766" y="0"/>
                  </a:cubicBezTo>
                </a:path>
              </a:pathLst>
            </a:custGeom>
            <a:noFill/>
            <a:ln cap="flat" cmpd="sng" w="9525">
              <a:solidFill>
                <a:schemeClr val="accent4"/>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grpSp>
    </p:spTree>
  </p:cSld>
  <p:clrMap accent1="accent1" accent2="accent2" accent3="accent3" accent4="accent4" accent5="accent5" accent6="accent6" bg1="lt1" bg2="dk2" tx1="dk1" tx2="lt2" folHlink="folHlink" hlink="hlink"/>
  <p:sldLayoutIdLst>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Lst>
  <mc:AlternateContent>
    <mc:Choice Requires="p14">
      <p:transition spd="slow" p14:dur="700">
        <p:fade/>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3">
            <a:alphaModFix/>
          </a:blip>
          <a:tile algn="tl" flip="none" tx="0" sx="100000" ty="0" sy="100000"/>
        </a:blipFill>
      </p:bgPr>
    </p:bg>
    <p:spTree>
      <p:nvGrpSpPr>
        <p:cNvPr id="252" name="Shape 252"/>
        <p:cNvGrpSpPr/>
        <p:nvPr/>
      </p:nvGrpSpPr>
      <p:grpSpPr>
        <a:xfrm>
          <a:off x="0" y="0"/>
          <a:ext cx="0" cy="0"/>
          <a:chOff x="0" y="0"/>
          <a:chExt cx="0" cy="0"/>
        </a:xfrm>
      </p:grpSpPr>
      <p:sp>
        <p:nvSpPr>
          <p:cNvPr id="253" name="Google Shape;253;p1"/>
          <p:cNvSpPr txBox="1"/>
          <p:nvPr>
            <p:ph type="ctrTitle"/>
          </p:nvPr>
        </p:nvSpPr>
        <p:spPr>
          <a:xfrm>
            <a:off x="4121919" y="2222863"/>
            <a:ext cx="6858002" cy="742406"/>
          </a:xfrm>
          <a:prstGeom prst="rect">
            <a:avLst/>
          </a:prstGeom>
          <a:noFill/>
          <a:ln>
            <a:noFill/>
          </a:ln>
        </p:spPr>
        <p:txBody>
          <a:bodyPr anchorCtr="0" anchor="b" bIns="0" lIns="0" spcFirstLastPara="1" rIns="18275" wrap="square" tIns="0">
            <a:noAutofit/>
          </a:bodyPr>
          <a:lstStyle/>
          <a:p>
            <a:pPr indent="0" lvl="0" marL="0" rtl="0" algn="r">
              <a:lnSpc>
                <a:spcPct val="100000"/>
              </a:lnSpc>
              <a:spcBef>
                <a:spcPts val="0"/>
              </a:spcBef>
              <a:spcAft>
                <a:spcPts val="0"/>
              </a:spcAft>
              <a:buClr>
                <a:srgbClr val="05686C"/>
              </a:buClr>
              <a:buSzPts val="5400"/>
              <a:buFont typeface="Calibri"/>
              <a:buNone/>
            </a:pPr>
            <a:r>
              <a:rPr lang="en-US" sz="5400">
                <a:solidFill>
                  <a:srgbClr val="05686C"/>
                </a:solidFill>
              </a:rPr>
              <a:t>Database TRIGGER</a:t>
            </a:r>
            <a:endParaRPr/>
          </a:p>
        </p:txBody>
      </p:sp>
      <p:sp>
        <p:nvSpPr>
          <p:cNvPr id="254" name="Google Shape;254;p1"/>
          <p:cNvSpPr txBox="1"/>
          <p:nvPr>
            <p:ph idx="1" type="subTitle"/>
          </p:nvPr>
        </p:nvSpPr>
        <p:spPr>
          <a:xfrm>
            <a:off x="711200" y="3228536"/>
            <a:ext cx="10472928" cy="1752600"/>
          </a:xfrm>
          <a:prstGeom prst="rect">
            <a:avLst/>
          </a:prstGeom>
          <a:noFill/>
          <a:ln>
            <a:noFill/>
          </a:ln>
        </p:spPr>
        <p:txBody>
          <a:bodyPr anchorCtr="0" anchor="t" bIns="45700" lIns="0" spcFirstLastPara="1" rIns="18275" wrap="square" tIns="45700">
            <a:normAutofit/>
          </a:bodyPr>
          <a:lstStyle/>
          <a:p>
            <a:pPr indent="0" lvl="0" marL="0" marR="45720" rtl="0" algn="r">
              <a:lnSpc>
                <a:spcPct val="100000"/>
              </a:lnSpc>
              <a:spcBef>
                <a:spcPts val="0"/>
              </a:spcBef>
              <a:spcAft>
                <a:spcPts val="0"/>
              </a:spcAft>
              <a:buSzPts val="2470"/>
              <a:buNone/>
            </a:pPr>
            <a:r>
              <a:t/>
            </a:r>
            <a:endParaRPr/>
          </a:p>
          <a:p>
            <a:pPr indent="0" lvl="0" marL="0" marR="45720" rtl="0" algn="r">
              <a:lnSpc>
                <a:spcPct val="100000"/>
              </a:lnSpc>
              <a:spcBef>
                <a:spcPts val="520"/>
              </a:spcBef>
              <a:spcAft>
                <a:spcPts val="0"/>
              </a:spcAft>
              <a:buSzPts val="247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10"/>
          <p:cNvSpPr txBox="1"/>
          <p:nvPr>
            <p:ph type="title"/>
          </p:nvPr>
        </p:nvSpPr>
        <p:spPr>
          <a:xfrm>
            <a:off x="1065212" y="304800"/>
            <a:ext cx="10058402" cy="683342"/>
          </a:xfrm>
          <a:prstGeom prst="rect">
            <a:avLst/>
          </a:prstGeom>
          <a:noFill/>
          <a:ln>
            <a:noFill/>
          </a:ln>
        </p:spPr>
        <p:txBody>
          <a:bodyPr anchorCtr="0" anchor="b" bIns="0" lIns="0" spcFirstLastPara="1" rIns="0" wrap="square" tIns="45700">
            <a:normAutofit fontScale="90000"/>
          </a:bodyPr>
          <a:lstStyle/>
          <a:p>
            <a:pPr indent="0" lvl="0" marL="0" rtl="0" algn="l">
              <a:lnSpc>
                <a:spcPct val="100000"/>
              </a:lnSpc>
              <a:spcBef>
                <a:spcPts val="0"/>
              </a:spcBef>
              <a:spcAft>
                <a:spcPts val="0"/>
              </a:spcAft>
              <a:buClr>
                <a:schemeClr val="dk2"/>
              </a:buClr>
              <a:buSzPct val="100000"/>
              <a:buFont typeface="Calibri"/>
              <a:buNone/>
            </a:pPr>
            <a:br>
              <a:rPr lang="en-US" sz="3200"/>
            </a:br>
            <a:r>
              <a:rPr lang="en-US">
                <a:solidFill>
                  <a:srgbClr val="7E9532"/>
                </a:solidFill>
              </a:rPr>
              <a:t>SQL Trigger - Book Management Database</a:t>
            </a:r>
            <a:endParaRPr/>
          </a:p>
        </p:txBody>
      </p:sp>
      <p:sp>
        <p:nvSpPr>
          <p:cNvPr id="311" name="Google Shape;311;p10"/>
          <p:cNvSpPr txBox="1"/>
          <p:nvPr>
            <p:ph idx="1" type="body"/>
          </p:nvPr>
        </p:nvSpPr>
        <p:spPr>
          <a:xfrm>
            <a:off x="733907" y="1666227"/>
            <a:ext cx="5428353" cy="3475617"/>
          </a:xfrm>
          <a:prstGeom prst="rect">
            <a:avLst/>
          </a:prstGeom>
          <a:noFill/>
          <a:ln>
            <a:noFill/>
          </a:ln>
        </p:spPr>
        <p:txBody>
          <a:bodyPr anchorCtr="0" anchor="t" bIns="45700" lIns="91425" spcFirstLastPara="1" rIns="91425" wrap="square" tIns="45700">
            <a:normAutofit/>
          </a:bodyPr>
          <a:lstStyle/>
          <a:p>
            <a:pPr indent="0" lvl="0" marL="0" rtl="0" algn="just">
              <a:lnSpc>
                <a:spcPct val="100000"/>
              </a:lnSpc>
              <a:spcBef>
                <a:spcPts val="0"/>
              </a:spcBef>
              <a:spcAft>
                <a:spcPts val="0"/>
              </a:spcAft>
              <a:buSzPts val="1900"/>
              <a:buNone/>
            </a:pPr>
            <a:r>
              <a:rPr lang="en-US" sz="2000"/>
              <a:t>For example, given Library Book Management database schema with Student database schema. </a:t>
            </a:r>
            <a:endParaRPr/>
          </a:p>
          <a:p>
            <a:pPr indent="0" lvl="0" marL="0" rtl="0" algn="just">
              <a:lnSpc>
                <a:spcPct val="100000"/>
              </a:lnSpc>
              <a:spcBef>
                <a:spcPts val="400"/>
              </a:spcBef>
              <a:spcAft>
                <a:spcPts val="0"/>
              </a:spcAft>
              <a:buSzPts val="1900"/>
              <a:buNone/>
            </a:pPr>
            <a:r>
              <a:rPr lang="en-US" sz="2000"/>
              <a:t>In these databases, if any student borrows a book from library then the count of that specified book should be decremented. </a:t>
            </a:r>
            <a:endParaRPr/>
          </a:p>
        </p:txBody>
      </p:sp>
      <p:sp>
        <p:nvSpPr>
          <p:cNvPr id="312" name="Google Shape;312;p10"/>
          <p:cNvSpPr/>
          <p:nvPr/>
        </p:nvSpPr>
        <p:spPr>
          <a:xfrm>
            <a:off x="7155861" y="1310148"/>
            <a:ext cx="3967753"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1" lang="en-US" sz="1800" u="none" cap="none" strike="noStrike">
                <a:solidFill>
                  <a:schemeClr val="dk1"/>
                </a:solidFill>
                <a:latin typeface="Roboto"/>
                <a:ea typeface="Roboto"/>
                <a:cs typeface="Roboto"/>
                <a:sym typeface="Roboto"/>
              </a:rPr>
              <a:t>Suppose the schema with some data</a:t>
            </a:r>
            <a:endParaRPr b="0" i="0" sz="1800" u="none" cap="none" strike="noStrike">
              <a:solidFill>
                <a:schemeClr val="dk1"/>
              </a:solidFill>
              <a:latin typeface="Constantia"/>
              <a:ea typeface="Constantia"/>
              <a:cs typeface="Constantia"/>
              <a:sym typeface="Constantia"/>
            </a:endParaRPr>
          </a:p>
        </p:txBody>
      </p:sp>
      <p:pic>
        <p:nvPicPr>
          <p:cNvPr id="313" name="Google Shape;313;p10"/>
          <p:cNvPicPr preferRelativeResize="0"/>
          <p:nvPr/>
        </p:nvPicPr>
        <p:blipFill rotWithShape="1">
          <a:blip r:embed="rId3">
            <a:alphaModFix/>
          </a:blip>
          <a:srcRect b="0" l="0" r="0" t="0"/>
          <a:stretch/>
        </p:blipFill>
        <p:spPr>
          <a:xfrm>
            <a:off x="6896474" y="1666227"/>
            <a:ext cx="4748981" cy="4277322"/>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11">
                                            <p:txEl>
                                              <p:pRg end="0" st="0"/>
                                            </p:txEl>
                                          </p:spTgt>
                                        </p:tgtEl>
                                        <p:attrNameLst>
                                          <p:attrName>style.visibility</p:attrName>
                                        </p:attrNameLst>
                                      </p:cBhvr>
                                      <p:to>
                                        <p:strVal val="visible"/>
                                      </p:to>
                                    </p:set>
                                    <p:anim calcmode="lin" valueType="num">
                                      <p:cBhvr additive="base">
                                        <p:cTn dur="500"/>
                                        <p:tgtEl>
                                          <p:spTgt spid="311">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11">
                                            <p:txEl>
                                              <p:pRg end="1" st="1"/>
                                            </p:txEl>
                                          </p:spTgt>
                                        </p:tgtEl>
                                        <p:attrNameLst>
                                          <p:attrName>style.visibility</p:attrName>
                                        </p:attrNameLst>
                                      </p:cBhvr>
                                      <p:to>
                                        <p:strVal val="visible"/>
                                      </p:to>
                                    </p:set>
                                    <p:anim calcmode="lin" valueType="num">
                                      <p:cBhvr additive="base">
                                        <p:cTn dur="500"/>
                                        <p:tgtEl>
                                          <p:spTgt spid="311">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11"/>
          <p:cNvSpPr txBox="1"/>
          <p:nvPr>
            <p:ph type="title"/>
          </p:nvPr>
        </p:nvSpPr>
        <p:spPr>
          <a:xfrm>
            <a:off x="1065212" y="634180"/>
            <a:ext cx="10058402" cy="653845"/>
          </a:xfrm>
          <a:prstGeom prst="rect">
            <a:avLst/>
          </a:prstGeom>
          <a:noFill/>
          <a:ln>
            <a:noFill/>
          </a:ln>
        </p:spPr>
        <p:txBody>
          <a:bodyPr anchorCtr="0" anchor="b" bIns="0" lIns="0" spcFirstLastPara="1" rIns="0" wrap="square" tIns="45700">
            <a:normAutofit/>
          </a:bodyPr>
          <a:lstStyle/>
          <a:p>
            <a:pPr indent="0" lvl="0" marL="0" rtl="0" algn="l">
              <a:lnSpc>
                <a:spcPct val="100000"/>
              </a:lnSpc>
              <a:spcBef>
                <a:spcPts val="0"/>
              </a:spcBef>
              <a:spcAft>
                <a:spcPts val="0"/>
              </a:spcAft>
              <a:buClr>
                <a:srgbClr val="7E9532"/>
              </a:buClr>
              <a:buSzPts val="3200"/>
              <a:buFont typeface="Calibri"/>
              <a:buNone/>
            </a:pPr>
            <a:r>
              <a:rPr lang="en-US" sz="3200">
                <a:solidFill>
                  <a:srgbClr val="7E9532"/>
                </a:solidFill>
              </a:rPr>
              <a:t>Trigger for the system</a:t>
            </a:r>
            <a:endParaRPr/>
          </a:p>
        </p:txBody>
      </p:sp>
      <p:sp>
        <p:nvSpPr>
          <p:cNvPr id="319" name="Google Shape;319;p11"/>
          <p:cNvSpPr/>
          <p:nvPr/>
        </p:nvSpPr>
        <p:spPr>
          <a:xfrm>
            <a:off x="675860" y="4850439"/>
            <a:ext cx="10084904" cy="92333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onstantia"/>
                <a:ea typeface="Constantia"/>
                <a:cs typeface="Constantia"/>
                <a:sym typeface="Constantia"/>
              </a:rPr>
              <a:t>Above trigger, will be activated whenever an insertion operation performed in a book_issue database, it will update the book_det schema setting copies decrements by 1 of current book id(bid)</a:t>
            </a:r>
            <a:endParaRPr b="0" i="0" sz="1800" u="none" cap="none" strike="noStrike">
              <a:solidFill>
                <a:schemeClr val="dk1"/>
              </a:solidFill>
              <a:latin typeface="Arial"/>
              <a:ea typeface="Arial"/>
              <a:cs typeface="Arial"/>
              <a:sym typeface="Arial"/>
            </a:endParaRPr>
          </a:p>
        </p:txBody>
      </p:sp>
      <p:sp>
        <p:nvSpPr>
          <p:cNvPr id="320" name="Google Shape;320;p11"/>
          <p:cNvSpPr/>
          <p:nvPr/>
        </p:nvSpPr>
        <p:spPr>
          <a:xfrm>
            <a:off x="1077001" y="1565750"/>
            <a:ext cx="8815500" cy="2862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7030A0"/>
                </a:solidFill>
                <a:latin typeface="Consolas"/>
                <a:ea typeface="Consolas"/>
                <a:cs typeface="Consolas"/>
                <a:sym typeface="Consolas"/>
              </a:rPr>
              <a:t>create trigger book_copies_deducts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7030A0"/>
              </a:solidFill>
              <a:latin typeface="Consolas"/>
              <a:ea typeface="Consolas"/>
              <a:cs typeface="Consolas"/>
              <a:sym typeface="Consolas"/>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7030A0"/>
                </a:solidFill>
                <a:latin typeface="Consolas"/>
                <a:ea typeface="Consolas"/>
                <a:cs typeface="Consolas"/>
                <a:sym typeface="Consolas"/>
              </a:rPr>
              <a:t>after INSERT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7030A0"/>
              </a:solidFill>
              <a:latin typeface="Consolas"/>
              <a:ea typeface="Consolas"/>
              <a:cs typeface="Consolas"/>
              <a:sym typeface="Consolas"/>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7030A0"/>
                </a:solidFill>
                <a:latin typeface="Consolas"/>
                <a:ea typeface="Consolas"/>
                <a:cs typeface="Consolas"/>
                <a:sym typeface="Consolas"/>
              </a:rPr>
              <a:t>on book_issue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7030A0"/>
              </a:solidFill>
              <a:latin typeface="Consolas"/>
              <a:ea typeface="Consolas"/>
              <a:cs typeface="Consolas"/>
              <a:sym typeface="Consolas"/>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7030A0"/>
                </a:solidFill>
                <a:latin typeface="Consolas"/>
                <a:ea typeface="Consolas"/>
                <a:cs typeface="Consolas"/>
                <a:sym typeface="Consolas"/>
              </a:rPr>
              <a:t>for each row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7030A0"/>
              </a:solidFill>
              <a:latin typeface="Consolas"/>
              <a:ea typeface="Consolas"/>
              <a:cs typeface="Consolas"/>
              <a:sym typeface="Consolas"/>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7030A0"/>
                </a:solidFill>
                <a:latin typeface="Consolas"/>
                <a:ea typeface="Consolas"/>
                <a:cs typeface="Consolas"/>
                <a:sym typeface="Consolas"/>
              </a:rPr>
              <a:t>update book_det set copies = copies - 1 where bid = </a:t>
            </a:r>
            <a:r>
              <a:rPr lang="en-US" sz="1800">
                <a:solidFill>
                  <a:srgbClr val="7030A0"/>
                </a:solidFill>
                <a:latin typeface="Consolas"/>
                <a:ea typeface="Consolas"/>
                <a:cs typeface="Consolas"/>
                <a:sym typeface="Consolas"/>
              </a:rPr>
              <a:t>book_issue</a:t>
            </a:r>
            <a:r>
              <a:rPr b="0" i="0" lang="en-US" sz="1800" u="none" cap="none" strike="noStrike">
                <a:solidFill>
                  <a:srgbClr val="7030A0"/>
                </a:solidFill>
                <a:latin typeface="Consolas"/>
                <a:ea typeface="Consolas"/>
                <a:cs typeface="Consolas"/>
                <a:sym typeface="Consolas"/>
              </a:rPr>
              <a:t>.bid;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7030A0"/>
              </a:solidFill>
              <a:latin typeface="Consolas"/>
              <a:ea typeface="Consolas"/>
              <a:cs typeface="Consolas"/>
              <a:sym typeface="Consolas"/>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12"/>
          <p:cNvSpPr txBox="1"/>
          <p:nvPr>
            <p:ph type="title"/>
          </p:nvPr>
        </p:nvSpPr>
        <p:spPr>
          <a:xfrm>
            <a:off x="1065212" y="304800"/>
            <a:ext cx="10058402" cy="572869"/>
          </a:xfrm>
          <a:prstGeom prst="rect">
            <a:avLst/>
          </a:prstGeom>
          <a:noFill/>
          <a:ln>
            <a:noFill/>
          </a:ln>
        </p:spPr>
        <p:txBody>
          <a:bodyPr anchorCtr="0" anchor="b" bIns="0" lIns="0" spcFirstLastPara="1" rIns="0" wrap="square" tIns="45700">
            <a:normAutofit/>
          </a:bodyPr>
          <a:lstStyle/>
          <a:p>
            <a:pPr indent="0" lvl="0" marL="0" rtl="0" algn="l">
              <a:lnSpc>
                <a:spcPct val="100000"/>
              </a:lnSpc>
              <a:spcBef>
                <a:spcPts val="0"/>
              </a:spcBef>
              <a:spcAft>
                <a:spcPts val="0"/>
              </a:spcAft>
              <a:buClr>
                <a:srgbClr val="7E9532"/>
              </a:buClr>
              <a:buSzPts val="3200"/>
              <a:buFont typeface="Calibri"/>
              <a:buNone/>
            </a:pPr>
            <a:r>
              <a:rPr lang="en-US" sz="3200">
                <a:solidFill>
                  <a:srgbClr val="7E9532"/>
                </a:solidFill>
              </a:rPr>
              <a:t>Results</a:t>
            </a:r>
            <a:endParaRPr/>
          </a:p>
        </p:txBody>
      </p:sp>
      <p:pic>
        <p:nvPicPr>
          <p:cNvPr id="326" name="Google Shape;326;p12"/>
          <p:cNvPicPr preferRelativeResize="0"/>
          <p:nvPr>
            <p:ph idx="1" type="body"/>
          </p:nvPr>
        </p:nvPicPr>
        <p:blipFill rotWithShape="1">
          <a:blip r:embed="rId3">
            <a:alphaModFix/>
          </a:blip>
          <a:srcRect b="0" l="0" r="0" t="0"/>
          <a:stretch/>
        </p:blipFill>
        <p:spPr>
          <a:xfrm>
            <a:off x="1065212" y="1081549"/>
            <a:ext cx="6645995" cy="4419600"/>
          </a:xfrm>
          <a:prstGeom prst="rect">
            <a:avLst/>
          </a:prstGeom>
          <a:noFill/>
          <a:ln>
            <a:noFill/>
          </a:ln>
        </p:spPr>
      </p:pic>
      <p:sp>
        <p:nvSpPr>
          <p:cNvPr id="327" name="Google Shape;327;p12"/>
          <p:cNvSpPr/>
          <p:nvPr/>
        </p:nvSpPr>
        <p:spPr>
          <a:xfrm>
            <a:off x="1065212" y="5705029"/>
            <a:ext cx="9848594"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Constantia"/>
                <a:ea typeface="Constantia"/>
                <a:cs typeface="Constantia"/>
                <a:sym typeface="Constantia"/>
              </a:rPr>
              <a:t>As above results show that as soon as data is inserted, copies of the book deducts from the book schema in the system</a:t>
            </a:r>
            <a:r>
              <a:rPr b="0" i="0" lang="en-US" sz="2000" u="none" cap="none" strike="noStrike">
                <a:solidFill>
                  <a:schemeClr val="dk1"/>
                </a:solidFill>
                <a:latin typeface="Roboto"/>
                <a:ea typeface="Roboto"/>
                <a:cs typeface="Roboto"/>
                <a:sym typeface="Roboto"/>
              </a:rPr>
              <a:t>.</a:t>
            </a:r>
            <a:endParaRPr b="0" i="0" sz="2000" u="none" cap="none" strike="noStrike">
              <a:solidFill>
                <a:schemeClr val="dk1"/>
              </a:solidFill>
              <a:latin typeface="Constantia"/>
              <a:ea typeface="Constantia"/>
              <a:cs typeface="Constantia"/>
              <a:sym typeface="Constantia"/>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13"/>
          <p:cNvSpPr txBox="1"/>
          <p:nvPr>
            <p:ph type="title"/>
          </p:nvPr>
        </p:nvSpPr>
        <p:spPr>
          <a:xfrm>
            <a:off x="3840844" y="2141620"/>
            <a:ext cx="3967651" cy="1262153"/>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rgbClr val="FF0000"/>
              </a:buClr>
              <a:buSzPts val="5400"/>
              <a:buFont typeface="Times New Roman"/>
              <a:buNone/>
            </a:pPr>
            <a:r>
              <a:rPr lang="en-US" sz="5400">
                <a:solidFill>
                  <a:srgbClr val="FF0000"/>
                </a:solidFill>
                <a:latin typeface="Times New Roman"/>
                <a:ea typeface="Times New Roman"/>
                <a:cs typeface="Times New Roman"/>
                <a:sym typeface="Times New Roman"/>
              </a:rPr>
              <a:t>Thank you</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2"/>
          <p:cNvSpPr txBox="1"/>
          <p:nvPr>
            <p:ph type="title"/>
          </p:nvPr>
        </p:nvSpPr>
        <p:spPr>
          <a:xfrm>
            <a:off x="879682" y="662609"/>
            <a:ext cx="5812666" cy="556591"/>
          </a:xfrm>
          <a:prstGeom prst="rect">
            <a:avLst/>
          </a:prstGeom>
          <a:noFill/>
          <a:ln>
            <a:noFill/>
          </a:ln>
        </p:spPr>
        <p:txBody>
          <a:bodyPr anchorCtr="0" anchor="b" bIns="0" lIns="0" spcFirstLastPara="1" rIns="0" wrap="square" tIns="45700">
            <a:normAutofit fontScale="90000"/>
          </a:bodyPr>
          <a:lstStyle/>
          <a:p>
            <a:pPr indent="0" lvl="0" marL="0" rtl="0" algn="l">
              <a:lnSpc>
                <a:spcPct val="100000"/>
              </a:lnSpc>
              <a:spcBef>
                <a:spcPts val="0"/>
              </a:spcBef>
              <a:spcAft>
                <a:spcPts val="0"/>
              </a:spcAft>
              <a:buClr>
                <a:srgbClr val="7E9532"/>
              </a:buClr>
              <a:buSzPct val="100000"/>
              <a:buFont typeface="Calibri"/>
              <a:buNone/>
            </a:pPr>
            <a:r>
              <a:rPr lang="en-US">
                <a:solidFill>
                  <a:srgbClr val="7E9532"/>
                </a:solidFill>
              </a:rPr>
              <a:t>Outline</a:t>
            </a:r>
            <a:endParaRPr>
              <a:solidFill>
                <a:srgbClr val="7E9532"/>
              </a:solidFill>
            </a:endParaRPr>
          </a:p>
        </p:txBody>
      </p:sp>
      <p:sp>
        <p:nvSpPr>
          <p:cNvPr id="260" name="Google Shape;260;p2"/>
          <p:cNvSpPr txBox="1"/>
          <p:nvPr>
            <p:ph idx="1" type="body"/>
          </p:nvPr>
        </p:nvSpPr>
        <p:spPr>
          <a:xfrm>
            <a:off x="783860" y="1266600"/>
            <a:ext cx="10058400" cy="4351683"/>
          </a:xfrm>
          <a:prstGeom prst="rect">
            <a:avLst/>
          </a:prstGeom>
          <a:noFill/>
          <a:ln>
            <a:noFill/>
          </a:ln>
        </p:spPr>
        <p:txBody>
          <a:bodyPr anchorCtr="0" anchor="t" bIns="45700" lIns="91425" spcFirstLastPara="1" rIns="91425" wrap="square" tIns="45700">
            <a:normAutofit/>
          </a:bodyPr>
          <a:lstStyle/>
          <a:p>
            <a:pPr indent="-274320" lvl="0" marL="274320" rtl="0" algn="l">
              <a:lnSpc>
                <a:spcPct val="100000"/>
              </a:lnSpc>
              <a:spcBef>
                <a:spcPts val="0"/>
              </a:spcBef>
              <a:spcAft>
                <a:spcPts val="0"/>
              </a:spcAft>
              <a:buSzPts val="2660"/>
              <a:buChar char="⚫"/>
            </a:pPr>
            <a:r>
              <a:rPr lang="en-US" sz="2800"/>
              <a:t>What is DB Trigger?</a:t>
            </a:r>
            <a:endParaRPr/>
          </a:p>
          <a:p>
            <a:pPr indent="-274320" lvl="0" marL="274320" rtl="0" algn="l">
              <a:lnSpc>
                <a:spcPct val="100000"/>
              </a:lnSpc>
              <a:spcBef>
                <a:spcPts val="560"/>
              </a:spcBef>
              <a:spcAft>
                <a:spcPts val="0"/>
              </a:spcAft>
              <a:buSzPts val="2660"/>
              <a:buChar char="⚫"/>
            </a:pPr>
            <a:r>
              <a:rPr lang="en-US" sz="2800"/>
              <a:t>Trigger Syntax</a:t>
            </a:r>
            <a:endParaRPr/>
          </a:p>
          <a:p>
            <a:pPr indent="-274320" lvl="0" marL="274320" rtl="0" algn="l">
              <a:lnSpc>
                <a:spcPct val="100000"/>
              </a:lnSpc>
              <a:spcBef>
                <a:spcPts val="560"/>
              </a:spcBef>
              <a:spcAft>
                <a:spcPts val="0"/>
              </a:spcAft>
              <a:buSzPts val="2660"/>
              <a:buChar char="⚫"/>
            </a:pPr>
            <a:r>
              <a:rPr lang="en-US" sz="2800"/>
              <a:t>Explanation of Trigger Syntax</a:t>
            </a:r>
            <a:endParaRPr/>
          </a:p>
          <a:p>
            <a:pPr indent="-274320" lvl="0" marL="274320" rtl="0" algn="l">
              <a:lnSpc>
                <a:spcPct val="100000"/>
              </a:lnSpc>
              <a:spcBef>
                <a:spcPts val="640"/>
              </a:spcBef>
              <a:spcAft>
                <a:spcPts val="0"/>
              </a:spcAft>
              <a:buSzPts val="2660"/>
              <a:buChar char="⚫"/>
            </a:pPr>
            <a:r>
              <a:rPr lang="en-US" sz="2800"/>
              <a:t>Trigger Example</a:t>
            </a:r>
            <a:br>
              <a:rPr lang="en-US" sz="3200"/>
            </a:br>
            <a:br>
              <a:rPr lang="en-US" sz="3200"/>
            </a:br>
            <a:r>
              <a:rPr lang="en-US" sz="3200"/>
              <a:t> </a:t>
            </a:r>
            <a:endParaRPr/>
          </a:p>
          <a:p>
            <a:pPr indent="-81280" lvl="0" marL="274320" rtl="0" algn="l">
              <a:lnSpc>
                <a:spcPct val="100000"/>
              </a:lnSpc>
              <a:spcBef>
                <a:spcPts val="640"/>
              </a:spcBef>
              <a:spcAft>
                <a:spcPts val="0"/>
              </a:spcAft>
              <a:buSzPts val="3040"/>
              <a:buNone/>
            </a:pPr>
            <a:r>
              <a:t/>
            </a:r>
            <a:endParaRPr sz="3200"/>
          </a:p>
          <a:p>
            <a:pPr indent="-81280" lvl="0" marL="274320" rtl="0" algn="l">
              <a:lnSpc>
                <a:spcPct val="100000"/>
              </a:lnSpc>
              <a:spcBef>
                <a:spcPts val="640"/>
              </a:spcBef>
              <a:spcAft>
                <a:spcPts val="0"/>
              </a:spcAft>
              <a:buSzPts val="3040"/>
              <a:buNone/>
            </a:pPr>
            <a:r>
              <a:t/>
            </a:r>
            <a:endParaRPr sz="3200"/>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0">
                                            <p:txEl>
                                              <p:pRg end="0" st="0"/>
                                            </p:txEl>
                                          </p:spTgt>
                                        </p:tgtEl>
                                        <p:attrNameLst>
                                          <p:attrName>style.visibility</p:attrName>
                                        </p:attrNameLst>
                                      </p:cBhvr>
                                      <p:to>
                                        <p:strVal val="visible"/>
                                      </p:to>
                                    </p:set>
                                    <p:anim calcmode="lin" valueType="num">
                                      <p:cBhvr additive="base">
                                        <p:cTn dur="500"/>
                                        <p:tgtEl>
                                          <p:spTgt spid="26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0">
                                            <p:txEl>
                                              <p:pRg end="1" st="1"/>
                                            </p:txEl>
                                          </p:spTgt>
                                        </p:tgtEl>
                                        <p:attrNameLst>
                                          <p:attrName>style.visibility</p:attrName>
                                        </p:attrNameLst>
                                      </p:cBhvr>
                                      <p:to>
                                        <p:strVal val="visible"/>
                                      </p:to>
                                    </p:set>
                                    <p:anim calcmode="lin" valueType="num">
                                      <p:cBhvr additive="base">
                                        <p:cTn dur="500"/>
                                        <p:tgtEl>
                                          <p:spTgt spid="26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0">
                                            <p:txEl>
                                              <p:pRg end="2" st="2"/>
                                            </p:txEl>
                                          </p:spTgt>
                                        </p:tgtEl>
                                        <p:attrNameLst>
                                          <p:attrName>style.visibility</p:attrName>
                                        </p:attrNameLst>
                                      </p:cBhvr>
                                      <p:to>
                                        <p:strVal val="visible"/>
                                      </p:to>
                                    </p:set>
                                    <p:anim calcmode="lin" valueType="num">
                                      <p:cBhvr additive="base">
                                        <p:cTn dur="500"/>
                                        <p:tgtEl>
                                          <p:spTgt spid="26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0">
                                            <p:txEl>
                                              <p:pRg end="3" st="3"/>
                                            </p:txEl>
                                          </p:spTgt>
                                        </p:tgtEl>
                                        <p:attrNameLst>
                                          <p:attrName>style.visibility</p:attrName>
                                        </p:attrNameLst>
                                      </p:cBhvr>
                                      <p:to>
                                        <p:strVal val="visible"/>
                                      </p:to>
                                    </p:set>
                                    <p:anim calcmode="lin" valueType="num">
                                      <p:cBhvr additive="base">
                                        <p:cTn dur="500"/>
                                        <p:tgtEl>
                                          <p:spTgt spid="26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0">
                                            <p:txEl>
                                              <p:pRg end="4" st="4"/>
                                            </p:txEl>
                                          </p:spTgt>
                                        </p:tgtEl>
                                        <p:attrNameLst>
                                          <p:attrName>style.visibility</p:attrName>
                                        </p:attrNameLst>
                                      </p:cBhvr>
                                      <p:to>
                                        <p:strVal val="visible"/>
                                      </p:to>
                                    </p:set>
                                    <p:anim calcmode="lin" valueType="num">
                                      <p:cBhvr additive="base">
                                        <p:cTn dur="500"/>
                                        <p:tgtEl>
                                          <p:spTgt spid="260">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0">
                                            <p:txEl>
                                              <p:pRg end="5" st="5"/>
                                            </p:txEl>
                                          </p:spTgt>
                                        </p:tgtEl>
                                        <p:attrNameLst>
                                          <p:attrName>style.visibility</p:attrName>
                                        </p:attrNameLst>
                                      </p:cBhvr>
                                      <p:to>
                                        <p:strVal val="visible"/>
                                      </p:to>
                                    </p:set>
                                    <p:anim calcmode="lin" valueType="num">
                                      <p:cBhvr additive="base">
                                        <p:cTn dur="500"/>
                                        <p:tgtEl>
                                          <p:spTgt spid="260">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3"/>
          <p:cNvSpPr txBox="1"/>
          <p:nvPr>
            <p:ph type="title"/>
          </p:nvPr>
        </p:nvSpPr>
        <p:spPr>
          <a:xfrm>
            <a:off x="879682" y="662609"/>
            <a:ext cx="5812800" cy="556500"/>
          </a:xfrm>
          <a:prstGeom prst="rect">
            <a:avLst/>
          </a:prstGeom>
          <a:noFill/>
          <a:ln>
            <a:noFill/>
          </a:ln>
        </p:spPr>
        <p:txBody>
          <a:bodyPr anchorCtr="0" anchor="b" bIns="0" lIns="0" spcFirstLastPara="1" rIns="0" wrap="square" tIns="45700">
            <a:normAutofit fontScale="90000"/>
          </a:bodyPr>
          <a:lstStyle/>
          <a:p>
            <a:pPr indent="0" lvl="0" marL="0" rtl="0" algn="l">
              <a:lnSpc>
                <a:spcPct val="100000"/>
              </a:lnSpc>
              <a:spcBef>
                <a:spcPts val="0"/>
              </a:spcBef>
              <a:spcAft>
                <a:spcPts val="0"/>
              </a:spcAft>
              <a:buClr>
                <a:srgbClr val="7E9532"/>
              </a:buClr>
              <a:buSzPct val="100000"/>
              <a:buFont typeface="Calibri"/>
              <a:buNone/>
            </a:pPr>
            <a:r>
              <a:rPr lang="en-US">
                <a:solidFill>
                  <a:srgbClr val="7E9532"/>
                </a:solidFill>
              </a:rPr>
              <a:t>what is trigger??</a:t>
            </a:r>
            <a:endParaRPr>
              <a:solidFill>
                <a:srgbClr val="7E9532"/>
              </a:solidFill>
            </a:endParaRPr>
          </a:p>
        </p:txBody>
      </p:sp>
      <p:sp>
        <p:nvSpPr>
          <p:cNvPr id="266" name="Google Shape;266;p3"/>
          <p:cNvSpPr txBox="1"/>
          <p:nvPr>
            <p:ph idx="1" type="body"/>
          </p:nvPr>
        </p:nvSpPr>
        <p:spPr>
          <a:xfrm>
            <a:off x="842475" y="1395554"/>
            <a:ext cx="10058400" cy="4351800"/>
          </a:xfrm>
          <a:prstGeom prst="rect">
            <a:avLst/>
          </a:prstGeom>
          <a:noFill/>
          <a:ln>
            <a:noFill/>
          </a:ln>
        </p:spPr>
        <p:txBody>
          <a:bodyPr anchorCtr="0" anchor="t" bIns="45700" lIns="91425" spcFirstLastPara="1" rIns="91425" wrap="square" tIns="45700">
            <a:normAutofit/>
          </a:bodyPr>
          <a:lstStyle/>
          <a:p>
            <a:pPr indent="-274320" lvl="0" marL="274320" rtl="0" algn="just">
              <a:lnSpc>
                <a:spcPct val="100000"/>
              </a:lnSpc>
              <a:spcBef>
                <a:spcPts val="0"/>
              </a:spcBef>
              <a:spcAft>
                <a:spcPts val="0"/>
              </a:spcAft>
              <a:buSzPts val="1900"/>
              <a:buChar char="⚫"/>
            </a:pPr>
            <a:r>
              <a:rPr lang="en-US" sz="2000"/>
              <a:t>A trigger is a stored procedure in database which automatically invokes whenever a special event in the database occurs. </a:t>
            </a:r>
            <a:endParaRPr/>
          </a:p>
          <a:p>
            <a:pPr indent="-274320" lvl="0" marL="274320" rtl="0" algn="just">
              <a:lnSpc>
                <a:spcPct val="100000"/>
              </a:lnSpc>
              <a:spcBef>
                <a:spcPts val="400"/>
              </a:spcBef>
              <a:spcAft>
                <a:spcPts val="0"/>
              </a:spcAft>
              <a:buSzPts val="1900"/>
              <a:buChar char="⚫"/>
            </a:pPr>
            <a:r>
              <a:rPr lang="en-US" sz="2000"/>
              <a:t>Unlike stored procedures and functions , they not explicitly called, but they are activated when a triggering event occurs.</a:t>
            </a:r>
            <a:endParaRPr/>
          </a:p>
          <a:p>
            <a:pPr indent="-274320" lvl="0" marL="274320" rtl="0" algn="just">
              <a:lnSpc>
                <a:spcPct val="100000"/>
              </a:lnSpc>
              <a:spcBef>
                <a:spcPts val="400"/>
              </a:spcBef>
              <a:spcAft>
                <a:spcPts val="0"/>
              </a:spcAft>
              <a:buSzPts val="1900"/>
              <a:buChar char="⚫"/>
            </a:pPr>
            <a:r>
              <a:rPr lang="en-US" sz="2000"/>
              <a:t>Main purpose is to implement the complex integrity constraints that can not be done with the CREATE TABLE or ALTER TABLE command.</a:t>
            </a:r>
            <a:endParaRPr/>
          </a:p>
          <a:p>
            <a:pPr indent="-274320" lvl="0" marL="274320" rtl="0" algn="just">
              <a:lnSpc>
                <a:spcPct val="100000"/>
              </a:lnSpc>
              <a:spcBef>
                <a:spcPts val="400"/>
              </a:spcBef>
              <a:spcAft>
                <a:spcPts val="0"/>
              </a:spcAft>
              <a:buSzPts val="1900"/>
              <a:buChar char="⚫"/>
            </a:pPr>
            <a:r>
              <a:rPr lang="en-US" sz="2000"/>
              <a:t>For example, a trigger can be invoked when a row is inserted into a specified table or when certain table columns are being updated.</a:t>
            </a:r>
            <a:endParaRPr sz="2000"/>
          </a:p>
          <a:p>
            <a:pPr indent="-81280" lvl="0" marL="274320" rtl="0" algn="l">
              <a:lnSpc>
                <a:spcPct val="100000"/>
              </a:lnSpc>
              <a:spcBef>
                <a:spcPts val="640"/>
              </a:spcBef>
              <a:spcAft>
                <a:spcPts val="0"/>
              </a:spcAft>
              <a:buSzPts val="3040"/>
              <a:buNone/>
            </a:pPr>
            <a:r>
              <a:t/>
            </a:r>
            <a:endParaRPr sz="32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4"/>
          <p:cNvSpPr txBox="1"/>
          <p:nvPr>
            <p:ph type="title"/>
          </p:nvPr>
        </p:nvSpPr>
        <p:spPr>
          <a:xfrm>
            <a:off x="1123827" y="704140"/>
            <a:ext cx="10058402" cy="566838"/>
          </a:xfrm>
          <a:prstGeom prst="rect">
            <a:avLst/>
          </a:prstGeom>
          <a:noFill/>
          <a:ln>
            <a:noFill/>
          </a:ln>
        </p:spPr>
        <p:txBody>
          <a:bodyPr anchorCtr="0" anchor="b" bIns="0" lIns="0" spcFirstLastPara="1" rIns="0" wrap="square" tIns="45700">
            <a:noAutofit/>
          </a:bodyPr>
          <a:lstStyle/>
          <a:p>
            <a:pPr indent="0" lvl="0" marL="0" rtl="0" algn="l">
              <a:lnSpc>
                <a:spcPct val="100000"/>
              </a:lnSpc>
              <a:spcBef>
                <a:spcPts val="0"/>
              </a:spcBef>
              <a:spcAft>
                <a:spcPts val="0"/>
              </a:spcAft>
              <a:buClr>
                <a:srgbClr val="7E9532"/>
              </a:buClr>
              <a:buSzPts val="4400"/>
              <a:buFont typeface="Calibri"/>
              <a:buNone/>
            </a:pPr>
            <a:r>
              <a:rPr lang="en-US" sz="4400">
                <a:solidFill>
                  <a:srgbClr val="7E9532"/>
                </a:solidFill>
              </a:rPr>
              <a:t>Syntax</a:t>
            </a:r>
            <a:endParaRPr/>
          </a:p>
        </p:txBody>
      </p:sp>
      <p:sp>
        <p:nvSpPr>
          <p:cNvPr id="272" name="Google Shape;272;p4"/>
          <p:cNvSpPr/>
          <p:nvPr/>
        </p:nvSpPr>
        <p:spPr>
          <a:xfrm>
            <a:off x="1184031" y="1362384"/>
            <a:ext cx="7699513" cy="415498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Constantia"/>
                <a:ea typeface="Constantia"/>
                <a:cs typeface="Constantia"/>
                <a:sym typeface="Constantia"/>
              </a:rPr>
              <a:t>create trigger[trigger_name]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Constantia"/>
                <a:ea typeface="Constantia"/>
                <a:cs typeface="Constantia"/>
                <a:sym typeface="Constantia"/>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Constantia"/>
                <a:ea typeface="Constantia"/>
                <a:cs typeface="Constantia"/>
                <a:sym typeface="Constantia"/>
              </a:rPr>
              <a:t>[before | after]</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Constantia"/>
              <a:ea typeface="Constantia"/>
              <a:cs typeface="Constantia"/>
              <a:sym typeface="Constantia"/>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Constantia"/>
                <a:ea typeface="Constantia"/>
                <a:cs typeface="Constantia"/>
                <a:sym typeface="Constantia"/>
              </a:rPr>
              <a:t>{insert | update | delete}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Constantia"/>
              <a:ea typeface="Constantia"/>
              <a:cs typeface="Constantia"/>
              <a:sym typeface="Constantia"/>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Constantia"/>
                <a:ea typeface="Constantia"/>
                <a:cs typeface="Constantia"/>
                <a:sym typeface="Constantia"/>
              </a:rPr>
              <a:t>on [table_name]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Constantia"/>
              <a:ea typeface="Constantia"/>
              <a:cs typeface="Constantia"/>
              <a:sym typeface="Constantia"/>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Constantia"/>
                <a:ea typeface="Constantia"/>
                <a:cs typeface="Constantia"/>
                <a:sym typeface="Constantia"/>
              </a:rPr>
              <a:t>[for each row]</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Constantia"/>
              <a:ea typeface="Constantia"/>
              <a:cs typeface="Constantia"/>
              <a:sym typeface="Constantia"/>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Constantia"/>
                <a:ea typeface="Constantia"/>
                <a:cs typeface="Constantia"/>
                <a:sym typeface="Constantia"/>
              </a:rPr>
              <a:t>[trigger_body] </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5"/>
          <p:cNvSpPr txBox="1"/>
          <p:nvPr>
            <p:ph type="title"/>
          </p:nvPr>
        </p:nvSpPr>
        <p:spPr>
          <a:xfrm>
            <a:off x="1065214" y="530942"/>
            <a:ext cx="10058402" cy="668594"/>
          </a:xfrm>
          <a:prstGeom prst="rect">
            <a:avLst/>
          </a:prstGeom>
          <a:noFill/>
          <a:ln>
            <a:noFill/>
          </a:ln>
        </p:spPr>
        <p:txBody>
          <a:bodyPr anchorCtr="0" anchor="b" bIns="0" lIns="0" spcFirstLastPara="1" rIns="0" wrap="square" tIns="45700">
            <a:noAutofit/>
          </a:bodyPr>
          <a:lstStyle/>
          <a:p>
            <a:pPr indent="0" lvl="0" marL="0" rtl="0" algn="l">
              <a:lnSpc>
                <a:spcPct val="100000"/>
              </a:lnSpc>
              <a:spcBef>
                <a:spcPts val="0"/>
              </a:spcBef>
              <a:spcAft>
                <a:spcPts val="0"/>
              </a:spcAft>
              <a:buClr>
                <a:srgbClr val="7E9532"/>
              </a:buClr>
              <a:buSzPts val="4400"/>
              <a:buFont typeface="Calibri"/>
              <a:buNone/>
            </a:pPr>
            <a:r>
              <a:rPr lang="en-US" sz="4400">
                <a:solidFill>
                  <a:srgbClr val="7E9532"/>
                </a:solidFill>
              </a:rPr>
              <a:t>Trigger timing</a:t>
            </a:r>
            <a:endParaRPr/>
          </a:p>
        </p:txBody>
      </p:sp>
      <p:sp>
        <p:nvSpPr>
          <p:cNvPr id="278" name="Google Shape;278;p5"/>
          <p:cNvSpPr txBox="1"/>
          <p:nvPr>
            <p:ph idx="1" type="body"/>
          </p:nvPr>
        </p:nvSpPr>
        <p:spPr>
          <a:xfrm>
            <a:off x="1076937" y="1395555"/>
            <a:ext cx="10058400" cy="3914148"/>
          </a:xfrm>
          <a:prstGeom prst="rect">
            <a:avLst/>
          </a:prstGeom>
          <a:noFill/>
          <a:ln>
            <a:noFill/>
          </a:ln>
        </p:spPr>
        <p:txBody>
          <a:bodyPr anchorCtr="0" anchor="t" bIns="45700" lIns="91425" spcFirstLastPara="1" rIns="91425" wrap="square" tIns="45700">
            <a:normAutofit/>
          </a:bodyPr>
          <a:lstStyle/>
          <a:p>
            <a:pPr indent="-274320" lvl="0" marL="274320" rtl="0" algn="l">
              <a:lnSpc>
                <a:spcPct val="100000"/>
              </a:lnSpc>
              <a:spcBef>
                <a:spcPts val="0"/>
              </a:spcBef>
              <a:spcAft>
                <a:spcPts val="0"/>
              </a:spcAft>
              <a:buSzPts val="1900"/>
              <a:buChar char="⚫"/>
            </a:pPr>
            <a:r>
              <a:rPr lang="en-US" sz="2000"/>
              <a:t>BEFORE: Where a trigger will be activated before DML process on table occur.</a:t>
            </a:r>
            <a:endParaRPr/>
          </a:p>
          <a:p>
            <a:pPr indent="-153670" lvl="0" marL="274320" rtl="0" algn="l">
              <a:lnSpc>
                <a:spcPct val="100000"/>
              </a:lnSpc>
              <a:spcBef>
                <a:spcPts val="400"/>
              </a:spcBef>
              <a:spcAft>
                <a:spcPts val="0"/>
              </a:spcAft>
              <a:buSzPts val="1900"/>
              <a:buNone/>
            </a:pPr>
            <a:r>
              <a:t/>
            </a:r>
            <a:endParaRPr sz="2000"/>
          </a:p>
          <a:p>
            <a:pPr indent="-274320" lvl="0" marL="274320" rtl="0" algn="l">
              <a:lnSpc>
                <a:spcPct val="100000"/>
              </a:lnSpc>
              <a:spcBef>
                <a:spcPts val="400"/>
              </a:spcBef>
              <a:spcAft>
                <a:spcPts val="0"/>
              </a:spcAft>
              <a:buSzPts val="1900"/>
              <a:buChar char="⚫"/>
            </a:pPr>
            <a:r>
              <a:rPr lang="en-US" sz="2000"/>
              <a:t>AFTER: Where a trigger will be activated after DML process on table occur.</a:t>
            </a:r>
            <a:endParaRPr/>
          </a:p>
          <a:p>
            <a:pPr indent="-117475" lvl="0" marL="274320" rtl="0" algn="l">
              <a:lnSpc>
                <a:spcPct val="100000"/>
              </a:lnSpc>
              <a:spcBef>
                <a:spcPts val="520"/>
              </a:spcBef>
              <a:spcAft>
                <a:spcPts val="0"/>
              </a:spcAft>
              <a:buSzPts val="247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6"/>
          <p:cNvSpPr txBox="1"/>
          <p:nvPr>
            <p:ph type="title"/>
          </p:nvPr>
        </p:nvSpPr>
        <p:spPr>
          <a:xfrm>
            <a:off x="879682" y="662609"/>
            <a:ext cx="5812666" cy="556591"/>
          </a:xfrm>
          <a:prstGeom prst="rect">
            <a:avLst/>
          </a:prstGeom>
          <a:noFill/>
          <a:ln>
            <a:noFill/>
          </a:ln>
        </p:spPr>
        <p:txBody>
          <a:bodyPr anchorCtr="0" anchor="b" bIns="0" lIns="0" spcFirstLastPara="1" rIns="0" wrap="square" tIns="45700">
            <a:normAutofit fontScale="90000"/>
          </a:bodyPr>
          <a:lstStyle/>
          <a:p>
            <a:pPr indent="0" lvl="0" marL="0" rtl="0" algn="l">
              <a:lnSpc>
                <a:spcPct val="100000"/>
              </a:lnSpc>
              <a:spcBef>
                <a:spcPts val="0"/>
              </a:spcBef>
              <a:spcAft>
                <a:spcPts val="0"/>
              </a:spcAft>
              <a:buClr>
                <a:srgbClr val="7E9532"/>
              </a:buClr>
              <a:buSzPct val="100000"/>
              <a:buFont typeface="Calibri"/>
              <a:buNone/>
            </a:pPr>
            <a:r>
              <a:rPr lang="en-US">
                <a:solidFill>
                  <a:srgbClr val="7E9532"/>
                </a:solidFill>
              </a:rPr>
              <a:t>Explanation of syntax</a:t>
            </a:r>
            <a:endParaRPr>
              <a:solidFill>
                <a:srgbClr val="7E9532"/>
              </a:solidFill>
            </a:endParaRPr>
          </a:p>
        </p:txBody>
      </p:sp>
      <p:sp>
        <p:nvSpPr>
          <p:cNvPr id="284" name="Google Shape;284;p6"/>
          <p:cNvSpPr txBox="1"/>
          <p:nvPr>
            <p:ph idx="1" type="body"/>
          </p:nvPr>
        </p:nvSpPr>
        <p:spPr>
          <a:xfrm>
            <a:off x="795583" y="1454170"/>
            <a:ext cx="9406141" cy="4770784"/>
          </a:xfrm>
          <a:prstGeom prst="rect">
            <a:avLst/>
          </a:prstGeom>
          <a:noFill/>
          <a:ln>
            <a:noFill/>
          </a:ln>
        </p:spPr>
        <p:txBody>
          <a:bodyPr anchorCtr="0" anchor="t" bIns="45700" lIns="91425" spcFirstLastPara="1" rIns="91425" wrap="square" tIns="45700">
            <a:normAutofit/>
          </a:bodyPr>
          <a:lstStyle/>
          <a:p>
            <a:pPr indent="-274320" lvl="0" marL="274320" rtl="0" algn="l">
              <a:lnSpc>
                <a:spcPct val="100000"/>
              </a:lnSpc>
              <a:spcBef>
                <a:spcPts val="0"/>
              </a:spcBef>
              <a:spcAft>
                <a:spcPts val="0"/>
              </a:spcAft>
              <a:buSzPts val="2280"/>
              <a:buChar char="⚫"/>
            </a:pPr>
            <a:r>
              <a:rPr lang="en-US" sz="2400"/>
              <a:t>create trigger [trigger_name]: Creates or replaces an existing trigger with the trigger_name.</a:t>
            </a:r>
            <a:endParaRPr/>
          </a:p>
          <a:p>
            <a:pPr indent="-274320" lvl="0" marL="274320" rtl="0" algn="l">
              <a:lnSpc>
                <a:spcPct val="100000"/>
              </a:lnSpc>
              <a:spcBef>
                <a:spcPts val="480"/>
              </a:spcBef>
              <a:spcAft>
                <a:spcPts val="0"/>
              </a:spcAft>
              <a:buSzPts val="2280"/>
              <a:buChar char="⚫"/>
            </a:pPr>
            <a:r>
              <a:rPr lang="en-US" sz="2400"/>
              <a:t>[before | after]: This specifies when the trigger will be executed.</a:t>
            </a:r>
            <a:endParaRPr/>
          </a:p>
          <a:p>
            <a:pPr indent="-274320" lvl="0" marL="274320" rtl="0" algn="l">
              <a:lnSpc>
                <a:spcPct val="100000"/>
              </a:lnSpc>
              <a:spcBef>
                <a:spcPts val="480"/>
              </a:spcBef>
              <a:spcAft>
                <a:spcPts val="0"/>
              </a:spcAft>
              <a:buSzPts val="2280"/>
              <a:buChar char="⚫"/>
            </a:pPr>
            <a:r>
              <a:rPr lang="en-US" sz="2400"/>
              <a:t>{insert | update | delete}: This specifies the DML operation.</a:t>
            </a:r>
            <a:endParaRPr/>
          </a:p>
          <a:p>
            <a:pPr indent="-274320" lvl="0" marL="274320" rtl="0" algn="l">
              <a:lnSpc>
                <a:spcPct val="100000"/>
              </a:lnSpc>
              <a:spcBef>
                <a:spcPts val="480"/>
              </a:spcBef>
              <a:spcAft>
                <a:spcPts val="0"/>
              </a:spcAft>
              <a:buSzPts val="2280"/>
              <a:buChar char="⚫"/>
            </a:pPr>
            <a:r>
              <a:rPr lang="en-US" sz="2400"/>
              <a:t>on [table_name]: This specifies the name of the table associated with the trigger.</a:t>
            </a:r>
            <a:endParaRPr/>
          </a:p>
          <a:p>
            <a:pPr indent="-274320" lvl="0" marL="274320" rtl="0" algn="l">
              <a:lnSpc>
                <a:spcPct val="100000"/>
              </a:lnSpc>
              <a:spcBef>
                <a:spcPts val="480"/>
              </a:spcBef>
              <a:spcAft>
                <a:spcPts val="0"/>
              </a:spcAft>
              <a:buSzPts val="2280"/>
              <a:buChar char="⚫"/>
            </a:pPr>
            <a:r>
              <a:rPr lang="en-US" sz="2400"/>
              <a:t>[for each row]: This specifies a row-level trigger, i.e., the trigger will be executed for each row being affected.</a:t>
            </a:r>
            <a:endParaRPr/>
          </a:p>
          <a:p>
            <a:pPr indent="-274320" lvl="0" marL="274320" rtl="0" algn="l">
              <a:lnSpc>
                <a:spcPct val="100000"/>
              </a:lnSpc>
              <a:spcBef>
                <a:spcPts val="480"/>
              </a:spcBef>
              <a:spcAft>
                <a:spcPts val="0"/>
              </a:spcAft>
              <a:buSzPts val="2280"/>
              <a:buChar char="⚫"/>
            </a:pPr>
            <a:r>
              <a:rPr lang="en-US" sz="2400"/>
              <a:t>[trigger_body]: This provides the operation to be performed as trigger is fired</a:t>
            </a:r>
            <a:endParaRPr/>
          </a:p>
          <a:p>
            <a:pPr indent="0" lvl="0" marL="0" rtl="0" algn="l">
              <a:lnSpc>
                <a:spcPct val="100000"/>
              </a:lnSpc>
              <a:spcBef>
                <a:spcPts val="480"/>
              </a:spcBef>
              <a:spcAft>
                <a:spcPts val="0"/>
              </a:spcAft>
              <a:buSzPts val="2280"/>
              <a:buNone/>
            </a:pPr>
            <a:r>
              <a:t/>
            </a:r>
            <a:endParaRPr sz="2400"/>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4">
                                            <p:txEl>
                                              <p:pRg end="0" st="0"/>
                                            </p:txEl>
                                          </p:spTgt>
                                        </p:tgtEl>
                                        <p:attrNameLst>
                                          <p:attrName>style.visibility</p:attrName>
                                        </p:attrNameLst>
                                      </p:cBhvr>
                                      <p:to>
                                        <p:strVal val="visible"/>
                                      </p:to>
                                    </p:set>
                                    <p:anim calcmode="lin" valueType="num">
                                      <p:cBhvr additive="base">
                                        <p:cTn dur="500"/>
                                        <p:tgtEl>
                                          <p:spTgt spid="28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4">
                                            <p:txEl>
                                              <p:pRg end="1" st="1"/>
                                            </p:txEl>
                                          </p:spTgt>
                                        </p:tgtEl>
                                        <p:attrNameLst>
                                          <p:attrName>style.visibility</p:attrName>
                                        </p:attrNameLst>
                                      </p:cBhvr>
                                      <p:to>
                                        <p:strVal val="visible"/>
                                      </p:to>
                                    </p:set>
                                    <p:anim calcmode="lin" valueType="num">
                                      <p:cBhvr additive="base">
                                        <p:cTn dur="500"/>
                                        <p:tgtEl>
                                          <p:spTgt spid="28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4">
                                            <p:txEl>
                                              <p:pRg end="2" st="2"/>
                                            </p:txEl>
                                          </p:spTgt>
                                        </p:tgtEl>
                                        <p:attrNameLst>
                                          <p:attrName>style.visibility</p:attrName>
                                        </p:attrNameLst>
                                      </p:cBhvr>
                                      <p:to>
                                        <p:strVal val="visible"/>
                                      </p:to>
                                    </p:set>
                                    <p:anim calcmode="lin" valueType="num">
                                      <p:cBhvr additive="base">
                                        <p:cTn dur="500"/>
                                        <p:tgtEl>
                                          <p:spTgt spid="28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4">
                                            <p:txEl>
                                              <p:pRg end="3" st="3"/>
                                            </p:txEl>
                                          </p:spTgt>
                                        </p:tgtEl>
                                        <p:attrNameLst>
                                          <p:attrName>style.visibility</p:attrName>
                                        </p:attrNameLst>
                                      </p:cBhvr>
                                      <p:to>
                                        <p:strVal val="visible"/>
                                      </p:to>
                                    </p:set>
                                    <p:anim calcmode="lin" valueType="num">
                                      <p:cBhvr additive="base">
                                        <p:cTn dur="500"/>
                                        <p:tgtEl>
                                          <p:spTgt spid="284">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4">
                                            <p:txEl>
                                              <p:pRg end="4" st="4"/>
                                            </p:txEl>
                                          </p:spTgt>
                                        </p:tgtEl>
                                        <p:attrNameLst>
                                          <p:attrName>style.visibility</p:attrName>
                                        </p:attrNameLst>
                                      </p:cBhvr>
                                      <p:to>
                                        <p:strVal val="visible"/>
                                      </p:to>
                                    </p:set>
                                    <p:anim calcmode="lin" valueType="num">
                                      <p:cBhvr additive="base">
                                        <p:cTn dur="500"/>
                                        <p:tgtEl>
                                          <p:spTgt spid="284">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4">
                                            <p:txEl>
                                              <p:pRg end="5" st="5"/>
                                            </p:txEl>
                                          </p:spTgt>
                                        </p:tgtEl>
                                        <p:attrNameLst>
                                          <p:attrName>style.visibility</p:attrName>
                                        </p:attrNameLst>
                                      </p:cBhvr>
                                      <p:to>
                                        <p:strVal val="visible"/>
                                      </p:to>
                                    </p:set>
                                    <p:anim calcmode="lin" valueType="num">
                                      <p:cBhvr additive="base">
                                        <p:cTn dur="500"/>
                                        <p:tgtEl>
                                          <p:spTgt spid="284">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4">
                                            <p:txEl>
                                              <p:pRg end="6" st="6"/>
                                            </p:txEl>
                                          </p:spTgt>
                                        </p:tgtEl>
                                        <p:attrNameLst>
                                          <p:attrName>style.visibility</p:attrName>
                                        </p:attrNameLst>
                                      </p:cBhvr>
                                      <p:to>
                                        <p:strVal val="visible"/>
                                      </p:to>
                                    </p:set>
                                    <p:anim calcmode="lin" valueType="num">
                                      <p:cBhvr additive="base">
                                        <p:cTn dur="500"/>
                                        <p:tgtEl>
                                          <p:spTgt spid="284">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7"/>
          <p:cNvSpPr txBox="1"/>
          <p:nvPr>
            <p:ph type="title"/>
          </p:nvPr>
        </p:nvSpPr>
        <p:spPr>
          <a:xfrm>
            <a:off x="879682" y="662609"/>
            <a:ext cx="9801570" cy="556591"/>
          </a:xfrm>
          <a:prstGeom prst="rect">
            <a:avLst/>
          </a:prstGeom>
          <a:noFill/>
          <a:ln>
            <a:noFill/>
          </a:ln>
        </p:spPr>
        <p:txBody>
          <a:bodyPr anchorCtr="0" anchor="b" bIns="0" lIns="0" spcFirstLastPara="1" rIns="0" wrap="square" tIns="45700">
            <a:normAutofit fontScale="90000"/>
          </a:bodyPr>
          <a:lstStyle/>
          <a:p>
            <a:pPr indent="0" lvl="0" marL="0" rtl="0" algn="l">
              <a:lnSpc>
                <a:spcPct val="100000"/>
              </a:lnSpc>
              <a:spcBef>
                <a:spcPts val="0"/>
              </a:spcBef>
              <a:spcAft>
                <a:spcPts val="0"/>
              </a:spcAft>
              <a:buClr>
                <a:schemeClr val="dk2"/>
              </a:buClr>
              <a:buSzPct val="100000"/>
              <a:buFont typeface="Calibri"/>
              <a:buNone/>
            </a:pPr>
            <a:br>
              <a:rPr lang="en-US"/>
            </a:br>
            <a:r>
              <a:rPr lang="en-US">
                <a:solidFill>
                  <a:srgbClr val="7E9532"/>
                </a:solidFill>
              </a:rPr>
              <a:t>Trigger example - Student Database</a:t>
            </a:r>
            <a:endParaRPr>
              <a:solidFill>
                <a:srgbClr val="7E9532"/>
              </a:solidFill>
            </a:endParaRPr>
          </a:p>
        </p:txBody>
      </p:sp>
      <p:sp>
        <p:nvSpPr>
          <p:cNvPr id="290" name="Google Shape;290;p7"/>
          <p:cNvSpPr txBox="1"/>
          <p:nvPr>
            <p:ph idx="1" type="body"/>
          </p:nvPr>
        </p:nvSpPr>
        <p:spPr>
          <a:xfrm>
            <a:off x="570349" y="1803000"/>
            <a:ext cx="5581276" cy="3895435"/>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900"/>
              <a:buNone/>
            </a:pPr>
            <a:r>
              <a:rPr lang="en-US" sz="2000"/>
              <a:t>Given Student Report Database, in which student marks assessment is recorded. </a:t>
            </a:r>
            <a:endParaRPr/>
          </a:p>
          <a:p>
            <a:pPr indent="0" lvl="0" marL="0" rtl="0" algn="l">
              <a:lnSpc>
                <a:spcPct val="100000"/>
              </a:lnSpc>
              <a:spcBef>
                <a:spcPts val="400"/>
              </a:spcBef>
              <a:spcAft>
                <a:spcPts val="0"/>
              </a:spcAft>
              <a:buSzPts val="1900"/>
              <a:buNone/>
            </a:pPr>
            <a:r>
              <a:rPr lang="en-US" sz="2000"/>
              <a:t>In such schema, create a trigger so that the total and average of specified marks is automatically inserted whenever a record is insert. </a:t>
            </a:r>
            <a:endParaRPr/>
          </a:p>
          <a:p>
            <a:pPr indent="0" lvl="0" marL="0" rtl="0" algn="l">
              <a:lnSpc>
                <a:spcPct val="100000"/>
              </a:lnSpc>
              <a:spcBef>
                <a:spcPts val="400"/>
              </a:spcBef>
              <a:spcAft>
                <a:spcPts val="0"/>
              </a:spcAft>
              <a:buSzPts val="1900"/>
              <a:buNone/>
            </a:pPr>
            <a:r>
              <a:rPr lang="en-US" sz="2000"/>
              <a:t>Here, as trigger will invoke before record is inserted so, BEFORE Tag can be used</a:t>
            </a:r>
            <a:endParaRPr/>
          </a:p>
          <a:p>
            <a:pPr indent="0" lvl="0" marL="0" rtl="0" algn="ctr">
              <a:lnSpc>
                <a:spcPct val="100000"/>
              </a:lnSpc>
              <a:spcBef>
                <a:spcPts val="360"/>
              </a:spcBef>
              <a:spcAft>
                <a:spcPts val="0"/>
              </a:spcAft>
              <a:buSzPts val="1710"/>
              <a:buNone/>
            </a:pPr>
            <a:r>
              <a:t/>
            </a:r>
            <a:endParaRPr sz="1800"/>
          </a:p>
        </p:txBody>
      </p:sp>
      <p:sp>
        <p:nvSpPr>
          <p:cNvPr id="291" name="Google Shape;291;p7"/>
          <p:cNvSpPr/>
          <p:nvPr/>
        </p:nvSpPr>
        <p:spPr>
          <a:xfrm>
            <a:off x="7379206" y="1618334"/>
            <a:ext cx="3775393"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chemeClr val="dk1"/>
                </a:solidFill>
                <a:latin typeface="Roboto"/>
                <a:ea typeface="Roboto"/>
                <a:cs typeface="Roboto"/>
                <a:sym typeface="Roboto"/>
              </a:rPr>
              <a:t>Suppose the database Schema –</a:t>
            </a:r>
            <a:endParaRPr b="0" i="0" sz="1800" u="none" cap="none" strike="noStrike">
              <a:solidFill>
                <a:schemeClr val="dk1"/>
              </a:solidFill>
              <a:latin typeface="Constantia"/>
              <a:ea typeface="Constantia"/>
              <a:cs typeface="Constantia"/>
              <a:sym typeface="Constantia"/>
            </a:endParaRPr>
          </a:p>
        </p:txBody>
      </p:sp>
      <p:pic>
        <p:nvPicPr>
          <p:cNvPr id="292" name="Google Shape;292;p7"/>
          <p:cNvPicPr preferRelativeResize="0"/>
          <p:nvPr/>
        </p:nvPicPr>
        <p:blipFill rotWithShape="1">
          <a:blip r:embed="rId3">
            <a:alphaModFix/>
          </a:blip>
          <a:srcRect b="0" l="0" r="0" t="0"/>
          <a:stretch/>
        </p:blipFill>
        <p:spPr>
          <a:xfrm>
            <a:off x="6430297" y="2045921"/>
            <a:ext cx="5470635" cy="3720697"/>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0">
                                            <p:txEl>
                                              <p:pRg end="0" st="0"/>
                                            </p:txEl>
                                          </p:spTgt>
                                        </p:tgtEl>
                                        <p:attrNameLst>
                                          <p:attrName>style.visibility</p:attrName>
                                        </p:attrNameLst>
                                      </p:cBhvr>
                                      <p:to>
                                        <p:strVal val="visible"/>
                                      </p:to>
                                    </p:set>
                                    <p:anim calcmode="lin" valueType="num">
                                      <p:cBhvr additive="base">
                                        <p:cTn dur="500"/>
                                        <p:tgtEl>
                                          <p:spTgt spid="29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0">
                                            <p:txEl>
                                              <p:pRg end="1" st="1"/>
                                            </p:txEl>
                                          </p:spTgt>
                                        </p:tgtEl>
                                        <p:attrNameLst>
                                          <p:attrName>style.visibility</p:attrName>
                                        </p:attrNameLst>
                                      </p:cBhvr>
                                      <p:to>
                                        <p:strVal val="visible"/>
                                      </p:to>
                                    </p:set>
                                    <p:anim calcmode="lin" valueType="num">
                                      <p:cBhvr additive="base">
                                        <p:cTn dur="500"/>
                                        <p:tgtEl>
                                          <p:spTgt spid="29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0">
                                            <p:txEl>
                                              <p:pRg end="2" st="2"/>
                                            </p:txEl>
                                          </p:spTgt>
                                        </p:tgtEl>
                                        <p:attrNameLst>
                                          <p:attrName>style.visibility</p:attrName>
                                        </p:attrNameLst>
                                      </p:cBhvr>
                                      <p:to>
                                        <p:strVal val="visible"/>
                                      </p:to>
                                    </p:set>
                                    <p:anim calcmode="lin" valueType="num">
                                      <p:cBhvr additive="base">
                                        <p:cTn dur="500"/>
                                        <p:tgtEl>
                                          <p:spTgt spid="29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0">
                                            <p:txEl>
                                              <p:pRg end="3" st="3"/>
                                            </p:txEl>
                                          </p:spTgt>
                                        </p:tgtEl>
                                        <p:attrNameLst>
                                          <p:attrName>style.visibility</p:attrName>
                                        </p:attrNameLst>
                                      </p:cBhvr>
                                      <p:to>
                                        <p:strVal val="visible"/>
                                      </p:to>
                                    </p:set>
                                    <p:anim calcmode="lin" valueType="num">
                                      <p:cBhvr additive="base">
                                        <p:cTn dur="500"/>
                                        <p:tgtEl>
                                          <p:spTgt spid="29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8"/>
          <p:cNvSpPr txBox="1"/>
          <p:nvPr>
            <p:ph type="title"/>
          </p:nvPr>
        </p:nvSpPr>
        <p:spPr>
          <a:xfrm>
            <a:off x="879681" y="618363"/>
            <a:ext cx="8317327" cy="556591"/>
          </a:xfrm>
          <a:prstGeom prst="rect">
            <a:avLst/>
          </a:prstGeom>
          <a:noFill/>
          <a:ln>
            <a:noFill/>
          </a:ln>
        </p:spPr>
        <p:txBody>
          <a:bodyPr anchorCtr="0" anchor="b" bIns="0" lIns="0" spcFirstLastPara="1" rIns="0" wrap="square" tIns="45700">
            <a:normAutofit fontScale="90000"/>
          </a:bodyPr>
          <a:lstStyle/>
          <a:p>
            <a:pPr indent="0" lvl="0" marL="0" rtl="0" algn="l">
              <a:lnSpc>
                <a:spcPct val="100000"/>
              </a:lnSpc>
              <a:spcBef>
                <a:spcPts val="0"/>
              </a:spcBef>
              <a:spcAft>
                <a:spcPts val="0"/>
              </a:spcAft>
              <a:buClr>
                <a:srgbClr val="7E9532"/>
              </a:buClr>
              <a:buSzPct val="100000"/>
              <a:buFont typeface="Calibri"/>
              <a:buNone/>
            </a:pPr>
            <a:r>
              <a:rPr lang="en-US">
                <a:solidFill>
                  <a:srgbClr val="7E9532"/>
                </a:solidFill>
              </a:rPr>
              <a:t>SQL Trigger to problem statement</a:t>
            </a:r>
            <a:endParaRPr/>
          </a:p>
        </p:txBody>
      </p:sp>
      <p:sp>
        <p:nvSpPr>
          <p:cNvPr id="298" name="Google Shape;298;p8"/>
          <p:cNvSpPr/>
          <p:nvPr/>
        </p:nvSpPr>
        <p:spPr>
          <a:xfrm>
            <a:off x="821635" y="4956457"/>
            <a:ext cx="10071652" cy="92333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onstantia"/>
                <a:ea typeface="Constantia"/>
                <a:cs typeface="Constantia"/>
                <a:sym typeface="Constantia"/>
              </a:rPr>
              <a:t>Above SQL statement will create a trigger in the student database in which whenever subjects marks are entered, before inserting this data into the database, trigger will compute those two values and insert with the entered values.</a:t>
            </a:r>
            <a:endParaRPr b="0" i="0" sz="1400" u="none" cap="none" strike="noStrike">
              <a:solidFill>
                <a:srgbClr val="000000"/>
              </a:solidFill>
              <a:latin typeface="Arial"/>
              <a:ea typeface="Arial"/>
              <a:cs typeface="Arial"/>
              <a:sym typeface="Arial"/>
            </a:endParaRPr>
          </a:p>
        </p:txBody>
      </p:sp>
      <p:sp>
        <p:nvSpPr>
          <p:cNvPr id="299" name="Google Shape;299;p8"/>
          <p:cNvSpPr/>
          <p:nvPr/>
        </p:nvSpPr>
        <p:spPr>
          <a:xfrm>
            <a:off x="1060174" y="1506213"/>
            <a:ext cx="10018643" cy="3323987"/>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000"/>
              <a:buFont typeface="Arial"/>
              <a:buNone/>
            </a:pPr>
            <a:r>
              <a:rPr b="0" i="0" lang="en-US" sz="2000" u="none" cap="none" strike="noStrike">
                <a:solidFill>
                  <a:srgbClr val="7030A0"/>
                </a:solidFill>
                <a:latin typeface="Constantia"/>
                <a:ea typeface="Constantia"/>
                <a:cs typeface="Constantia"/>
                <a:sym typeface="Constantia"/>
              </a:rPr>
              <a:t>create trigger stud_marks </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rPr b="0" i="0" lang="en-US" sz="2000" u="none" cap="none" strike="noStrike">
                <a:solidFill>
                  <a:srgbClr val="7030A0"/>
                </a:solidFill>
                <a:latin typeface="Constantia"/>
                <a:ea typeface="Constantia"/>
                <a:cs typeface="Constantia"/>
                <a:sym typeface="Constantia"/>
              </a:rPr>
              <a:t>before INSERT</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rPr b="0" i="0" lang="en-US" sz="2000" u="none" cap="none" strike="noStrike">
                <a:solidFill>
                  <a:srgbClr val="7030A0"/>
                </a:solidFill>
                <a:latin typeface="Constantia"/>
                <a:ea typeface="Constantia"/>
                <a:cs typeface="Constantia"/>
                <a:sym typeface="Constantia"/>
              </a:rPr>
              <a:t>on </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rPr b="0" i="0" lang="en-US" sz="2000" u="none" cap="none" strike="noStrike">
                <a:solidFill>
                  <a:srgbClr val="7030A0"/>
                </a:solidFill>
                <a:latin typeface="Constantia"/>
                <a:ea typeface="Constantia"/>
                <a:cs typeface="Constantia"/>
                <a:sym typeface="Constantia"/>
              </a:rPr>
              <a:t>Student </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rPr b="0" i="0" lang="en-US" sz="2000" u="none" cap="none" strike="noStrike">
                <a:solidFill>
                  <a:srgbClr val="7030A0"/>
                </a:solidFill>
                <a:latin typeface="Constantia"/>
                <a:ea typeface="Constantia"/>
                <a:cs typeface="Constantia"/>
                <a:sym typeface="Constantia"/>
              </a:rPr>
              <a:t>for each row </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rPr b="0" i="0" lang="en-US" sz="2000" u="none" cap="none" strike="noStrike">
                <a:solidFill>
                  <a:srgbClr val="7030A0"/>
                </a:solidFill>
                <a:latin typeface="Constantia"/>
                <a:ea typeface="Constantia"/>
                <a:cs typeface="Constantia"/>
                <a:sym typeface="Constantia"/>
              </a:rPr>
              <a:t>set Student.total = Student.subj1 + Student.subj2 + Student.subj3, Student.per = Student.total * 60 / 100;</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9"/>
          <p:cNvSpPr txBox="1"/>
          <p:nvPr>
            <p:ph type="title"/>
          </p:nvPr>
        </p:nvSpPr>
        <p:spPr>
          <a:xfrm>
            <a:off x="1201499" y="530942"/>
            <a:ext cx="10058402" cy="683342"/>
          </a:xfrm>
          <a:prstGeom prst="rect">
            <a:avLst/>
          </a:prstGeom>
          <a:noFill/>
          <a:ln>
            <a:noFill/>
          </a:ln>
        </p:spPr>
        <p:txBody>
          <a:bodyPr anchorCtr="0" anchor="b" bIns="0" lIns="0" spcFirstLastPara="1" rIns="0" wrap="square" tIns="45700">
            <a:normAutofit/>
          </a:bodyPr>
          <a:lstStyle/>
          <a:p>
            <a:pPr indent="0" lvl="0" marL="0" rtl="0" algn="l">
              <a:lnSpc>
                <a:spcPct val="100000"/>
              </a:lnSpc>
              <a:spcBef>
                <a:spcPts val="0"/>
              </a:spcBef>
              <a:spcAft>
                <a:spcPts val="0"/>
              </a:spcAft>
              <a:buClr>
                <a:srgbClr val="7E9532"/>
              </a:buClr>
              <a:buSzPts val="3200"/>
              <a:buFont typeface="Calibri"/>
              <a:buNone/>
            </a:pPr>
            <a:r>
              <a:rPr lang="en-US" sz="3200">
                <a:solidFill>
                  <a:srgbClr val="7E9532"/>
                </a:solidFill>
              </a:rPr>
              <a:t>SQL Trigger to problem statement(Cont’d)</a:t>
            </a:r>
            <a:endParaRPr/>
          </a:p>
        </p:txBody>
      </p:sp>
      <p:pic>
        <p:nvPicPr>
          <p:cNvPr id="305" name="Google Shape;305;p9"/>
          <p:cNvPicPr preferRelativeResize="0"/>
          <p:nvPr>
            <p:ph idx="1" type="body"/>
          </p:nvPr>
        </p:nvPicPr>
        <p:blipFill rotWithShape="1">
          <a:blip r:embed="rId3">
            <a:alphaModFix/>
          </a:blip>
          <a:srcRect b="0" l="0" r="0" t="0"/>
          <a:stretch/>
        </p:blipFill>
        <p:spPr>
          <a:xfrm>
            <a:off x="1302931" y="1555983"/>
            <a:ext cx="7588539" cy="3179384"/>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Flow">
  <a:themeElements>
    <a:clrScheme name="Flow">
      <a:dk1>
        <a:srgbClr val="000000"/>
      </a:dk1>
      <a:lt1>
        <a:srgbClr val="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Flow">
  <a:themeElements>
    <a:clrScheme name="Flow">
      <a:dk1>
        <a:srgbClr val="000000"/>
      </a:dk1>
      <a:lt1>
        <a:srgbClr val="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2020-04-17T10:09:40Z</dcterms:created>
  <dc:creator>User</dc:creator>
</cp:coreProperties>
</file>