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06" r:id="rId3"/>
    <p:sldId id="311" r:id="rId4"/>
    <p:sldId id="297" r:id="rId5"/>
    <p:sldId id="296" r:id="rId6"/>
    <p:sldId id="295" r:id="rId7"/>
    <p:sldId id="294" r:id="rId8"/>
    <p:sldId id="293" r:id="rId9"/>
    <p:sldId id="292" r:id="rId10"/>
    <p:sldId id="291" r:id="rId11"/>
    <p:sldId id="290" r:id="rId12"/>
    <p:sldId id="289" r:id="rId13"/>
    <p:sldId id="288" r:id="rId14"/>
    <p:sldId id="287" r:id="rId15"/>
    <p:sldId id="286" r:id="rId16"/>
    <p:sldId id="302" r:id="rId17"/>
    <p:sldId id="313" r:id="rId18"/>
    <p:sldId id="312" r:id="rId19"/>
    <p:sldId id="314" r:id="rId20"/>
    <p:sldId id="333" r:id="rId21"/>
    <p:sldId id="332" r:id="rId22"/>
    <p:sldId id="331" r:id="rId23"/>
    <p:sldId id="330" r:id="rId24"/>
    <p:sldId id="329" r:id="rId25"/>
    <p:sldId id="328" r:id="rId26"/>
    <p:sldId id="327" r:id="rId27"/>
    <p:sldId id="326" r:id="rId28"/>
    <p:sldId id="325" r:id="rId29"/>
    <p:sldId id="324" r:id="rId30"/>
    <p:sldId id="323" r:id="rId31"/>
    <p:sldId id="322" r:id="rId32"/>
    <p:sldId id="321" r:id="rId33"/>
    <p:sldId id="320" r:id="rId34"/>
    <p:sldId id="319" r:id="rId35"/>
    <p:sldId id="318" r:id="rId36"/>
    <p:sldId id="317" r:id="rId37"/>
    <p:sldId id="316" r:id="rId38"/>
    <p:sldId id="315" r:id="rId39"/>
    <p:sldId id="334" r:id="rId40"/>
    <p:sldId id="303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B5C08-F959-41D2-86C2-6D0C0F5D5D55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9007D-DAF8-4FFB-9871-28DB37F07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900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B5C08-F959-41D2-86C2-6D0C0F5D5D55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9007D-DAF8-4FFB-9871-28DB37F07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880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B5C08-F959-41D2-86C2-6D0C0F5D5D55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9007D-DAF8-4FFB-9871-28DB37F07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357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B5C08-F959-41D2-86C2-6D0C0F5D5D55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9007D-DAF8-4FFB-9871-28DB37F07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7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B5C08-F959-41D2-86C2-6D0C0F5D5D55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9007D-DAF8-4FFB-9871-28DB37F07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591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B5C08-F959-41D2-86C2-6D0C0F5D5D55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9007D-DAF8-4FFB-9871-28DB37F07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380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B5C08-F959-41D2-86C2-6D0C0F5D5D55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9007D-DAF8-4FFB-9871-28DB37F07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949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B5C08-F959-41D2-86C2-6D0C0F5D5D55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9007D-DAF8-4FFB-9871-28DB37F07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830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B5C08-F959-41D2-86C2-6D0C0F5D5D55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9007D-DAF8-4FFB-9871-28DB37F07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21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B5C08-F959-41D2-86C2-6D0C0F5D5D55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9007D-DAF8-4FFB-9871-28DB37F07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421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B5C08-F959-41D2-86C2-6D0C0F5D5D55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9007D-DAF8-4FFB-9871-28DB37F07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690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DB5C08-F959-41D2-86C2-6D0C0F5D5D55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9007D-DAF8-4FFB-9871-28DB37F07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90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a/bps101.net/artfundamentals/realism-ppt/Slide01.jpg?attredirects=0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0723" name="Picture 2" descr="template_intern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template_mai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5791200" y="4267200"/>
            <a:ext cx="2819400" cy="2057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en-US" b="1" dirty="0" smtClean="0">
                <a:solidFill>
                  <a:schemeClr val="tx1"/>
                </a:solidFill>
                <a:latin typeface="Century Gothic" pitchFamily="34" charset="0"/>
              </a:rPr>
              <a:t>Md. </a:t>
            </a:r>
            <a:r>
              <a:rPr lang="en-US" altLang="en-US" b="1" dirty="0" err="1" smtClean="0">
                <a:solidFill>
                  <a:schemeClr val="tx1"/>
                </a:solidFill>
                <a:latin typeface="Century Gothic" pitchFamily="34" charset="0"/>
              </a:rPr>
              <a:t>Samaun</a:t>
            </a:r>
            <a:r>
              <a:rPr lang="en-US" altLang="en-US" b="1" dirty="0" smtClean="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lang="en-US" altLang="en-US" b="1" dirty="0" err="1" smtClean="0">
                <a:solidFill>
                  <a:schemeClr val="tx1"/>
                </a:solidFill>
                <a:latin typeface="Century Gothic" pitchFamily="34" charset="0"/>
              </a:rPr>
              <a:t>Hasan</a:t>
            </a:r>
            <a:endParaRPr lang="en-US" altLang="en-US" b="1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algn="r"/>
            <a:r>
              <a:rPr lang="en-US" altLang="en-US" dirty="0" smtClean="0">
                <a:solidFill>
                  <a:schemeClr val="tx1"/>
                </a:solidFill>
                <a:latin typeface="Century Gothic" pitchFamily="34" charset="0"/>
              </a:rPr>
              <a:t>Lecturer</a:t>
            </a:r>
          </a:p>
          <a:p>
            <a:pPr algn="r"/>
            <a:r>
              <a:rPr lang="en-US" altLang="en-US" dirty="0" smtClean="0">
                <a:solidFill>
                  <a:schemeClr val="tx1"/>
                </a:solidFill>
                <a:latin typeface="Century Gothic" pitchFamily="34" charset="0"/>
              </a:rPr>
              <a:t>Department of Multimedia and Creative Technology</a:t>
            </a:r>
          </a:p>
          <a:p>
            <a:pPr algn="r"/>
            <a:endParaRPr lang="en-US" altLang="en-US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algn="r"/>
            <a:r>
              <a:rPr lang="en-US" altLang="en-US" b="1" dirty="0" smtClean="0">
                <a:solidFill>
                  <a:schemeClr val="tx1"/>
                </a:solidFill>
                <a:latin typeface="Century Gothic" pitchFamily="34" charset="0"/>
              </a:rPr>
              <a:t>ID: 710001543 </a:t>
            </a:r>
            <a:endParaRPr lang="en-US" altLang="en-US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pic>
        <p:nvPicPr>
          <p:cNvPr id="8" name="Picture 4" descr="DIU-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52384">
            <a:off x="4203442" y="670326"/>
            <a:ext cx="2672898" cy="708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30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0723" name="Picture 2" descr="template_intern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https://sites.google.com/a/bps101.net/artfundamentals/_/rsrc/1298491862868/realism-ppt/Slide08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822614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30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0723" name="Picture 2" descr="template_intern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https://sites.google.com/a/bps101.net/artfundamentals/_/rsrc/1298491860155/realism-ppt/Slide09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30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0723" name="Picture 2" descr="template_intern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https://sites.google.com/a/bps101.net/artfundamentals/_/rsrc/1298491856239/realism-ppt/Slide1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30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0723" name="Picture 2" descr="template_intern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https://sites.google.com/a/bps101.net/artfundamentals/_/rsrc/1298491853212/realism-ppt/Slide1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30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0723" name="Picture 2" descr="template_intern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https://sites.google.com/a/bps101.net/artfundamentals/_/rsrc/1298491850200/realism-ppt/Slide1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30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0723" name="Picture 2" descr="template_intern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https://sites.google.com/a/bps101.net/artfundamentals/_/rsrc/1298491844961/realism-ppt/Slide1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864177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30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0723" name="Picture 2" descr="template_intern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https://sites.google.com/a/bps101.net/artfundamentals/_/rsrc/1298491841813/realism-ppt/Slide14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30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0723" name="Picture 2" descr="template_intern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https://sites.google.com/a/bps101.net/artfundamentals/_/rsrc/1298491838959/realism-ppt/Slide15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30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0723" name="Picture 2" descr="template_intern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https://sites.google.com/a/bps101.net/artfundamentals/_/rsrc/1298491836020/realism-ppt/Slide16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30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template_intern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https://sites.google.com/a/bps101.net/artfundamentals/_/rsrc/1298491832478/realism-ppt/Slide17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6594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0723" name="Picture 2" descr="template_intern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" y="-13855"/>
            <a:ext cx="9144000" cy="68580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2978727" y="2667000"/>
            <a:ext cx="5791200" cy="35052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0" b="1" dirty="0"/>
              <a:t>Realism</a:t>
            </a:r>
            <a:endParaRPr lang="en-US" sz="6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0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template_intern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 descr="https://sites.google.com/a/bps101.net/artfundamentals/_/rsrc/1298491829221/realism-ppt/Slide18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836468"/>
            <a:ext cx="6553200" cy="4914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03086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template_intern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 descr="https://sites.google.com/a/bps101.net/artfundamentals/_/rsrc/1298491824977/realism-ppt/Slide19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999" y="990600"/>
            <a:ext cx="6422571" cy="4495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91700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template_intern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 descr="https://sites.google.com/a/bps101.net/artfundamentals/_/rsrc/1298491484324/realism-ppt/Slide2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878032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83864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template_intern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 descr="https://sites.google.com/a/bps101.net/artfundamentals/_/rsrc/1298491422263/realism-ppt/Slide28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822614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45396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template_intern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 descr="https://sites.google.com/a/bps101.net/artfundamentals/_/rsrc/1298491417867/realism-ppt/Slide29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843394"/>
            <a:ext cx="6629400" cy="49478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36794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template_intern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 descr="https://sites.google.com/a/bps101.net/artfundamentals/_/rsrc/1298491411682/realism-ppt/Slide3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327" y="850323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50685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template_intern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 descr="https://sites.google.com/a/bps101.net/artfundamentals/_/rsrc/1298491405022/realism-ppt/Slide3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9057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template_intern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 descr="https://sites.google.com/a/bps101.net/artfundamentals/_/rsrc/1298491400431/realism-ppt/Slide3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08230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template_intern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 descr="https://sites.google.com/a/bps101.net/artfundamentals/_/rsrc/1298491394429/realism-ppt/Slide3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822614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45359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template_intern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 descr="https://sites.google.com/a/bps101.net/artfundamentals/_/rsrc/1298491390389/realism-ppt/Slide34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836468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3097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0723" name="Picture 2" descr="template_intern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https://sites.google.com/a/bps101.net/artfundamentals/_/rsrc/1298491890282/realism-ppt/Slide01.jpg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685800"/>
            <a:ext cx="6807493" cy="5105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30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template_intern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 descr="https://sites.google.com/a/bps101.net/artfundamentals/_/rsrc/1298491386453/realism-ppt/Slide35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6764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template_intern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 descr="https://sites.google.com/a/bps101.net/artfundamentals/_/rsrc/1298491381575/realism-ppt/Slide36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99520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template_intern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 descr="https://sites.google.com/a/bps101.net/artfundamentals/_/rsrc/1298491376888/realism-ppt/Slide37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19842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template_intern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 descr="https://sites.google.com/a/bps101.net/artfundamentals/_/rsrc/1298491369218/realism-ppt/Slide38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08931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template_intern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 descr="https://sites.google.com/a/bps101.net/artfundamentals/_/rsrc/1298491363403/realism-ppt/Slide39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76200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41467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template_intern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 descr="https://sites.google.com/a/bps101.net/artfundamentals/_/rsrc/1298491355736/realism-ppt/Slide4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17041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template_intern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 descr="https://sites.google.com/a/bps101.net/artfundamentals/_/rsrc/1298491341278/realism-ppt/Slide4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938" y="609600"/>
            <a:ext cx="5681662" cy="4953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65205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template_intern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 descr="https://sites.google.com/a/bps101.net/artfundamentals/_/rsrc/1298491331612/realism-ppt/Slide44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28188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template_intern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 descr="https://sites.google.com/a/bps101.net/artfundamentals/_/rsrc/1298491324002/realism-ppt/Slide45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79617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 descr="template_intern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 descr="https://sites.google.com/a/bps101.net/artfundamentals/_/rsrc/1298491318419/realism-ppt/Slide46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76200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2435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0723" name="Picture 2" descr="template_intern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https://sites.google.com/a/bps101.net/artfundamentals/_/rsrc/1298491885246/realism-ppt/Slide0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33400"/>
            <a:ext cx="5813281" cy="5257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30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0723" name="Picture 2" descr="template_intern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template_intern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4343400" y="2438400"/>
            <a:ext cx="4343400" cy="381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en-US" sz="4000" b="1" dirty="0" smtClean="0">
                <a:solidFill>
                  <a:srgbClr val="253600"/>
                </a:solidFill>
                <a:latin typeface="Century Gothic" pitchFamily="34" charset="0"/>
              </a:rPr>
              <a:t>Thank You…</a:t>
            </a:r>
            <a:endParaRPr lang="en-US" altLang="en-US" sz="4000" b="1" dirty="0">
              <a:solidFill>
                <a:srgbClr val="2536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0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0723" name="Picture 2" descr="template_intern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https://sites.google.com/a/bps101.net/artfundamentals/_/rsrc/1298491880607/realism-ppt/Slide0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60960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30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0723" name="Picture 2" descr="template_intern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https://sites.google.com/a/bps101.net/artfundamentals/_/rsrc/1298491875921/realism-ppt/Slide04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857250"/>
            <a:ext cx="6400800" cy="4857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30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0723" name="Picture 2" descr="template_intern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https://sites.google.com/a/bps101.net/artfundamentals/_/rsrc/1298491873179/realism-ppt/Slide05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8580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30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0723" name="Picture 2" descr="template_intern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https://sites.google.com/a/bps101.net/artfundamentals/_/rsrc/1298491869239/realism-ppt/Slide06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76200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30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0723" name="Picture 2" descr="template_intern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https://sites.google.com/a/bps101.net/artfundamentals/_/rsrc/1298491866188/realism-ppt/Slide07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878031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30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</TotalTime>
  <Words>18</Words>
  <Application>Microsoft Office PowerPoint</Application>
  <PresentationFormat>On-screen Show (4:3)</PresentationFormat>
  <Paragraphs>7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7</cp:revision>
  <dcterms:created xsi:type="dcterms:W3CDTF">2020-05-05T10:04:13Z</dcterms:created>
  <dcterms:modified xsi:type="dcterms:W3CDTF">2020-05-06T09:49:37Z</dcterms:modified>
</cp:coreProperties>
</file>