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8" r:id="rId24"/>
    <p:sldId id="280" r:id="rId25"/>
    <p:sldId id="277"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309068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83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1643125a8_0_4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1643125a8_0_4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18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d2c0eb13f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d2c0eb13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49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dc8c0baf2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dc8c0baf2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51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e4ecec74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e4ecec74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6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e4ecec74a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e4ecec74a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32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1643125a8_0_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1643125a8_0_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57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e4ecec74a_0_1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e4ecec74a_0_1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1643125a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1643125a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614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1643125a8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1643125a8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433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1643125a8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1643125a8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38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1643125a8_0_2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1643125a8_0_2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86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1643125a8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1643125a8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608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1643125a8_0_1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1643125a8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495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1643125a8_0_2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1643125a8_0_2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53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643125a8_0_3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643125a8_0_3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79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1643125a8_0_3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1643125a8_0_3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68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1643125a8_0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1643125a8_0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51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1643125a8_0_3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1643125a8_0_3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38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1643125a8_0_5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1643125a8_0_5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56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1643125a8_0_4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1643125a8_0_4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28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d2c0eb1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d2c0eb1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47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flipH="1">
            <a:off x="3225000" y="1448425"/>
            <a:ext cx="5919000" cy="36951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flipH="1">
            <a:off x="3397800" y="1448425"/>
            <a:ext cx="5746200" cy="3695100"/>
          </a:xfrm>
          <a:prstGeom prst="rtTriangle">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flipH="1">
            <a:off x="3836700" y="1448475"/>
            <a:ext cx="5307300" cy="3695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35250" y="932100"/>
            <a:ext cx="5508300" cy="1655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5200"/>
              <a:buNone/>
              <a:defRPr sz="5200" b="1">
                <a:solidFill>
                  <a:schemeClr val="dk1"/>
                </a:solidFill>
              </a:defRPr>
            </a:lvl1pPr>
            <a:lvl2pPr lvl="1" algn="l">
              <a:lnSpc>
                <a:spcPct val="100000"/>
              </a:lnSpc>
              <a:spcBef>
                <a:spcPts val="0"/>
              </a:spcBef>
              <a:spcAft>
                <a:spcPts val="0"/>
              </a:spcAft>
              <a:buClr>
                <a:schemeClr val="dk1"/>
              </a:buClr>
              <a:buSzPts val="5200"/>
              <a:buNone/>
              <a:defRPr sz="5200" b="1">
                <a:solidFill>
                  <a:schemeClr val="dk1"/>
                </a:solidFill>
              </a:defRPr>
            </a:lvl2pPr>
            <a:lvl3pPr lvl="2" algn="l">
              <a:lnSpc>
                <a:spcPct val="100000"/>
              </a:lnSpc>
              <a:spcBef>
                <a:spcPts val="0"/>
              </a:spcBef>
              <a:spcAft>
                <a:spcPts val="0"/>
              </a:spcAft>
              <a:buClr>
                <a:schemeClr val="dk1"/>
              </a:buClr>
              <a:buSzPts val="5200"/>
              <a:buNone/>
              <a:defRPr sz="5200" b="1">
                <a:solidFill>
                  <a:schemeClr val="dk1"/>
                </a:solidFill>
              </a:defRPr>
            </a:lvl3pPr>
            <a:lvl4pPr lvl="3" algn="l">
              <a:lnSpc>
                <a:spcPct val="100000"/>
              </a:lnSpc>
              <a:spcBef>
                <a:spcPts val="0"/>
              </a:spcBef>
              <a:spcAft>
                <a:spcPts val="0"/>
              </a:spcAft>
              <a:buClr>
                <a:schemeClr val="dk1"/>
              </a:buClr>
              <a:buSzPts val="5200"/>
              <a:buNone/>
              <a:defRPr sz="5200" b="1">
                <a:solidFill>
                  <a:schemeClr val="dk1"/>
                </a:solidFill>
              </a:defRPr>
            </a:lvl4pPr>
            <a:lvl5pPr lvl="4" algn="l">
              <a:lnSpc>
                <a:spcPct val="100000"/>
              </a:lnSpc>
              <a:spcBef>
                <a:spcPts val="0"/>
              </a:spcBef>
              <a:spcAft>
                <a:spcPts val="0"/>
              </a:spcAft>
              <a:buClr>
                <a:schemeClr val="dk1"/>
              </a:buClr>
              <a:buSzPts val="5200"/>
              <a:buNone/>
              <a:defRPr sz="5200" b="1">
                <a:solidFill>
                  <a:schemeClr val="dk1"/>
                </a:solidFill>
              </a:defRPr>
            </a:lvl5pPr>
            <a:lvl6pPr lvl="5" algn="l">
              <a:lnSpc>
                <a:spcPct val="100000"/>
              </a:lnSpc>
              <a:spcBef>
                <a:spcPts val="0"/>
              </a:spcBef>
              <a:spcAft>
                <a:spcPts val="0"/>
              </a:spcAft>
              <a:buClr>
                <a:schemeClr val="dk1"/>
              </a:buClr>
              <a:buSzPts val="5200"/>
              <a:buNone/>
              <a:defRPr sz="5200" b="1">
                <a:solidFill>
                  <a:schemeClr val="dk1"/>
                </a:solidFill>
              </a:defRPr>
            </a:lvl6pPr>
            <a:lvl7pPr lvl="6" algn="l">
              <a:lnSpc>
                <a:spcPct val="100000"/>
              </a:lnSpc>
              <a:spcBef>
                <a:spcPts val="0"/>
              </a:spcBef>
              <a:spcAft>
                <a:spcPts val="0"/>
              </a:spcAft>
              <a:buClr>
                <a:schemeClr val="dk1"/>
              </a:buClr>
              <a:buSzPts val="5200"/>
              <a:buNone/>
              <a:defRPr sz="5200" b="1">
                <a:solidFill>
                  <a:schemeClr val="dk1"/>
                </a:solidFill>
              </a:defRPr>
            </a:lvl7pPr>
            <a:lvl8pPr lvl="7" algn="l">
              <a:lnSpc>
                <a:spcPct val="100000"/>
              </a:lnSpc>
              <a:spcBef>
                <a:spcPts val="0"/>
              </a:spcBef>
              <a:spcAft>
                <a:spcPts val="0"/>
              </a:spcAft>
              <a:buClr>
                <a:schemeClr val="dk1"/>
              </a:buClr>
              <a:buSzPts val="5200"/>
              <a:buNone/>
              <a:defRPr sz="5200" b="1">
                <a:solidFill>
                  <a:schemeClr val="dk1"/>
                </a:solidFill>
              </a:defRPr>
            </a:lvl8pPr>
            <a:lvl9pPr lvl="8" algn="l">
              <a:lnSpc>
                <a:spcPct val="100000"/>
              </a:lnSpc>
              <a:spcBef>
                <a:spcPts val="0"/>
              </a:spcBef>
              <a:spcAft>
                <a:spcPts val="0"/>
              </a:spcAft>
              <a:buClr>
                <a:schemeClr val="dk1"/>
              </a:buClr>
              <a:buSzPts val="5200"/>
              <a:buNone/>
              <a:defRPr sz="5200" b="1">
                <a:solidFill>
                  <a:schemeClr val="dk1"/>
                </a:solidFill>
              </a:defRPr>
            </a:lvl9pPr>
          </a:lstStyle>
          <a:p>
            <a:endParaRPr/>
          </a:p>
        </p:txBody>
      </p:sp>
      <p:sp>
        <p:nvSpPr>
          <p:cNvPr id="56" name="Google Shape;56;p13"/>
          <p:cNvSpPr txBox="1">
            <a:spLocks noGrp="1"/>
          </p:cNvSpPr>
          <p:nvPr>
            <p:ph type="subTitle" idx="1"/>
          </p:nvPr>
        </p:nvSpPr>
        <p:spPr>
          <a:xfrm>
            <a:off x="335250" y="2727850"/>
            <a:ext cx="3914700" cy="16125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7">
  <p:cSld name="AUTOLAYOUT_21">
    <p:bg>
      <p:bgPr>
        <a:solidFill>
          <a:srgbClr val="FFFFFF"/>
        </a:solidFill>
        <a:effectLst/>
      </p:bgPr>
    </p:bg>
    <p:spTree>
      <p:nvGrpSpPr>
        <p:cNvPr id="1"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388425" y="636500"/>
            <a:ext cx="2789700" cy="579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64" name="Google Shape;64;p14"/>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9">
  <p:cSld name="AUTOLAYOUT_27">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None/>
              <a:defRPr sz="2800" b="1">
                <a:solidFill>
                  <a:srgbClr val="696969"/>
                </a:solidFill>
              </a:defRPr>
            </a:lvl1pPr>
            <a:lvl2pPr lvl="1" algn="l">
              <a:lnSpc>
                <a:spcPct val="100000"/>
              </a:lnSpc>
              <a:spcBef>
                <a:spcPts val="0"/>
              </a:spcBef>
              <a:spcAft>
                <a:spcPts val="0"/>
              </a:spcAft>
              <a:buClr>
                <a:schemeClr val="dk1"/>
              </a:buClr>
              <a:buSzPts val="2800"/>
              <a:buNone/>
              <a:defRPr sz="2800" b="1">
                <a:solidFill>
                  <a:srgbClr val="696969"/>
                </a:solidFill>
              </a:defRPr>
            </a:lvl2pPr>
            <a:lvl3pPr lvl="2" algn="l">
              <a:lnSpc>
                <a:spcPct val="100000"/>
              </a:lnSpc>
              <a:spcBef>
                <a:spcPts val="0"/>
              </a:spcBef>
              <a:spcAft>
                <a:spcPts val="0"/>
              </a:spcAft>
              <a:buClr>
                <a:schemeClr val="dk1"/>
              </a:buClr>
              <a:buSzPts val="2800"/>
              <a:buNone/>
              <a:defRPr sz="2800" b="1">
                <a:solidFill>
                  <a:srgbClr val="696969"/>
                </a:solidFill>
              </a:defRPr>
            </a:lvl3pPr>
            <a:lvl4pPr lvl="3" algn="l">
              <a:lnSpc>
                <a:spcPct val="100000"/>
              </a:lnSpc>
              <a:spcBef>
                <a:spcPts val="0"/>
              </a:spcBef>
              <a:spcAft>
                <a:spcPts val="0"/>
              </a:spcAft>
              <a:buClr>
                <a:schemeClr val="dk1"/>
              </a:buClr>
              <a:buSzPts val="2800"/>
              <a:buNone/>
              <a:defRPr sz="2800" b="1">
                <a:solidFill>
                  <a:srgbClr val="696969"/>
                </a:solidFill>
              </a:defRPr>
            </a:lvl4pPr>
            <a:lvl5pPr lvl="4" algn="l">
              <a:lnSpc>
                <a:spcPct val="100000"/>
              </a:lnSpc>
              <a:spcBef>
                <a:spcPts val="0"/>
              </a:spcBef>
              <a:spcAft>
                <a:spcPts val="0"/>
              </a:spcAft>
              <a:buClr>
                <a:schemeClr val="dk1"/>
              </a:buClr>
              <a:buSzPts val="2800"/>
              <a:buNone/>
              <a:defRPr sz="2800" b="1">
                <a:solidFill>
                  <a:srgbClr val="696969"/>
                </a:solidFill>
              </a:defRPr>
            </a:lvl5pPr>
            <a:lvl6pPr lvl="5" algn="l">
              <a:lnSpc>
                <a:spcPct val="100000"/>
              </a:lnSpc>
              <a:spcBef>
                <a:spcPts val="0"/>
              </a:spcBef>
              <a:spcAft>
                <a:spcPts val="0"/>
              </a:spcAft>
              <a:buClr>
                <a:schemeClr val="dk1"/>
              </a:buClr>
              <a:buSzPts val="2800"/>
              <a:buNone/>
              <a:defRPr sz="2800" b="1">
                <a:solidFill>
                  <a:srgbClr val="696969"/>
                </a:solidFill>
              </a:defRPr>
            </a:lvl6pPr>
            <a:lvl7pPr lvl="6" algn="l">
              <a:lnSpc>
                <a:spcPct val="100000"/>
              </a:lnSpc>
              <a:spcBef>
                <a:spcPts val="0"/>
              </a:spcBef>
              <a:spcAft>
                <a:spcPts val="0"/>
              </a:spcAft>
              <a:buClr>
                <a:schemeClr val="dk1"/>
              </a:buClr>
              <a:buSzPts val="2800"/>
              <a:buNone/>
              <a:defRPr sz="2800" b="1">
                <a:solidFill>
                  <a:srgbClr val="696969"/>
                </a:solidFill>
              </a:defRPr>
            </a:lvl7pPr>
            <a:lvl8pPr lvl="7" algn="l">
              <a:lnSpc>
                <a:spcPct val="100000"/>
              </a:lnSpc>
              <a:spcBef>
                <a:spcPts val="0"/>
              </a:spcBef>
              <a:spcAft>
                <a:spcPts val="0"/>
              </a:spcAft>
              <a:buClr>
                <a:schemeClr val="dk1"/>
              </a:buClr>
              <a:buSzPts val="2800"/>
              <a:buNone/>
              <a:defRPr sz="2800" b="1">
                <a:solidFill>
                  <a:srgbClr val="696969"/>
                </a:solidFill>
              </a:defRPr>
            </a:lvl8pPr>
            <a:lvl9pPr lvl="8" algn="l">
              <a:lnSpc>
                <a:spcPct val="100000"/>
              </a:lnSpc>
              <a:spcBef>
                <a:spcPts val="0"/>
              </a:spcBef>
              <a:spcAft>
                <a:spcPts val="0"/>
              </a:spcAft>
              <a:buClr>
                <a:schemeClr val="dk1"/>
              </a:buClr>
              <a:buSzPts val="2800"/>
              <a:buNone/>
              <a:defRPr sz="2800" b="1">
                <a:solidFill>
                  <a:srgbClr val="696969"/>
                </a:solidFill>
              </a:defRPr>
            </a:lvl9pPr>
          </a:lstStyle>
          <a:p>
            <a:endParaRPr/>
          </a:p>
        </p:txBody>
      </p:sp>
      <p:sp>
        <p:nvSpPr>
          <p:cNvPr id="69" name="Google Shape;69;p15"/>
          <p:cNvSpPr txBox="1">
            <a:spLocks noGrp="1"/>
          </p:cNvSpPr>
          <p:nvPr>
            <p:ph type="body" idx="1"/>
          </p:nvPr>
        </p:nvSpPr>
        <p:spPr>
          <a:xfrm>
            <a:off x="3529200" y="2540450"/>
            <a:ext cx="5295300" cy="20364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0" name="Google Shape;70;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1">
  <p:cSld name="AUTOLAYOUT_32">
    <p:bg>
      <p:bgPr>
        <a:solidFill>
          <a:srgbClr val="FFFFFF"/>
        </a:solidFill>
        <a:effectLst/>
      </p:bgPr>
    </p:bg>
    <p:spTree>
      <p:nvGrpSpPr>
        <p:cNvPr id="1" name="Shape 71"/>
        <p:cNvGrpSpPr/>
        <p:nvPr/>
      </p:nvGrpSpPr>
      <p:grpSpPr>
        <a:xfrm>
          <a:off x="0" y="0"/>
          <a:ext cx="0" cy="0"/>
          <a:chOff x="0" y="0"/>
          <a:chExt cx="0" cy="0"/>
        </a:xfrm>
      </p:grpSpPr>
      <p:sp>
        <p:nvSpPr>
          <p:cNvPr id="72" name="Google Shape;72;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title"/>
          </p:nvPr>
        </p:nvSpPr>
        <p:spPr>
          <a:xfrm>
            <a:off x="313525" y="1680823"/>
            <a:ext cx="3123600" cy="1667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None/>
              <a:defRPr sz="3000">
                <a:solidFill>
                  <a:schemeClr val="lt2"/>
                </a:solidFill>
              </a:defRPr>
            </a:lvl1pPr>
            <a:lvl2pPr lvl="1" algn="l">
              <a:lnSpc>
                <a:spcPct val="100000"/>
              </a:lnSpc>
              <a:spcBef>
                <a:spcPts val="0"/>
              </a:spcBef>
              <a:spcAft>
                <a:spcPts val="0"/>
              </a:spcAft>
              <a:buClr>
                <a:schemeClr val="dk1"/>
              </a:buClr>
              <a:buSzPts val="3000"/>
              <a:buNone/>
              <a:defRPr sz="3000">
                <a:solidFill>
                  <a:schemeClr val="lt2"/>
                </a:solidFill>
              </a:defRPr>
            </a:lvl2pPr>
            <a:lvl3pPr lvl="2" algn="l">
              <a:lnSpc>
                <a:spcPct val="100000"/>
              </a:lnSpc>
              <a:spcBef>
                <a:spcPts val="0"/>
              </a:spcBef>
              <a:spcAft>
                <a:spcPts val="0"/>
              </a:spcAft>
              <a:buClr>
                <a:schemeClr val="dk1"/>
              </a:buClr>
              <a:buSzPts val="3000"/>
              <a:buNone/>
              <a:defRPr sz="3000">
                <a:solidFill>
                  <a:schemeClr val="lt2"/>
                </a:solidFill>
              </a:defRPr>
            </a:lvl3pPr>
            <a:lvl4pPr lvl="3" algn="l">
              <a:lnSpc>
                <a:spcPct val="100000"/>
              </a:lnSpc>
              <a:spcBef>
                <a:spcPts val="0"/>
              </a:spcBef>
              <a:spcAft>
                <a:spcPts val="0"/>
              </a:spcAft>
              <a:buClr>
                <a:schemeClr val="dk1"/>
              </a:buClr>
              <a:buSzPts val="3000"/>
              <a:buNone/>
              <a:defRPr sz="3000">
                <a:solidFill>
                  <a:schemeClr val="lt2"/>
                </a:solidFill>
              </a:defRPr>
            </a:lvl4pPr>
            <a:lvl5pPr lvl="4" algn="l">
              <a:lnSpc>
                <a:spcPct val="100000"/>
              </a:lnSpc>
              <a:spcBef>
                <a:spcPts val="0"/>
              </a:spcBef>
              <a:spcAft>
                <a:spcPts val="0"/>
              </a:spcAft>
              <a:buClr>
                <a:schemeClr val="dk1"/>
              </a:buClr>
              <a:buSzPts val="3000"/>
              <a:buNone/>
              <a:defRPr sz="3000">
                <a:solidFill>
                  <a:schemeClr val="lt2"/>
                </a:solidFill>
              </a:defRPr>
            </a:lvl5pPr>
            <a:lvl6pPr lvl="5" algn="l">
              <a:lnSpc>
                <a:spcPct val="100000"/>
              </a:lnSpc>
              <a:spcBef>
                <a:spcPts val="0"/>
              </a:spcBef>
              <a:spcAft>
                <a:spcPts val="0"/>
              </a:spcAft>
              <a:buClr>
                <a:schemeClr val="dk1"/>
              </a:buClr>
              <a:buSzPts val="3000"/>
              <a:buNone/>
              <a:defRPr sz="3000">
                <a:solidFill>
                  <a:schemeClr val="lt2"/>
                </a:solidFill>
              </a:defRPr>
            </a:lvl6pPr>
            <a:lvl7pPr lvl="6" algn="l">
              <a:lnSpc>
                <a:spcPct val="100000"/>
              </a:lnSpc>
              <a:spcBef>
                <a:spcPts val="0"/>
              </a:spcBef>
              <a:spcAft>
                <a:spcPts val="0"/>
              </a:spcAft>
              <a:buClr>
                <a:schemeClr val="dk1"/>
              </a:buClr>
              <a:buSzPts val="3000"/>
              <a:buNone/>
              <a:defRPr sz="3000">
                <a:solidFill>
                  <a:schemeClr val="lt2"/>
                </a:solidFill>
              </a:defRPr>
            </a:lvl7pPr>
            <a:lvl8pPr lvl="7" algn="l">
              <a:lnSpc>
                <a:spcPct val="100000"/>
              </a:lnSpc>
              <a:spcBef>
                <a:spcPts val="0"/>
              </a:spcBef>
              <a:spcAft>
                <a:spcPts val="0"/>
              </a:spcAft>
              <a:buClr>
                <a:schemeClr val="dk1"/>
              </a:buClr>
              <a:buSzPts val="3000"/>
              <a:buNone/>
              <a:defRPr sz="3000">
                <a:solidFill>
                  <a:schemeClr val="lt2"/>
                </a:solidFill>
              </a:defRPr>
            </a:lvl8pPr>
            <a:lvl9pPr lvl="8" algn="l">
              <a:lnSpc>
                <a:spcPct val="100000"/>
              </a:lnSpc>
              <a:spcBef>
                <a:spcPts val="0"/>
              </a:spcBef>
              <a:spcAft>
                <a:spcPts val="0"/>
              </a:spcAft>
              <a:buClr>
                <a:schemeClr val="dk1"/>
              </a:buClr>
              <a:buSzPts val="3000"/>
              <a:buNone/>
              <a:defRPr sz="3000">
                <a:solidFill>
                  <a:schemeClr val="lt2"/>
                </a:solidFill>
              </a:defRPr>
            </a:lvl9pPr>
          </a:lstStyle>
          <a:p>
            <a:endParaRPr/>
          </a:p>
        </p:txBody>
      </p:sp>
      <p:sp>
        <p:nvSpPr>
          <p:cNvPr id="74" name="Google Shape;74;p16"/>
          <p:cNvSpPr txBox="1">
            <a:spLocks noGrp="1"/>
          </p:cNvSpPr>
          <p:nvPr>
            <p:ph type="subTitle" idx="1"/>
          </p:nvPr>
        </p:nvSpPr>
        <p:spPr>
          <a:xfrm>
            <a:off x="313525" y="3426700"/>
            <a:ext cx="2621100" cy="1040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lt2"/>
                </a:solidFill>
              </a:defRPr>
            </a:lvl1pPr>
            <a:lvl2pPr lvl="1" algn="l">
              <a:lnSpc>
                <a:spcPct val="100000"/>
              </a:lnSpc>
              <a:spcBef>
                <a:spcPts val="0"/>
              </a:spcBef>
              <a:spcAft>
                <a:spcPts val="0"/>
              </a:spcAft>
              <a:buClr>
                <a:schemeClr val="dk1"/>
              </a:buClr>
              <a:buSzPts val="1400"/>
              <a:buNone/>
              <a:defRPr sz="1400">
                <a:solidFill>
                  <a:schemeClr val="lt2"/>
                </a:solidFill>
              </a:defRPr>
            </a:lvl2pPr>
            <a:lvl3pPr lvl="2" algn="l">
              <a:lnSpc>
                <a:spcPct val="100000"/>
              </a:lnSpc>
              <a:spcBef>
                <a:spcPts val="0"/>
              </a:spcBef>
              <a:spcAft>
                <a:spcPts val="0"/>
              </a:spcAft>
              <a:buClr>
                <a:schemeClr val="dk1"/>
              </a:buClr>
              <a:buSzPts val="1400"/>
              <a:buNone/>
              <a:defRPr sz="1400">
                <a:solidFill>
                  <a:schemeClr val="lt2"/>
                </a:solidFill>
              </a:defRPr>
            </a:lvl3pPr>
            <a:lvl4pPr lvl="3" algn="l">
              <a:lnSpc>
                <a:spcPct val="100000"/>
              </a:lnSpc>
              <a:spcBef>
                <a:spcPts val="0"/>
              </a:spcBef>
              <a:spcAft>
                <a:spcPts val="0"/>
              </a:spcAft>
              <a:buClr>
                <a:schemeClr val="dk1"/>
              </a:buClr>
              <a:buSzPts val="1400"/>
              <a:buNone/>
              <a:defRPr sz="1400">
                <a:solidFill>
                  <a:schemeClr val="lt2"/>
                </a:solidFill>
              </a:defRPr>
            </a:lvl4pPr>
            <a:lvl5pPr lvl="4" algn="l">
              <a:lnSpc>
                <a:spcPct val="100000"/>
              </a:lnSpc>
              <a:spcBef>
                <a:spcPts val="0"/>
              </a:spcBef>
              <a:spcAft>
                <a:spcPts val="0"/>
              </a:spcAft>
              <a:buClr>
                <a:schemeClr val="dk1"/>
              </a:buClr>
              <a:buSzPts val="1400"/>
              <a:buNone/>
              <a:defRPr sz="1400">
                <a:solidFill>
                  <a:schemeClr val="lt2"/>
                </a:solidFill>
              </a:defRPr>
            </a:lvl5pPr>
            <a:lvl6pPr lvl="5" algn="l">
              <a:lnSpc>
                <a:spcPct val="100000"/>
              </a:lnSpc>
              <a:spcBef>
                <a:spcPts val="0"/>
              </a:spcBef>
              <a:spcAft>
                <a:spcPts val="0"/>
              </a:spcAft>
              <a:buClr>
                <a:schemeClr val="dk1"/>
              </a:buClr>
              <a:buSzPts val="1400"/>
              <a:buNone/>
              <a:defRPr sz="1400">
                <a:solidFill>
                  <a:schemeClr val="lt2"/>
                </a:solidFill>
              </a:defRPr>
            </a:lvl6pPr>
            <a:lvl7pPr lvl="6" algn="l">
              <a:lnSpc>
                <a:spcPct val="100000"/>
              </a:lnSpc>
              <a:spcBef>
                <a:spcPts val="0"/>
              </a:spcBef>
              <a:spcAft>
                <a:spcPts val="0"/>
              </a:spcAft>
              <a:buClr>
                <a:schemeClr val="dk1"/>
              </a:buClr>
              <a:buSzPts val="1400"/>
              <a:buNone/>
              <a:defRPr sz="1400">
                <a:solidFill>
                  <a:schemeClr val="lt2"/>
                </a:solidFill>
              </a:defRPr>
            </a:lvl7pPr>
            <a:lvl8pPr lvl="7" algn="l">
              <a:lnSpc>
                <a:spcPct val="100000"/>
              </a:lnSpc>
              <a:spcBef>
                <a:spcPts val="0"/>
              </a:spcBef>
              <a:spcAft>
                <a:spcPts val="0"/>
              </a:spcAft>
              <a:buClr>
                <a:schemeClr val="dk1"/>
              </a:buClr>
              <a:buSzPts val="1400"/>
              <a:buNone/>
              <a:defRPr sz="1400">
                <a:solidFill>
                  <a:schemeClr val="lt2"/>
                </a:solidFill>
              </a:defRPr>
            </a:lvl8pPr>
            <a:lvl9pPr lvl="8" algn="l">
              <a:lnSpc>
                <a:spcPct val="100000"/>
              </a:lnSpc>
              <a:spcBef>
                <a:spcPts val="0"/>
              </a:spcBef>
              <a:spcAft>
                <a:spcPts val="0"/>
              </a:spcAft>
              <a:buClr>
                <a:schemeClr val="dk1"/>
              </a:buClr>
              <a:buSzPts val="1400"/>
              <a:buNone/>
              <a:defRPr sz="1400">
                <a:solidFill>
                  <a:schemeClr val="lt2"/>
                </a:solidFill>
              </a:defRPr>
            </a:lvl9pPr>
          </a:lstStyle>
          <a:p>
            <a:endParaRPr/>
          </a:p>
        </p:txBody>
      </p:sp>
      <p:sp>
        <p:nvSpPr>
          <p:cNvPr id="75" name="Google Shape;75;p16"/>
          <p:cNvSpPr txBox="1">
            <a:spLocks noGrp="1"/>
          </p:cNvSpPr>
          <p:nvPr>
            <p:ph type="body" idx="2"/>
          </p:nvPr>
        </p:nvSpPr>
        <p:spPr>
          <a:xfrm>
            <a:off x="3530350" y="1680825"/>
            <a:ext cx="5294100" cy="29823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76" name="Google Shape;76;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p:cSld name="AUTOLAYOUT_39">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81" name="Google Shape;81;p17"/>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82" name="Google Shape;82;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4">
  <p:cSld name="AUTOLAYOUT_44">
    <p:bg>
      <p:bgPr>
        <a:solidFill>
          <a:srgbClr val="FFFFFF"/>
        </a:solidFill>
        <a:effectLst/>
      </p:bgPr>
    </p:bg>
    <p:spTree>
      <p:nvGrpSpPr>
        <p:cNvPr id="1" name="Shape 83"/>
        <p:cNvGrpSpPr/>
        <p:nvPr/>
      </p:nvGrpSpPr>
      <p:grpSpPr>
        <a:xfrm>
          <a:off x="0" y="0"/>
          <a:ext cx="0" cy="0"/>
          <a:chOff x="0" y="0"/>
          <a:chExt cx="0" cy="0"/>
        </a:xfrm>
      </p:grpSpPr>
      <p:sp>
        <p:nvSpPr>
          <p:cNvPr id="84" name="Google Shape;84;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None/>
              <a:defRPr sz="2800" b="1">
                <a:solidFill>
                  <a:srgbClr val="EAD1DC"/>
                </a:solidFill>
              </a:defRPr>
            </a:lvl1pPr>
            <a:lvl2pPr lvl="1" algn="l">
              <a:lnSpc>
                <a:spcPct val="100000"/>
              </a:lnSpc>
              <a:spcBef>
                <a:spcPts val="0"/>
              </a:spcBef>
              <a:spcAft>
                <a:spcPts val="0"/>
              </a:spcAft>
              <a:buClr>
                <a:schemeClr val="dk1"/>
              </a:buClr>
              <a:buSzPts val="2800"/>
              <a:buNone/>
              <a:defRPr sz="2800" b="1">
                <a:solidFill>
                  <a:srgbClr val="EAD1DC"/>
                </a:solidFill>
              </a:defRPr>
            </a:lvl2pPr>
            <a:lvl3pPr lvl="2" algn="l">
              <a:lnSpc>
                <a:spcPct val="100000"/>
              </a:lnSpc>
              <a:spcBef>
                <a:spcPts val="0"/>
              </a:spcBef>
              <a:spcAft>
                <a:spcPts val="0"/>
              </a:spcAft>
              <a:buClr>
                <a:schemeClr val="dk1"/>
              </a:buClr>
              <a:buSzPts val="2800"/>
              <a:buNone/>
              <a:defRPr sz="2800" b="1">
                <a:solidFill>
                  <a:srgbClr val="EAD1DC"/>
                </a:solidFill>
              </a:defRPr>
            </a:lvl3pPr>
            <a:lvl4pPr lvl="3" algn="l">
              <a:lnSpc>
                <a:spcPct val="100000"/>
              </a:lnSpc>
              <a:spcBef>
                <a:spcPts val="0"/>
              </a:spcBef>
              <a:spcAft>
                <a:spcPts val="0"/>
              </a:spcAft>
              <a:buClr>
                <a:schemeClr val="dk1"/>
              </a:buClr>
              <a:buSzPts val="2800"/>
              <a:buNone/>
              <a:defRPr sz="2800" b="1">
                <a:solidFill>
                  <a:srgbClr val="EAD1DC"/>
                </a:solidFill>
              </a:defRPr>
            </a:lvl4pPr>
            <a:lvl5pPr lvl="4" algn="l">
              <a:lnSpc>
                <a:spcPct val="100000"/>
              </a:lnSpc>
              <a:spcBef>
                <a:spcPts val="0"/>
              </a:spcBef>
              <a:spcAft>
                <a:spcPts val="0"/>
              </a:spcAft>
              <a:buClr>
                <a:schemeClr val="dk1"/>
              </a:buClr>
              <a:buSzPts val="2800"/>
              <a:buNone/>
              <a:defRPr sz="2800" b="1">
                <a:solidFill>
                  <a:srgbClr val="EAD1DC"/>
                </a:solidFill>
              </a:defRPr>
            </a:lvl5pPr>
            <a:lvl6pPr lvl="5" algn="l">
              <a:lnSpc>
                <a:spcPct val="100000"/>
              </a:lnSpc>
              <a:spcBef>
                <a:spcPts val="0"/>
              </a:spcBef>
              <a:spcAft>
                <a:spcPts val="0"/>
              </a:spcAft>
              <a:buClr>
                <a:schemeClr val="dk1"/>
              </a:buClr>
              <a:buSzPts val="2800"/>
              <a:buNone/>
              <a:defRPr sz="2800" b="1">
                <a:solidFill>
                  <a:srgbClr val="EAD1DC"/>
                </a:solidFill>
              </a:defRPr>
            </a:lvl6pPr>
            <a:lvl7pPr lvl="6" algn="l">
              <a:lnSpc>
                <a:spcPct val="100000"/>
              </a:lnSpc>
              <a:spcBef>
                <a:spcPts val="0"/>
              </a:spcBef>
              <a:spcAft>
                <a:spcPts val="0"/>
              </a:spcAft>
              <a:buClr>
                <a:schemeClr val="dk1"/>
              </a:buClr>
              <a:buSzPts val="2800"/>
              <a:buNone/>
              <a:defRPr sz="2800" b="1">
                <a:solidFill>
                  <a:srgbClr val="EAD1DC"/>
                </a:solidFill>
              </a:defRPr>
            </a:lvl7pPr>
            <a:lvl8pPr lvl="7" algn="l">
              <a:lnSpc>
                <a:spcPct val="100000"/>
              </a:lnSpc>
              <a:spcBef>
                <a:spcPts val="0"/>
              </a:spcBef>
              <a:spcAft>
                <a:spcPts val="0"/>
              </a:spcAft>
              <a:buClr>
                <a:schemeClr val="dk1"/>
              </a:buClr>
              <a:buSzPts val="2800"/>
              <a:buNone/>
              <a:defRPr sz="2800" b="1">
                <a:solidFill>
                  <a:srgbClr val="EAD1DC"/>
                </a:solidFill>
              </a:defRPr>
            </a:lvl8pPr>
            <a:lvl9pPr lvl="8" algn="l">
              <a:lnSpc>
                <a:spcPct val="100000"/>
              </a:lnSpc>
              <a:spcBef>
                <a:spcPts val="0"/>
              </a:spcBef>
              <a:spcAft>
                <a:spcPts val="0"/>
              </a:spcAft>
              <a:buClr>
                <a:schemeClr val="dk1"/>
              </a:buClr>
              <a:buSzPts val="2800"/>
              <a:buNone/>
              <a:defRPr sz="2800" b="1">
                <a:solidFill>
                  <a:srgbClr val="EAD1DC"/>
                </a:solidFill>
              </a:defRPr>
            </a:lvl9pPr>
          </a:lstStyle>
          <a:p>
            <a:endParaRPr/>
          </a:p>
        </p:txBody>
      </p:sp>
      <p:sp>
        <p:nvSpPr>
          <p:cNvPr id="86" name="Google Shape;86;p18"/>
          <p:cNvSpPr txBox="1">
            <a:spLocks noGrp="1"/>
          </p:cNvSpPr>
          <p:nvPr>
            <p:ph type="body" idx="1"/>
          </p:nvPr>
        </p:nvSpPr>
        <p:spPr>
          <a:xfrm>
            <a:off x="3529200" y="2540500"/>
            <a:ext cx="5295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87" name="Google Shape;87;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5">
  <p:cSld name="AUTOLAYOUT_46">
    <p:bg>
      <p:bgPr>
        <a:solidFill>
          <a:srgbClr val="FFFFFF"/>
        </a:solidFill>
        <a:effectLst/>
      </p:bgPr>
    </p:bg>
    <p:spTree>
      <p:nvGrpSpPr>
        <p:cNvPr id="1" name="Shape 88"/>
        <p:cNvGrpSpPr/>
        <p:nvPr/>
      </p:nvGrpSpPr>
      <p:grpSpPr>
        <a:xfrm>
          <a:off x="0" y="0"/>
          <a:ext cx="0" cy="0"/>
          <a:chOff x="0" y="0"/>
          <a:chExt cx="0" cy="0"/>
        </a:xfrm>
      </p:grpSpPr>
      <p:sp>
        <p:nvSpPr>
          <p:cNvPr id="89" name="Google Shape;89;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9"/>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EAD1DC"/>
                </a:solidFill>
              </a:defRPr>
            </a:lvl1pPr>
            <a:lvl2pPr lvl="1" algn="l">
              <a:lnSpc>
                <a:spcPct val="100000"/>
              </a:lnSpc>
              <a:spcBef>
                <a:spcPts val="0"/>
              </a:spcBef>
              <a:spcAft>
                <a:spcPts val="0"/>
              </a:spcAft>
              <a:buClr>
                <a:schemeClr val="dk1"/>
              </a:buClr>
              <a:buSzPts val="3000"/>
              <a:buNone/>
              <a:defRPr sz="3000" b="1">
                <a:solidFill>
                  <a:srgbClr val="EAD1DC"/>
                </a:solidFill>
              </a:defRPr>
            </a:lvl2pPr>
            <a:lvl3pPr lvl="2" algn="l">
              <a:lnSpc>
                <a:spcPct val="100000"/>
              </a:lnSpc>
              <a:spcBef>
                <a:spcPts val="0"/>
              </a:spcBef>
              <a:spcAft>
                <a:spcPts val="0"/>
              </a:spcAft>
              <a:buClr>
                <a:schemeClr val="dk1"/>
              </a:buClr>
              <a:buSzPts val="3000"/>
              <a:buNone/>
              <a:defRPr sz="3000" b="1">
                <a:solidFill>
                  <a:srgbClr val="EAD1DC"/>
                </a:solidFill>
              </a:defRPr>
            </a:lvl3pPr>
            <a:lvl4pPr lvl="3" algn="l">
              <a:lnSpc>
                <a:spcPct val="100000"/>
              </a:lnSpc>
              <a:spcBef>
                <a:spcPts val="0"/>
              </a:spcBef>
              <a:spcAft>
                <a:spcPts val="0"/>
              </a:spcAft>
              <a:buClr>
                <a:schemeClr val="dk1"/>
              </a:buClr>
              <a:buSzPts val="3000"/>
              <a:buNone/>
              <a:defRPr sz="3000" b="1">
                <a:solidFill>
                  <a:srgbClr val="EAD1DC"/>
                </a:solidFill>
              </a:defRPr>
            </a:lvl4pPr>
            <a:lvl5pPr lvl="4" algn="l">
              <a:lnSpc>
                <a:spcPct val="100000"/>
              </a:lnSpc>
              <a:spcBef>
                <a:spcPts val="0"/>
              </a:spcBef>
              <a:spcAft>
                <a:spcPts val="0"/>
              </a:spcAft>
              <a:buClr>
                <a:schemeClr val="dk1"/>
              </a:buClr>
              <a:buSzPts val="3000"/>
              <a:buNone/>
              <a:defRPr sz="3000" b="1">
                <a:solidFill>
                  <a:srgbClr val="EAD1DC"/>
                </a:solidFill>
              </a:defRPr>
            </a:lvl5pPr>
            <a:lvl6pPr lvl="5" algn="l">
              <a:lnSpc>
                <a:spcPct val="100000"/>
              </a:lnSpc>
              <a:spcBef>
                <a:spcPts val="0"/>
              </a:spcBef>
              <a:spcAft>
                <a:spcPts val="0"/>
              </a:spcAft>
              <a:buClr>
                <a:schemeClr val="dk1"/>
              </a:buClr>
              <a:buSzPts val="3000"/>
              <a:buNone/>
              <a:defRPr sz="3000" b="1">
                <a:solidFill>
                  <a:srgbClr val="EAD1DC"/>
                </a:solidFill>
              </a:defRPr>
            </a:lvl6pPr>
            <a:lvl7pPr lvl="6" algn="l">
              <a:lnSpc>
                <a:spcPct val="100000"/>
              </a:lnSpc>
              <a:spcBef>
                <a:spcPts val="0"/>
              </a:spcBef>
              <a:spcAft>
                <a:spcPts val="0"/>
              </a:spcAft>
              <a:buClr>
                <a:schemeClr val="dk1"/>
              </a:buClr>
              <a:buSzPts val="3000"/>
              <a:buNone/>
              <a:defRPr sz="3000" b="1">
                <a:solidFill>
                  <a:srgbClr val="EAD1DC"/>
                </a:solidFill>
              </a:defRPr>
            </a:lvl7pPr>
            <a:lvl8pPr lvl="7" algn="l">
              <a:lnSpc>
                <a:spcPct val="100000"/>
              </a:lnSpc>
              <a:spcBef>
                <a:spcPts val="0"/>
              </a:spcBef>
              <a:spcAft>
                <a:spcPts val="0"/>
              </a:spcAft>
              <a:buClr>
                <a:schemeClr val="dk1"/>
              </a:buClr>
              <a:buSzPts val="3000"/>
              <a:buNone/>
              <a:defRPr sz="3000" b="1">
                <a:solidFill>
                  <a:srgbClr val="EAD1DC"/>
                </a:solidFill>
              </a:defRPr>
            </a:lvl8pPr>
            <a:lvl9pPr lvl="8" algn="l">
              <a:lnSpc>
                <a:spcPct val="100000"/>
              </a:lnSpc>
              <a:spcBef>
                <a:spcPts val="0"/>
              </a:spcBef>
              <a:spcAft>
                <a:spcPts val="0"/>
              </a:spcAft>
              <a:buClr>
                <a:schemeClr val="dk1"/>
              </a:buClr>
              <a:buSzPts val="3000"/>
              <a:buNone/>
              <a:defRPr sz="3000" b="1">
                <a:solidFill>
                  <a:srgbClr val="EAD1DC"/>
                </a:solidFill>
              </a:defRPr>
            </a:lvl9pPr>
          </a:lstStyle>
          <a:p>
            <a:endParaRPr/>
          </a:p>
        </p:txBody>
      </p:sp>
      <p:sp>
        <p:nvSpPr>
          <p:cNvPr id="91" name="Google Shape;91;p19"/>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92" name="Google Shape;92;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7">
  <p:cSld name="AUTOLAYOUT_49">
    <p:bg>
      <p:bgPr>
        <a:solidFill>
          <a:srgbClr val="FFFFFF"/>
        </a:solidFill>
        <a:effectLst/>
      </p:bgPr>
    </p:bg>
    <p:spTree>
      <p:nvGrpSpPr>
        <p:cNvPr id="1" name="Shape 93"/>
        <p:cNvGrpSpPr/>
        <p:nvPr/>
      </p:nvGrpSpPr>
      <p:grpSpPr>
        <a:xfrm>
          <a:off x="0" y="0"/>
          <a:ext cx="0" cy="0"/>
          <a:chOff x="0" y="0"/>
          <a:chExt cx="0" cy="0"/>
        </a:xfrm>
      </p:grpSpPr>
      <p:sp>
        <p:nvSpPr>
          <p:cNvPr id="94" name="Google Shape;94;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96" name="Google Shape;96;p20"/>
          <p:cNvSpPr txBox="1">
            <a:spLocks noGrp="1"/>
          </p:cNvSpPr>
          <p:nvPr>
            <p:ph type="body" idx="1"/>
          </p:nvPr>
        </p:nvSpPr>
        <p:spPr>
          <a:xfrm>
            <a:off x="3529200" y="2540450"/>
            <a:ext cx="5295300" cy="20364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97" name="Google Shape;97;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6">
  <p:cSld name="AUTOLAYOUT_51">
    <p:spTree>
      <p:nvGrpSpPr>
        <p:cNvPr id="1" name="Shape 98"/>
        <p:cNvGrpSpPr/>
        <p:nvPr/>
      </p:nvGrpSpPr>
      <p:grpSpPr>
        <a:xfrm>
          <a:off x="0" y="0"/>
          <a:ext cx="0" cy="0"/>
          <a:chOff x="0" y="0"/>
          <a:chExt cx="0" cy="0"/>
        </a:xfrm>
      </p:grpSpPr>
      <p:sp>
        <p:nvSpPr>
          <p:cNvPr id="99" name="Google Shape;99;p21"/>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21"/>
          <p:cNvSpPr txBox="1">
            <a:spLocks noGrp="1"/>
          </p:cNvSpPr>
          <p:nvPr>
            <p:ph type="ctrTitle"/>
          </p:nvPr>
        </p:nvSpPr>
        <p:spPr>
          <a:xfrm>
            <a:off x="1884750" y="1532100"/>
            <a:ext cx="6947700" cy="7113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212121"/>
              </a:buClr>
              <a:buSzPts val="2400"/>
              <a:buNone/>
              <a:defRPr sz="2400" b="1">
                <a:solidFill>
                  <a:srgbClr val="212121"/>
                </a:solidFill>
              </a:defRPr>
            </a:lvl1pPr>
            <a:lvl2pPr lvl="1" algn="l">
              <a:lnSpc>
                <a:spcPct val="100000"/>
              </a:lnSpc>
              <a:spcBef>
                <a:spcPts val="0"/>
              </a:spcBef>
              <a:spcAft>
                <a:spcPts val="0"/>
              </a:spcAft>
              <a:buClr>
                <a:srgbClr val="212121"/>
              </a:buClr>
              <a:buSzPts val="2400"/>
              <a:buNone/>
              <a:defRPr sz="2400" b="1">
                <a:solidFill>
                  <a:srgbClr val="212121"/>
                </a:solidFill>
              </a:defRPr>
            </a:lvl2pPr>
            <a:lvl3pPr lvl="2" algn="l">
              <a:lnSpc>
                <a:spcPct val="100000"/>
              </a:lnSpc>
              <a:spcBef>
                <a:spcPts val="0"/>
              </a:spcBef>
              <a:spcAft>
                <a:spcPts val="0"/>
              </a:spcAft>
              <a:buClr>
                <a:srgbClr val="212121"/>
              </a:buClr>
              <a:buSzPts val="2400"/>
              <a:buNone/>
              <a:defRPr sz="2400" b="1">
                <a:solidFill>
                  <a:srgbClr val="212121"/>
                </a:solidFill>
              </a:defRPr>
            </a:lvl3pPr>
            <a:lvl4pPr lvl="3" algn="l">
              <a:lnSpc>
                <a:spcPct val="100000"/>
              </a:lnSpc>
              <a:spcBef>
                <a:spcPts val="0"/>
              </a:spcBef>
              <a:spcAft>
                <a:spcPts val="0"/>
              </a:spcAft>
              <a:buClr>
                <a:srgbClr val="212121"/>
              </a:buClr>
              <a:buSzPts val="2400"/>
              <a:buNone/>
              <a:defRPr sz="2400" b="1">
                <a:solidFill>
                  <a:srgbClr val="212121"/>
                </a:solidFill>
              </a:defRPr>
            </a:lvl4pPr>
            <a:lvl5pPr lvl="4" algn="l">
              <a:lnSpc>
                <a:spcPct val="100000"/>
              </a:lnSpc>
              <a:spcBef>
                <a:spcPts val="0"/>
              </a:spcBef>
              <a:spcAft>
                <a:spcPts val="0"/>
              </a:spcAft>
              <a:buClr>
                <a:srgbClr val="212121"/>
              </a:buClr>
              <a:buSzPts val="2400"/>
              <a:buNone/>
              <a:defRPr sz="2400" b="1">
                <a:solidFill>
                  <a:srgbClr val="212121"/>
                </a:solidFill>
              </a:defRPr>
            </a:lvl5pPr>
            <a:lvl6pPr lvl="5" algn="l">
              <a:lnSpc>
                <a:spcPct val="100000"/>
              </a:lnSpc>
              <a:spcBef>
                <a:spcPts val="0"/>
              </a:spcBef>
              <a:spcAft>
                <a:spcPts val="0"/>
              </a:spcAft>
              <a:buClr>
                <a:srgbClr val="212121"/>
              </a:buClr>
              <a:buSzPts val="2400"/>
              <a:buNone/>
              <a:defRPr sz="2400" b="1">
                <a:solidFill>
                  <a:srgbClr val="212121"/>
                </a:solidFill>
              </a:defRPr>
            </a:lvl6pPr>
            <a:lvl7pPr lvl="6" algn="l">
              <a:lnSpc>
                <a:spcPct val="100000"/>
              </a:lnSpc>
              <a:spcBef>
                <a:spcPts val="0"/>
              </a:spcBef>
              <a:spcAft>
                <a:spcPts val="0"/>
              </a:spcAft>
              <a:buClr>
                <a:srgbClr val="212121"/>
              </a:buClr>
              <a:buSzPts val="2400"/>
              <a:buNone/>
              <a:defRPr sz="2400" b="1">
                <a:solidFill>
                  <a:srgbClr val="212121"/>
                </a:solidFill>
              </a:defRPr>
            </a:lvl7pPr>
            <a:lvl8pPr lvl="7" algn="l">
              <a:lnSpc>
                <a:spcPct val="100000"/>
              </a:lnSpc>
              <a:spcBef>
                <a:spcPts val="0"/>
              </a:spcBef>
              <a:spcAft>
                <a:spcPts val="0"/>
              </a:spcAft>
              <a:buClr>
                <a:srgbClr val="212121"/>
              </a:buClr>
              <a:buSzPts val="2400"/>
              <a:buNone/>
              <a:defRPr sz="2400" b="1">
                <a:solidFill>
                  <a:srgbClr val="212121"/>
                </a:solidFill>
              </a:defRPr>
            </a:lvl8pPr>
            <a:lvl9pPr lvl="8" algn="l">
              <a:lnSpc>
                <a:spcPct val="100000"/>
              </a:lnSpc>
              <a:spcBef>
                <a:spcPts val="0"/>
              </a:spcBef>
              <a:spcAft>
                <a:spcPts val="0"/>
              </a:spcAft>
              <a:buClr>
                <a:srgbClr val="212121"/>
              </a:buClr>
              <a:buSzPts val="2400"/>
              <a:buNone/>
              <a:defRPr sz="2400" b="1">
                <a:solidFill>
                  <a:srgbClr val="212121"/>
                </a:solidFill>
              </a:defRPr>
            </a:lvl9pPr>
          </a:lstStyle>
          <a:p>
            <a:endParaRPr/>
          </a:p>
        </p:txBody>
      </p:sp>
      <p:sp>
        <p:nvSpPr>
          <p:cNvPr id="102" name="Google Shape;102;p21"/>
          <p:cNvSpPr txBox="1">
            <a:spLocks noGrp="1"/>
          </p:cNvSpPr>
          <p:nvPr>
            <p:ph type="body" idx="1"/>
          </p:nvPr>
        </p:nvSpPr>
        <p:spPr>
          <a:xfrm>
            <a:off x="1884750" y="2462325"/>
            <a:ext cx="6947700" cy="21063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212121"/>
              </a:buClr>
              <a:buSzPts val="1600"/>
              <a:buChar char="●"/>
              <a:defRPr sz="1600">
                <a:solidFill>
                  <a:srgbClr val="212121"/>
                </a:solidFill>
              </a:defRPr>
            </a:lvl1pPr>
            <a:lvl2pPr marL="914400" lvl="1" indent="-317500" algn="l">
              <a:lnSpc>
                <a:spcPct val="115000"/>
              </a:lnSpc>
              <a:spcBef>
                <a:spcPts val="1600"/>
              </a:spcBef>
              <a:spcAft>
                <a:spcPts val="0"/>
              </a:spcAft>
              <a:buClr>
                <a:srgbClr val="212121"/>
              </a:buClr>
              <a:buSzPts val="1400"/>
              <a:buChar char="○"/>
              <a:defRPr sz="1400">
                <a:solidFill>
                  <a:srgbClr val="212121"/>
                </a:solidFill>
              </a:defRPr>
            </a:lvl2pPr>
            <a:lvl3pPr marL="1371600" lvl="2" indent="-317500" algn="l">
              <a:lnSpc>
                <a:spcPct val="115000"/>
              </a:lnSpc>
              <a:spcBef>
                <a:spcPts val="1600"/>
              </a:spcBef>
              <a:spcAft>
                <a:spcPts val="0"/>
              </a:spcAft>
              <a:buClr>
                <a:srgbClr val="212121"/>
              </a:buClr>
              <a:buSzPts val="1400"/>
              <a:buChar char="■"/>
              <a:defRPr sz="1400">
                <a:solidFill>
                  <a:srgbClr val="212121"/>
                </a:solidFill>
              </a:defRPr>
            </a:lvl3pPr>
            <a:lvl4pPr marL="1828800" lvl="3" indent="-317500" algn="l">
              <a:lnSpc>
                <a:spcPct val="115000"/>
              </a:lnSpc>
              <a:spcBef>
                <a:spcPts val="1600"/>
              </a:spcBef>
              <a:spcAft>
                <a:spcPts val="0"/>
              </a:spcAft>
              <a:buClr>
                <a:srgbClr val="212121"/>
              </a:buClr>
              <a:buSzPts val="1400"/>
              <a:buChar char="●"/>
              <a:defRPr sz="1400">
                <a:solidFill>
                  <a:srgbClr val="212121"/>
                </a:solidFill>
              </a:defRPr>
            </a:lvl4pPr>
            <a:lvl5pPr marL="2286000" lvl="4" indent="-317500" algn="l">
              <a:lnSpc>
                <a:spcPct val="115000"/>
              </a:lnSpc>
              <a:spcBef>
                <a:spcPts val="1600"/>
              </a:spcBef>
              <a:spcAft>
                <a:spcPts val="0"/>
              </a:spcAft>
              <a:buClr>
                <a:srgbClr val="212121"/>
              </a:buClr>
              <a:buSzPts val="1400"/>
              <a:buChar char="○"/>
              <a:defRPr sz="1400">
                <a:solidFill>
                  <a:srgbClr val="212121"/>
                </a:solidFill>
              </a:defRPr>
            </a:lvl5pPr>
            <a:lvl6pPr marL="2743200" lvl="5" indent="-317500" algn="l">
              <a:lnSpc>
                <a:spcPct val="115000"/>
              </a:lnSpc>
              <a:spcBef>
                <a:spcPts val="1600"/>
              </a:spcBef>
              <a:spcAft>
                <a:spcPts val="0"/>
              </a:spcAft>
              <a:buClr>
                <a:srgbClr val="212121"/>
              </a:buClr>
              <a:buSzPts val="1400"/>
              <a:buChar char="■"/>
              <a:defRPr sz="1400">
                <a:solidFill>
                  <a:srgbClr val="212121"/>
                </a:solidFill>
              </a:defRPr>
            </a:lvl6pPr>
            <a:lvl7pPr marL="3200400" lvl="6" indent="-317500" algn="l">
              <a:lnSpc>
                <a:spcPct val="115000"/>
              </a:lnSpc>
              <a:spcBef>
                <a:spcPts val="1600"/>
              </a:spcBef>
              <a:spcAft>
                <a:spcPts val="0"/>
              </a:spcAft>
              <a:buClr>
                <a:srgbClr val="212121"/>
              </a:buClr>
              <a:buSzPts val="1400"/>
              <a:buChar char="●"/>
              <a:defRPr sz="1400">
                <a:solidFill>
                  <a:srgbClr val="212121"/>
                </a:solidFill>
              </a:defRPr>
            </a:lvl7pPr>
            <a:lvl8pPr marL="3657600" lvl="7" indent="-317500" algn="l">
              <a:lnSpc>
                <a:spcPct val="115000"/>
              </a:lnSpc>
              <a:spcBef>
                <a:spcPts val="1600"/>
              </a:spcBef>
              <a:spcAft>
                <a:spcPts val="0"/>
              </a:spcAft>
              <a:buClr>
                <a:srgbClr val="212121"/>
              </a:buClr>
              <a:buSzPts val="1400"/>
              <a:buChar char="○"/>
              <a:defRPr sz="1400">
                <a:solidFill>
                  <a:srgbClr val="212121"/>
                </a:solidFill>
              </a:defRPr>
            </a:lvl8pPr>
            <a:lvl9pPr marL="4114800" lvl="8" indent="-317500" algn="l">
              <a:lnSpc>
                <a:spcPct val="115000"/>
              </a:lnSpc>
              <a:spcBef>
                <a:spcPts val="1600"/>
              </a:spcBef>
              <a:spcAft>
                <a:spcPts val="1600"/>
              </a:spcAft>
              <a:buClr>
                <a:srgbClr val="212121"/>
              </a:buClr>
              <a:buSzPts val="1400"/>
              <a:buChar char="■"/>
              <a:defRPr sz="1400">
                <a:solidFill>
                  <a:srgbClr val="21212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8">
  <p:cSld name="AUTOLAYOUT_53">
    <p:bg>
      <p:bgPr>
        <a:solidFill>
          <a:srgbClr val="FFFFFF"/>
        </a:solidFill>
        <a:effectLst/>
      </p:bgPr>
    </p:bg>
    <p:spTree>
      <p:nvGrpSpPr>
        <p:cNvPr id="1" name="Shape 103"/>
        <p:cNvGrpSpPr/>
        <p:nvPr/>
      </p:nvGrpSpPr>
      <p:grpSpPr>
        <a:xfrm>
          <a:off x="0" y="0"/>
          <a:ext cx="0" cy="0"/>
          <a:chOff x="0" y="0"/>
          <a:chExt cx="0" cy="0"/>
        </a:xfrm>
      </p:grpSpPr>
      <p:sp>
        <p:nvSpPr>
          <p:cNvPr id="104" name="Google Shape;104;p2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2"/>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2"/>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13" name="Google Shape;113;p22"/>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14" name="Google Shape;114;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3">
  <p:cSld name="AUTOLAYOUT_59">
    <p:bg>
      <p:bgPr>
        <a:solidFill>
          <a:srgbClr val="FFFFFF"/>
        </a:solidFill>
        <a:effectLst/>
      </p:bgPr>
    </p:bg>
    <p:spTree>
      <p:nvGrpSpPr>
        <p:cNvPr id="1" name="Shape 115"/>
        <p:cNvGrpSpPr/>
        <p:nvPr/>
      </p:nvGrpSpPr>
      <p:grpSpPr>
        <a:xfrm>
          <a:off x="0" y="0"/>
          <a:ext cx="0" cy="0"/>
          <a:chOff x="0" y="0"/>
          <a:chExt cx="0" cy="0"/>
        </a:xfrm>
      </p:grpSpPr>
      <p:sp>
        <p:nvSpPr>
          <p:cNvPr id="116" name="Google Shape;116;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5">
  <p:cSld name="AUTOLAYOUT_60">
    <p:bg>
      <p:bgPr>
        <a:solidFill>
          <a:srgbClr val="FFFFFF"/>
        </a:solidFill>
        <a:effectLst/>
      </p:bgPr>
    </p:bg>
    <p:spTree>
      <p:nvGrpSpPr>
        <p:cNvPr id="1" name="Shape 118"/>
        <p:cNvGrpSpPr/>
        <p:nvPr/>
      </p:nvGrpSpPr>
      <p:grpSpPr>
        <a:xfrm>
          <a:off x="0" y="0"/>
          <a:ext cx="0" cy="0"/>
          <a:chOff x="0" y="0"/>
          <a:chExt cx="0" cy="0"/>
        </a:xfrm>
      </p:grpSpPr>
      <p:sp>
        <p:nvSpPr>
          <p:cNvPr id="119" name="Google Shape;119;p2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4"/>
          <p:cNvSpPr/>
          <p:nvPr/>
        </p:nvSpPr>
        <p:spPr>
          <a:xfrm>
            <a:off x="0" y="4665575"/>
            <a:ext cx="9144000" cy="4779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 name="Google Shape;121;p24"/>
          <p:cNvCxnSpPr/>
          <p:nvPr/>
        </p:nvCxnSpPr>
        <p:spPr>
          <a:xfrm>
            <a:off x="1128750" y="1995025"/>
            <a:ext cx="6886500" cy="0"/>
          </a:xfrm>
          <a:prstGeom prst="straightConnector1">
            <a:avLst/>
          </a:prstGeom>
          <a:noFill/>
          <a:ln w="9525" cap="flat" cmpd="sng">
            <a:solidFill>
              <a:schemeClr val="dk1"/>
            </a:solidFill>
            <a:prstDash val="dot"/>
            <a:round/>
            <a:headEnd type="none" w="sm" len="sm"/>
            <a:tailEnd type="none" w="sm" len="sm"/>
          </a:ln>
        </p:spPr>
      </p:cxnSp>
      <p:sp>
        <p:nvSpPr>
          <p:cNvPr id="122" name="Google Shape;122;p24"/>
          <p:cNvSpPr txBox="1">
            <a:spLocks noGrp="1"/>
          </p:cNvSpPr>
          <p:nvPr>
            <p:ph type="title"/>
          </p:nvPr>
        </p:nvSpPr>
        <p:spPr>
          <a:xfrm>
            <a:off x="1128750" y="394200"/>
            <a:ext cx="6886500" cy="14121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b="1">
                <a:solidFill>
                  <a:srgbClr val="4285F4"/>
                </a:solidFill>
              </a:defRPr>
            </a:lvl1pPr>
            <a:lvl2pPr lvl="1" algn="ctr">
              <a:lnSpc>
                <a:spcPct val="100000"/>
              </a:lnSpc>
              <a:spcBef>
                <a:spcPts val="0"/>
              </a:spcBef>
              <a:spcAft>
                <a:spcPts val="0"/>
              </a:spcAft>
              <a:buClr>
                <a:schemeClr val="dk1"/>
              </a:buClr>
              <a:buSzPts val="3600"/>
              <a:buNone/>
              <a:defRPr sz="3600" b="1">
                <a:solidFill>
                  <a:srgbClr val="4285F4"/>
                </a:solidFill>
              </a:defRPr>
            </a:lvl2pPr>
            <a:lvl3pPr lvl="2" algn="ctr">
              <a:lnSpc>
                <a:spcPct val="100000"/>
              </a:lnSpc>
              <a:spcBef>
                <a:spcPts val="0"/>
              </a:spcBef>
              <a:spcAft>
                <a:spcPts val="0"/>
              </a:spcAft>
              <a:buClr>
                <a:schemeClr val="dk1"/>
              </a:buClr>
              <a:buSzPts val="3600"/>
              <a:buNone/>
              <a:defRPr sz="3600" b="1">
                <a:solidFill>
                  <a:srgbClr val="4285F4"/>
                </a:solidFill>
              </a:defRPr>
            </a:lvl3pPr>
            <a:lvl4pPr lvl="3" algn="ctr">
              <a:lnSpc>
                <a:spcPct val="100000"/>
              </a:lnSpc>
              <a:spcBef>
                <a:spcPts val="0"/>
              </a:spcBef>
              <a:spcAft>
                <a:spcPts val="0"/>
              </a:spcAft>
              <a:buClr>
                <a:schemeClr val="dk1"/>
              </a:buClr>
              <a:buSzPts val="3600"/>
              <a:buNone/>
              <a:defRPr sz="3600" b="1">
                <a:solidFill>
                  <a:srgbClr val="4285F4"/>
                </a:solidFill>
              </a:defRPr>
            </a:lvl4pPr>
            <a:lvl5pPr lvl="4" algn="ctr">
              <a:lnSpc>
                <a:spcPct val="100000"/>
              </a:lnSpc>
              <a:spcBef>
                <a:spcPts val="0"/>
              </a:spcBef>
              <a:spcAft>
                <a:spcPts val="0"/>
              </a:spcAft>
              <a:buClr>
                <a:schemeClr val="dk1"/>
              </a:buClr>
              <a:buSzPts val="3600"/>
              <a:buNone/>
              <a:defRPr sz="3600" b="1">
                <a:solidFill>
                  <a:srgbClr val="4285F4"/>
                </a:solidFill>
              </a:defRPr>
            </a:lvl5pPr>
            <a:lvl6pPr lvl="5" algn="ctr">
              <a:lnSpc>
                <a:spcPct val="100000"/>
              </a:lnSpc>
              <a:spcBef>
                <a:spcPts val="0"/>
              </a:spcBef>
              <a:spcAft>
                <a:spcPts val="0"/>
              </a:spcAft>
              <a:buClr>
                <a:schemeClr val="dk1"/>
              </a:buClr>
              <a:buSzPts val="3600"/>
              <a:buNone/>
              <a:defRPr sz="3600" b="1">
                <a:solidFill>
                  <a:srgbClr val="4285F4"/>
                </a:solidFill>
              </a:defRPr>
            </a:lvl6pPr>
            <a:lvl7pPr lvl="6" algn="ctr">
              <a:lnSpc>
                <a:spcPct val="100000"/>
              </a:lnSpc>
              <a:spcBef>
                <a:spcPts val="0"/>
              </a:spcBef>
              <a:spcAft>
                <a:spcPts val="0"/>
              </a:spcAft>
              <a:buClr>
                <a:schemeClr val="dk1"/>
              </a:buClr>
              <a:buSzPts val="3600"/>
              <a:buNone/>
              <a:defRPr sz="3600" b="1">
                <a:solidFill>
                  <a:srgbClr val="4285F4"/>
                </a:solidFill>
              </a:defRPr>
            </a:lvl7pPr>
            <a:lvl8pPr lvl="7" algn="ctr">
              <a:lnSpc>
                <a:spcPct val="100000"/>
              </a:lnSpc>
              <a:spcBef>
                <a:spcPts val="0"/>
              </a:spcBef>
              <a:spcAft>
                <a:spcPts val="0"/>
              </a:spcAft>
              <a:buClr>
                <a:schemeClr val="dk1"/>
              </a:buClr>
              <a:buSzPts val="3600"/>
              <a:buNone/>
              <a:defRPr sz="3600" b="1">
                <a:solidFill>
                  <a:srgbClr val="4285F4"/>
                </a:solidFill>
              </a:defRPr>
            </a:lvl8pPr>
            <a:lvl9pPr lvl="8" algn="ctr">
              <a:lnSpc>
                <a:spcPct val="100000"/>
              </a:lnSpc>
              <a:spcBef>
                <a:spcPts val="0"/>
              </a:spcBef>
              <a:spcAft>
                <a:spcPts val="0"/>
              </a:spcAft>
              <a:buClr>
                <a:schemeClr val="dk1"/>
              </a:buClr>
              <a:buSzPts val="3600"/>
              <a:buNone/>
              <a:defRPr sz="3600" b="1">
                <a:solidFill>
                  <a:srgbClr val="4285F4"/>
                </a:solidFill>
              </a:defRPr>
            </a:lvl9pPr>
          </a:lstStyle>
          <a:p>
            <a:endParaRPr/>
          </a:p>
        </p:txBody>
      </p:sp>
      <p:sp>
        <p:nvSpPr>
          <p:cNvPr id="123" name="Google Shape;123;p24"/>
          <p:cNvSpPr txBox="1">
            <a:spLocks noGrp="1"/>
          </p:cNvSpPr>
          <p:nvPr>
            <p:ph type="body" idx="1"/>
          </p:nvPr>
        </p:nvSpPr>
        <p:spPr>
          <a:xfrm>
            <a:off x="1128750" y="2225463"/>
            <a:ext cx="6886500" cy="2197200"/>
          </a:xfrm>
          <a:prstGeom prst="rect">
            <a:avLst/>
          </a:prstGeom>
          <a:noFill/>
        </p:spPr>
        <p:txBody>
          <a:bodyPr spcFirstLastPara="1" wrap="square" lIns="91425" tIns="91425" rIns="91425" bIns="91425" anchor="t" anchorCtr="0">
            <a:noAutofit/>
          </a:bodyPr>
          <a:lstStyle>
            <a:lvl1pPr marL="457200" lvl="0" indent="-330200" algn="ctr">
              <a:lnSpc>
                <a:spcPct val="115000"/>
              </a:lnSpc>
              <a:spcBef>
                <a:spcPts val="0"/>
              </a:spcBef>
              <a:spcAft>
                <a:spcPts val="0"/>
              </a:spcAft>
              <a:buClr>
                <a:schemeClr val="dk2"/>
              </a:buClr>
              <a:buSzPts val="1600"/>
              <a:buChar char="●"/>
              <a:defRPr sz="1600">
                <a:solidFill>
                  <a:schemeClr val="dk2"/>
                </a:solidFill>
              </a:defRPr>
            </a:lvl1pPr>
            <a:lvl2pPr marL="914400" lvl="1" indent="-317500" algn="ctr">
              <a:lnSpc>
                <a:spcPct val="115000"/>
              </a:lnSpc>
              <a:spcBef>
                <a:spcPts val="1600"/>
              </a:spcBef>
              <a:spcAft>
                <a:spcPts val="0"/>
              </a:spcAft>
              <a:buClr>
                <a:schemeClr val="dk2"/>
              </a:buClr>
              <a:buSzPts val="1400"/>
              <a:buChar char="○"/>
              <a:defRPr sz="1400">
                <a:solidFill>
                  <a:schemeClr val="dk2"/>
                </a:solidFill>
              </a:defRPr>
            </a:lvl2pPr>
            <a:lvl3pPr marL="1371600" lvl="2" indent="-317500" algn="ctr">
              <a:lnSpc>
                <a:spcPct val="115000"/>
              </a:lnSpc>
              <a:spcBef>
                <a:spcPts val="1600"/>
              </a:spcBef>
              <a:spcAft>
                <a:spcPts val="0"/>
              </a:spcAft>
              <a:buClr>
                <a:schemeClr val="dk2"/>
              </a:buClr>
              <a:buSzPts val="1400"/>
              <a:buChar char="■"/>
              <a:defRPr sz="1400">
                <a:solidFill>
                  <a:schemeClr val="dk2"/>
                </a:solidFill>
              </a:defRPr>
            </a:lvl3pPr>
            <a:lvl4pPr marL="1828800" lvl="3" indent="-317500" algn="ctr">
              <a:lnSpc>
                <a:spcPct val="115000"/>
              </a:lnSpc>
              <a:spcBef>
                <a:spcPts val="1600"/>
              </a:spcBef>
              <a:spcAft>
                <a:spcPts val="0"/>
              </a:spcAft>
              <a:buClr>
                <a:schemeClr val="dk2"/>
              </a:buClr>
              <a:buSzPts val="1400"/>
              <a:buChar char="●"/>
              <a:defRPr sz="1400">
                <a:solidFill>
                  <a:schemeClr val="dk2"/>
                </a:solidFill>
              </a:defRPr>
            </a:lvl4pPr>
            <a:lvl5pPr marL="2286000" lvl="4" indent="-317500" algn="ctr">
              <a:lnSpc>
                <a:spcPct val="115000"/>
              </a:lnSpc>
              <a:spcBef>
                <a:spcPts val="1600"/>
              </a:spcBef>
              <a:spcAft>
                <a:spcPts val="0"/>
              </a:spcAft>
              <a:buClr>
                <a:schemeClr val="dk2"/>
              </a:buClr>
              <a:buSzPts val="1400"/>
              <a:buChar char="○"/>
              <a:defRPr sz="1400">
                <a:solidFill>
                  <a:schemeClr val="dk2"/>
                </a:solidFill>
              </a:defRPr>
            </a:lvl5pPr>
            <a:lvl6pPr marL="2743200" lvl="5" indent="-317500" algn="ctr">
              <a:lnSpc>
                <a:spcPct val="115000"/>
              </a:lnSpc>
              <a:spcBef>
                <a:spcPts val="1600"/>
              </a:spcBef>
              <a:spcAft>
                <a:spcPts val="0"/>
              </a:spcAft>
              <a:buClr>
                <a:schemeClr val="dk2"/>
              </a:buClr>
              <a:buSzPts val="1400"/>
              <a:buChar char="■"/>
              <a:defRPr sz="1400">
                <a:solidFill>
                  <a:schemeClr val="dk2"/>
                </a:solidFill>
              </a:defRPr>
            </a:lvl6pPr>
            <a:lvl7pPr marL="3200400" lvl="6" indent="-317500" algn="ctr">
              <a:lnSpc>
                <a:spcPct val="115000"/>
              </a:lnSpc>
              <a:spcBef>
                <a:spcPts val="1600"/>
              </a:spcBef>
              <a:spcAft>
                <a:spcPts val="0"/>
              </a:spcAft>
              <a:buClr>
                <a:schemeClr val="dk2"/>
              </a:buClr>
              <a:buSzPts val="1400"/>
              <a:buChar char="●"/>
              <a:defRPr sz="1400">
                <a:solidFill>
                  <a:schemeClr val="dk2"/>
                </a:solidFill>
              </a:defRPr>
            </a:lvl7pPr>
            <a:lvl8pPr marL="3657600" lvl="7" indent="-317500" algn="ctr">
              <a:lnSpc>
                <a:spcPct val="115000"/>
              </a:lnSpc>
              <a:spcBef>
                <a:spcPts val="1600"/>
              </a:spcBef>
              <a:spcAft>
                <a:spcPts val="0"/>
              </a:spcAft>
              <a:buClr>
                <a:schemeClr val="dk2"/>
              </a:buClr>
              <a:buSzPts val="1400"/>
              <a:buChar char="○"/>
              <a:defRPr sz="1400">
                <a:solidFill>
                  <a:schemeClr val="dk2"/>
                </a:solidFill>
              </a:defRPr>
            </a:lvl8pPr>
            <a:lvl9pPr marL="4114800" lvl="8" indent="-317500" algn="ctr">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2">
  <p:cSld name="AUTOLAYOUT_63">
    <p:bg>
      <p:bgPr>
        <a:solidFill>
          <a:srgbClr val="FFFFFF"/>
        </a:solidFill>
        <a:effectLst/>
      </p:bgPr>
    </p:bg>
    <p:spTree>
      <p:nvGrpSpPr>
        <p:cNvPr id="1" name="Shape 125"/>
        <p:cNvGrpSpPr/>
        <p:nvPr/>
      </p:nvGrpSpPr>
      <p:grpSpPr>
        <a:xfrm>
          <a:off x="0" y="0"/>
          <a:ext cx="0" cy="0"/>
          <a:chOff x="0" y="0"/>
          <a:chExt cx="0" cy="0"/>
        </a:xfrm>
      </p:grpSpPr>
      <p:sp>
        <p:nvSpPr>
          <p:cNvPr id="126" name="Google Shape;126;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None/>
              <a:defRPr sz="3000" b="1">
                <a:solidFill>
                  <a:srgbClr val="4285F4"/>
                </a:solidFill>
              </a:defRPr>
            </a:lvl1pPr>
            <a:lvl2pPr lvl="1" algn="l">
              <a:lnSpc>
                <a:spcPct val="100000"/>
              </a:lnSpc>
              <a:spcBef>
                <a:spcPts val="0"/>
              </a:spcBef>
              <a:spcAft>
                <a:spcPts val="0"/>
              </a:spcAft>
              <a:buClr>
                <a:schemeClr val="dk1"/>
              </a:buClr>
              <a:buSzPts val="3000"/>
              <a:buNone/>
              <a:defRPr sz="3000" b="1">
                <a:solidFill>
                  <a:srgbClr val="4285F4"/>
                </a:solidFill>
              </a:defRPr>
            </a:lvl2pPr>
            <a:lvl3pPr lvl="2" algn="l">
              <a:lnSpc>
                <a:spcPct val="100000"/>
              </a:lnSpc>
              <a:spcBef>
                <a:spcPts val="0"/>
              </a:spcBef>
              <a:spcAft>
                <a:spcPts val="0"/>
              </a:spcAft>
              <a:buClr>
                <a:schemeClr val="dk1"/>
              </a:buClr>
              <a:buSzPts val="3000"/>
              <a:buNone/>
              <a:defRPr sz="3000" b="1">
                <a:solidFill>
                  <a:srgbClr val="4285F4"/>
                </a:solidFill>
              </a:defRPr>
            </a:lvl3pPr>
            <a:lvl4pPr lvl="3" algn="l">
              <a:lnSpc>
                <a:spcPct val="100000"/>
              </a:lnSpc>
              <a:spcBef>
                <a:spcPts val="0"/>
              </a:spcBef>
              <a:spcAft>
                <a:spcPts val="0"/>
              </a:spcAft>
              <a:buClr>
                <a:schemeClr val="dk1"/>
              </a:buClr>
              <a:buSzPts val="3000"/>
              <a:buNone/>
              <a:defRPr sz="3000" b="1">
                <a:solidFill>
                  <a:srgbClr val="4285F4"/>
                </a:solidFill>
              </a:defRPr>
            </a:lvl4pPr>
            <a:lvl5pPr lvl="4" algn="l">
              <a:lnSpc>
                <a:spcPct val="100000"/>
              </a:lnSpc>
              <a:spcBef>
                <a:spcPts val="0"/>
              </a:spcBef>
              <a:spcAft>
                <a:spcPts val="0"/>
              </a:spcAft>
              <a:buClr>
                <a:schemeClr val="dk1"/>
              </a:buClr>
              <a:buSzPts val="3000"/>
              <a:buNone/>
              <a:defRPr sz="3000" b="1">
                <a:solidFill>
                  <a:srgbClr val="4285F4"/>
                </a:solidFill>
              </a:defRPr>
            </a:lvl5pPr>
            <a:lvl6pPr lvl="5" algn="l">
              <a:lnSpc>
                <a:spcPct val="100000"/>
              </a:lnSpc>
              <a:spcBef>
                <a:spcPts val="0"/>
              </a:spcBef>
              <a:spcAft>
                <a:spcPts val="0"/>
              </a:spcAft>
              <a:buClr>
                <a:schemeClr val="dk1"/>
              </a:buClr>
              <a:buSzPts val="3000"/>
              <a:buNone/>
              <a:defRPr sz="3000" b="1">
                <a:solidFill>
                  <a:srgbClr val="4285F4"/>
                </a:solidFill>
              </a:defRPr>
            </a:lvl6pPr>
            <a:lvl7pPr lvl="6" algn="l">
              <a:lnSpc>
                <a:spcPct val="100000"/>
              </a:lnSpc>
              <a:spcBef>
                <a:spcPts val="0"/>
              </a:spcBef>
              <a:spcAft>
                <a:spcPts val="0"/>
              </a:spcAft>
              <a:buClr>
                <a:schemeClr val="dk1"/>
              </a:buClr>
              <a:buSzPts val="3000"/>
              <a:buNone/>
              <a:defRPr sz="3000" b="1">
                <a:solidFill>
                  <a:srgbClr val="4285F4"/>
                </a:solidFill>
              </a:defRPr>
            </a:lvl7pPr>
            <a:lvl8pPr lvl="7" algn="l">
              <a:lnSpc>
                <a:spcPct val="100000"/>
              </a:lnSpc>
              <a:spcBef>
                <a:spcPts val="0"/>
              </a:spcBef>
              <a:spcAft>
                <a:spcPts val="0"/>
              </a:spcAft>
              <a:buClr>
                <a:schemeClr val="dk1"/>
              </a:buClr>
              <a:buSzPts val="3000"/>
              <a:buNone/>
              <a:defRPr sz="3000" b="1">
                <a:solidFill>
                  <a:srgbClr val="4285F4"/>
                </a:solidFill>
              </a:defRPr>
            </a:lvl8pPr>
            <a:lvl9pPr lvl="8" algn="l">
              <a:lnSpc>
                <a:spcPct val="100000"/>
              </a:lnSpc>
              <a:spcBef>
                <a:spcPts val="0"/>
              </a:spcBef>
              <a:spcAft>
                <a:spcPts val="0"/>
              </a:spcAft>
              <a:buClr>
                <a:schemeClr val="dk1"/>
              </a:buClr>
              <a:buSzPts val="3000"/>
              <a:buNone/>
              <a:defRPr sz="3000" b="1">
                <a:solidFill>
                  <a:srgbClr val="4285F4"/>
                </a:solidFill>
              </a:defRPr>
            </a:lvl9pPr>
          </a:lstStyle>
          <a:p>
            <a:endParaRPr/>
          </a:p>
        </p:txBody>
      </p:sp>
      <p:sp>
        <p:nvSpPr>
          <p:cNvPr id="128" name="Google Shape;128;p25"/>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29" name="Google Shape;129;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3">
  <p:cSld name="AUTOLAYOUT_64">
    <p:bg>
      <p:bgPr>
        <a:solidFill>
          <a:srgbClr val="FFFFFF"/>
        </a:solidFill>
        <a:effectLst/>
      </p:bgPr>
    </p:bg>
    <p:spTree>
      <p:nvGrpSpPr>
        <p:cNvPr id="1" name="Shape 130"/>
        <p:cNvGrpSpPr/>
        <p:nvPr/>
      </p:nvGrpSpPr>
      <p:grpSpPr>
        <a:xfrm>
          <a:off x="0" y="0"/>
          <a:ext cx="0" cy="0"/>
          <a:chOff x="0" y="0"/>
          <a:chExt cx="0" cy="0"/>
        </a:xfrm>
      </p:grpSpPr>
      <p:sp>
        <p:nvSpPr>
          <p:cNvPr id="131" name="Google Shape;131;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000"/>
              <a:buNone/>
              <a:defRPr sz="3000" b="1">
                <a:solidFill>
                  <a:schemeClr val="dk1"/>
                </a:solidFill>
              </a:defRPr>
            </a:lvl1pPr>
            <a:lvl2pPr lvl="1" algn="l" rtl="0">
              <a:lnSpc>
                <a:spcPct val="100000"/>
              </a:lnSpc>
              <a:spcBef>
                <a:spcPts val="0"/>
              </a:spcBef>
              <a:spcAft>
                <a:spcPts val="0"/>
              </a:spcAft>
              <a:buClr>
                <a:schemeClr val="dk1"/>
              </a:buClr>
              <a:buSzPts val="3000"/>
              <a:buNone/>
              <a:defRPr sz="3000" b="1">
                <a:solidFill>
                  <a:schemeClr val="dk1"/>
                </a:solidFill>
              </a:defRPr>
            </a:lvl2pPr>
            <a:lvl3pPr lvl="2" algn="l" rtl="0">
              <a:lnSpc>
                <a:spcPct val="100000"/>
              </a:lnSpc>
              <a:spcBef>
                <a:spcPts val="0"/>
              </a:spcBef>
              <a:spcAft>
                <a:spcPts val="0"/>
              </a:spcAft>
              <a:buClr>
                <a:schemeClr val="dk1"/>
              </a:buClr>
              <a:buSzPts val="3000"/>
              <a:buNone/>
              <a:defRPr sz="3000" b="1">
                <a:solidFill>
                  <a:schemeClr val="dk1"/>
                </a:solidFill>
              </a:defRPr>
            </a:lvl3pPr>
            <a:lvl4pPr lvl="3" algn="l" rtl="0">
              <a:lnSpc>
                <a:spcPct val="100000"/>
              </a:lnSpc>
              <a:spcBef>
                <a:spcPts val="0"/>
              </a:spcBef>
              <a:spcAft>
                <a:spcPts val="0"/>
              </a:spcAft>
              <a:buClr>
                <a:schemeClr val="dk1"/>
              </a:buClr>
              <a:buSzPts val="3000"/>
              <a:buNone/>
              <a:defRPr sz="3000" b="1">
                <a:solidFill>
                  <a:schemeClr val="dk1"/>
                </a:solidFill>
              </a:defRPr>
            </a:lvl4pPr>
            <a:lvl5pPr lvl="4" algn="l" rtl="0">
              <a:lnSpc>
                <a:spcPct val="100000"/>
              </a:lnSpc>
              <a:spcBef>
                <a:spcPts val="0"/>
              </a:spcBef>
              <a:spcAft>
                <a:spcPts val="0"/>
              </a:spcAft>
              <a:buClr>
                <a:schemeClr val="dk1"/>
              </a:buClr>
              <a:buSzPts val="3000"/>
              <a:buNone/>
              <a:defRPr sz="3000" b="1">
                <a:solidFill>
                  <a:schemeClr val="dk1"/>
                </a:solidFill>
              </a:defRPr>
            </a:lvl5pPr>
            <a:lvl6pPr lvl="5" algn="l" rtl="0">
              <a:lnSpc>
                <a:spcPct val="100000"/>
              </a:lnSpc>
              <a:spcBef>
                <a:spcPts val="0"/>
              </a:spcBef>
              <a:spcAft>
                <a:spcPts val="0"/>
              </a:spcAft>
              <a:buClr>
                <a:schemeClr val="dk1"/>
              </a:buClr>
              <a:buSzPts val="3000"/>
              <a:buNone/>
              <a:defRPr sz="3000" b="1">
                <a:solidFill>
                  <a:schemeClr val="dk1"/>
                </a:solidFill>
              </a:defRPr>
            </a:lvl6pPr>
            <a:lvl7pPr lvl="6" algn="l" rtl="0">
              <a:lnSpc>
                <a:spcPct val="100000"/>
              </a:lnSpc>
              <a:spcBef>
                <a:spcPts val="0"/>
              </a:spcBef>
              <a:spcAft>
                <a:spcPts val="0"/>
              </a:spcAft>
              <a:buClr>
                <a:schemeClr val="dk1"/>
              </a:buClr>
              <a:buSzPts val="3000"/>
              <a:buNone/>
              <a:defRPr sz="3000" b="1">
                <a:solidFill>
                  <a:schemeClr val="dk1"/>
                </a:solidFill>
              </a:defRPr>
            </a:lvl7pPr>
            <a:lvl8pPr lvl="7" algn="l" rtl="0">
              <a:lnSpc>
                <a:spcPct val="100000"/>
              </a:lnSpc>
              <a:spcBef>
                <a:spcPts val="0"/>
              </a:spcBef>
              <a:spcAft>
                <a:spcPts val="0"/>
              </a:spcAft>
              <a:buClr>
                <a:schemeClr val="dk1"/>
              </a:buClr>
              <a:buSzPts val="3000"/>
              <a:buNone/>
              <a:defRPr sz="3000" b="1">
                <a:solidFill>
                  <a:schemeClr val="dk1"/>
                </a:solidFill>
              </a:defRPr>
            </a:lvl8pPr>
            <a:lvl9pPr lvl="8" algn="l" rtl="0">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33" name="Google Shape;133;p26"/>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34" name="Google Shape;134;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0">
  <p:cSld name="AUTOLAYOUT_65">
    <p:bg>
      <p:bgPr>
        <a:solidFill>
          <a:srgbClr val="FFFFFF"/>
        </a:solidFill>
        <a:effectLst/>
      </p:bgPr>
    </p:bg>
    <p:spTree>
      <p:nvGrpSpPr>
        <p:cNvPr id="1" name="Shape 135"/>
        <p:cNvGrpSpPr/>
        <p:nvPr/>
      </p:nvGrpSpPr>
      <p:grpSpPr>
        <a:xfrm>
          <a:off x="0" y="0"/>
          <a:ext cx="0" cy="0"/>
          <a:chOff x="0" y="0"/>
          <a:chExt cx="0" cy="0"/>
        </a:xfrm>
      </p:grpSpPr>
      <p:sp>
        <p:nvSpPr>
          <p:cNvPr id="136" name="Google Shape;136;p2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p:nvPr/>
        </p:nvSpPr>
        <p:spPr>
          <a:xfrm>
            <a:off x="4844700" y="1040701"/>
            <a:ext cx="4031700" cy="3062100"/>
          </a:xfrm>
          <a:prstGeom prst="rect">
            <a:avLst/>
          </a:prstGeom>
          <a:solidFill>
            <a:schemeClr val="dk1"/>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9" name="Google Shape;139;p27"/>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40" name="Google Shape;140;p27"/>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41" name="Google Shape;141;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9">
  <p:cSld name="AUTOLAYOUT_67">
    <p:bg>
      <p:bgPr>
        <a:solidFill>
          <a:srgbClr val="FFFFFF"/>
        </a:solidFill>
        <a:effectLst/>
      </p:bgPr>
    </p:bg>
    <p:spTree>
      <p:nvGrpSpPr>
        <p:cNvPr id="1" name="Shape 142"/>
        <p:cNvGrpSpPr/>
        <p:nvPr/>
      </p:nvGrpSpPr>
      <p:grpSpPr>
        <a:xfrm>
          <a:off x="0" y="0"/>
          <a:ext cx="0" cy="0"/>
          <a:chOff x="0" y="0"/>
          <a:chExt cx="0" cy="0"/>
        </a:xfrm>
      </p:grpSpPr>
      <p:sp>
        <p:nvSpPr>
          <p:cNvPr id="143" name="Google Shape;143;p2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2705800" y="0"/>
            <a:ext cx="6438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txBox="1">
            <a:spLocks noGrp="1"/>
          </p:cNvSpPr>
          <p:nvPr>
            <p:ph type="title"/>
          </p:nvPr>
        </p:nvSpPr>
        <p:spPr>
          <a:xfrm>
            <a:off x="304800" y="710000"/>
            <a:ext cx="2089800" cy="7590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lnSpc>
                <a:spcPct val="100000"/>
              </a:lnSpc>
              <a:spcBef>
                <a:spcPts val="0"/>
              </a:spcBef>
              <a:spcAft>
                <a:spcPts val="0"/>
              </a:spcAft>
              <a:buClr>
                <a:schemeClr val="dk1"/>
              </a:buClr>
              <a:buSzPts val="1800"/>
              <a:buNone/>
              <a:defRPr sz="1800" b="1">
                <a:solidFill>
                  <a:schemeClr val="dk1"/>
                </a:solidFill>
              </a:defRPr>
            </a:lvl2pPr>
            <a:lvl3pPr lvl="2" algn="l">
              <a:lnSpc>
                <a:spcPct val="100000"/>
              </a:lnSpc>
              <a:spcBef>
                <a:spcPts val="0"/>
              </a:spcBef>
              <a:spcAft>
                <a:spcPts val="0"/>
              </a:spcAft>
              <a:buClr>
                <a:schemeClr val="dk1"/>
              </a:buClr>
              <a:buSzPts val="1800"/>
              <a:buNone/>
              <a:defRPr sz="1800" b="1">
                <a:solidFill>
                  <a:schemeClr val="dk1"/>
                </a:solidFill>
              </a:defRPr>
            </a:lvl3pPr>
            <a:lvl4pPr lvl="3" algn="l">
              <a:lnSpc>
                <a:spcPct val="100000"/>
              </a:lnSpc>
              <a:spcBef>
                <a:spcPts val="0"/>
              </a:spcBef>
              <a:spcAft>
                <a:spcPts val="0"/>
              </a:spcAft>
              <a:buClr>
                <a:schemeClr val="dk1"/>
              </a:buClr>
              <a:buSzPts val="1800"/>
              <a:buNone/>
              <a:defRPr sz="1800" b="1">
                <a:solidFill>
                  <a:schemeClr val="dk1"/>
                </a:solidFill>
              </a:defRPr>
            </a:lvl4pPr>
            <a:lvl5pPr lvl="4" algn="l">
              <a:lnSpc>
                <a:spcPct val="100000"/>
              </a:lnSpc>
              <a:spcBef>
                <a:spcPts val="0"/>
              </a:spcBef>
              <a:spcAft>
                <a:spcPts val="0"/>
              </a:spcAft>
              <a:buClr>
                <a:schemeClr val="dk1"/>
              </a:buClr>
              <a:buSzPts val="1800"/>
              <a:buNone/>
              <a:defRPr sz="1800" b="1">
                <a:solidFill>
                  <a:schemeClr val="dk1"/>
                </a:solidFill>
              </a:defRPr>
            </a:lvl5pPr>
            <a:lvl6pPr lvl="5" algn="l">
              <a:lnSpc>
                <a:spcPct val="100000"/>
              </a:lnSpc>
              <a:spcBef>
                <a:spcPts val="0"/>
              </a:spcBef>
              <a:spcAft>
                <a:spcPts val="0"/>
              </a:spcAft>
              <a:buClr>
                <a:schemeClr val="dk1"/>
              </a:buClr>
              <a:buSzPts val="1800"/>
              <a:buNone/>
              <a:defRPr sz="1800" b="1">
                <a:solidFill>
                  <a:schemeClr val="dk1"/>
                </a:solidFill>
              </a:defRPr>
            </a:lvl6pPr>
            <a:lvl7pPr lvl="6" algn="l">
              <a:lnSpc>
                <a:spcPct val="100000"/>
              </a:lnSpc>
              <a:spcBef>
                <a:spcPts val="0"/>
              </a:spcBef>
              <a:spcAft>
                <a:spcPts val="0"/>
              </a:spcAft>
              <a:buClr>
                <a:schemeClr val="dk1"/>
              </a:buClr>
              <a:buSzPts val="1800"/>
              <a:buNone/>
              <a:defRPr sz="1800" b="1">
                <a:solidFill>
                  <a:schemeClr val="dk1"/>
                </a:solidFill>
              </a:defRPr>
            </a:lvl7pPr>
            <a:lvl8pPr lvl="7" algn="l">
              <a:lnSpc>
                <a:spcPct val="100000"/>
              </a:lnSpc>
              <a:spcBef>
                <a:spcPts val="0"/>
              </a:spcBef>
              <a:spcAft>
                <a:spcPts val="0"/>
              </a:spcAft>
              <a:buClr>
                <a:schemeClr val="dk1"/>
              </a:buClr>
              <a:buSzPts val="1800"/>
              <a:buNone/>
              <a:defRPr sz="1800" b="1">
                <a:solidFill>
                  <a:schemeClr val="dk1"/>
                </a:solidFill>
              </a:defRPr>
            </a:lvl8pPr>
            <a:lvl9pPr lvl="8" algn="l">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46" name="Google Shape;146;p28"/>
          <p:cNvSpPr txBox="1">
            <a:spLocks noGrp="1"/>
          </p:cNvSpPr>
          <p:nvPr>
            <p:ph type="body" idx="1"/>
          </p:nvPr>
        </p:nvSpPr>
        <p:spPr>
          <a:xfrm>
            <a:off x="304800" y="1554150"/>
            <a:ext cx="2089800" cy="33105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47" name="Google Shape;147;p2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21">
  <p:cSld name="AUTOLAYOUT_68">
    <p:bg>
      <p:bgPr>
        <a:solidFill>
          <a:srgbClr val="FFFFFF"/>
        </a:solidFill>
        <a:effectLst/>
      </p:bgPr>
    </p:bg>
    <p:spTree>
      <p:nvGrpSpPr>
        <p:cNvPr id="1" name="Shape 148"/>
        <p:cNvGrpSpPr/>
        <p:nvPr/>
      </p:nvGrpSpPr>
      <p:grpSpPr>
        <a:xfrm>
          <a:off x="0" y="0"/>
          <a:ext cx="0" cy="0"/>
          <a:chOff x="0" y="0"/>
          <a:chExt cx="0" cy="0"/>
        </a:xfrm>
      </p:grpSpPr>
      <p:sp>
        <p:nvSpPr>
          <p:cNvPr id="149" name="Google Shape;149;p2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9"/>
          <p:cNvSpPr txBox="1">
            <a:spLocks noGrp="1"/>
          </p:cNvSpPr>
          <p:nvPr>
            <p:ph type="title"/>
          </p:nvPr>
        </p:nvSpPr>
        <p:spPr>
          <a:xfrm>
            <a:off x="523250" y="1523725"/>
            <a:ext cx="34779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52" name="Google Shape;152;p29"/>
          <p:cNvSpPr txBox="1">
            <a:spLocks noGrp="1"/>
          </p:cNvSpPr>
          <p:nvPr>
            <p:ph type="body" idx="1"/>
          </p:nvPr>
        </p:nvSpPr>
        <p:spPr>
          <a:xfrm>
            <a:off x="523325" y="3020275"/>
            <a:ext cx="3477900" cy="15348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
  <p:cSld name="AUTOLAYOUT_71">
    <p:bg>
      <p:bgPr>
        <a:solidFill>
          <a:srgbClr val="FFFFFF"/>
        </a:solidFill>
        <a:effectLst/>
      </p:bgPr>
    </p:bg>
    <p:spTree>
      <p:nvGrpSpPr>
        <p:cNvPr id="1" name="Shape 153"/>
        <p:cNvGrpSpPr/>
        <p:nvPr/>
      </p:nvGrpSpPr>
      <p:grpSpPr>
        <a:xfrm>
          <a:off x="0" y="0"/>
          <a:ext cx="0" cy="0"/>
          <a:chOff x="0" y="0"/>
          <a:chExt cx="0" cy="0"/>
        </a:xfrm>
      </p:grpSpPr>
      <p:sp>
        <p:nvSpPr>
          <p:cNvPr id="154" name="Google Shape;154;p3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0"/>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None/>
              <a:defRPr sz="2800" b="1">
                <a:solidFill>
                  <a:schemeClr val="dk1"/>
                </a:solidFill>
              </a:defRPr>
            </a:lvl1pPr>
            <a:lvl2pPr lvl="1" algn="l">
              <a:lnSpc>
                <a:spcPct val="100000"/>
              </a:lnSpc>
              <a:spcBef>
                <a:spcPts val="0"/>
              </a:spcBef>
              <a:spcAft>
                <a:spcPts val="0"/>
              </a:spcAft>
              <a:buClr>
                <a:schemeClr val="dk1"/>
              </a:buClr>
              <a:buSzPts val="2800"/>
              <a:buNone/>
              <a:defRPr sz="2800" b="1">
                <a:solidFill>
                  <a:schemeClr val="dk1"/>
                </a:solidFill>
              </a:defRPr>
            </a:lvl2pPr>
            <a:lvl3pPr lvl="2" algn="l">
              <a:lnSpc>
                <a:spcPct val="100000"/>
              </a:lnSpc>
              <a:spcBef>
                <a:spcPts val="0"/>
              </a:spcBef>
              <a:spcAft>
                <a:spcPts val="0"/>
              </a:spcAft>
              <a:buClr>
                <a:schemeClr val="dk1"/>
              </a:buClr>
              <a:buSzPts val="2800"/>
              <a:buNone/>
              <a:defRPr sz="2800" b="1">
                <a:solidFill>
                  <a:schemeClr val="dk1"/>
                </a:solidFill>
              </a:defRPr>
            </a:lvl3pPr>
            <a:lvl4pPr lvl="3" algn="l">
              <a:lnSpc>
                <a:spcPct val="100000"/>
              </a:lnSpc>
              <a:spcBef>
                <a:spcPts val="0"/>
              </a:spcBef>
              <a:spcAft>
                <a:spcPts val="0"/>
              </a:spcAft>
              <a:buClr>
                <a:schemeClr val="dk1"/>
              </a:buClr>
              <a:buSzPts val="2800"/>
              <a:buNone/>
              <a:defRPr sz="2800" b="1">
                <a:solidFill>
                  <a:schemeClr val="dk1"/>
                </a:solidFill>
              </a:defRPr>
            </a:lvl4pPr>
            <a:lvl5pPr lvl="4" algn="l">
              <a:lnSpc>
                <a:spcPct val="100000"/>
              </a:lnSpc>
              <a:spcBef>
                <a:spcPts val="0"/>
              </a:spcBef>
              <a:spcAft>
                <a:spcPts val="0"/>
              </a:spcAft>
              <a:buClr>
                <a:schemeClr val="dk1"/>
              </a:buClr>
              <a:buSzPts val="2800"/>
              <a:buNone/>
              <a:defRPr sz="2800" b="1">
                <a:solidFill>
                  <a:schemeClr val="dk1"/>
                </a:solidFill>
              </a:defRPr>
            </a:lvl5pPr>
            <a:lvl6pPr lvl="5" algn="l">
              <a:lnSpc>
                <a:spcPct val="100000"/>
              </a:lnSpc>
              <a:spcBef>
                <a:spcPts val="0"/>
              </a:spcBef>
              <a:spcAft>
                <a:spcPts val="0"/>
              </a:spcAft>
              <a:buClr>
                <a:schemeClr val="dk1"/>
              </a:buClr>
              <a:buSzPts val="2800"/>
              <a:buNone/>
              <a:defRPr sz="2800" b="1">
                <a:solidFill>
                  <a:schemeClr val="dk1"/>
                </a:solidFill>
              </a:defRPr>
            </a:lvl6pPr>
            <a:lvl7pPr lvl="6" algn="l">
              <a:lnSpc>
                <a:spcPct val="100000"/>
              </a:lnSpc>
              <a:spcBef>
                <a:spcPts val="0"/>
              </a:spcBef>
              <a:spcAft>
                <a:spcPts val="0"/>
              </a:spcAft>
              <a:buClr>
                <a:schemeClr val="dk1"/>
              </a:buClr>
              <a:buSzPts val="2800"/>
              <a:buNone/>
              <a:defRPr sz="2800" b="1">
                <a:solidFill>
                  <a:schemeClr val="dk1"/>
                </a:solidFill>
              </a:defRPr>
            </a:lvl7pPr>
            <a:lvl8pPr lvl="7" algn="l">
              <a:lnSpc>
                <a:spcPct val="100000"/>
              </a:lnSpc>
              <a:spcBef>
                <a:spcPts val="0"/>
              </a:spcBef>
              <a:spcAft>
                <a:spcPts val="0"/>
              </a:spcAft>
              <a:buClr>
                <a:schemeClr val="dk1"/>
              </a:buClr>
              <a:buSzPts val="2800"/>
              <a:buNone/>
              <a:defRPr sz="2800" b="1">
                <a:solidFill>
                  <a:schemeClr val="dk1"/>
                </a:solidFill>
              </a:defRPr>
            </a:lvl8pPr>
            <a:lvl9pPr lvl="8" algn="l">
              <a:lnSpc>
                <a:spcPct val="100000"/>
              </a:lnSpc>
              <a:spcBef>
                <a:spcPts val="0"/>
              </a:spcBef>
              <a:spcAft>
                <a:spcPts val="0"/>
              </a:spcAft>
              <a:buClr>
                <a:schemeClr val="dk1"/>
              </a:buClr>
              <a:buSzPts val="2800"/>
              <a:buNone/>
              <a:defRPr sz="2800" b="1">
                <a:solidFill>
                  <a:schemeClr val="dk1"/>
                </a:solidFill>
              </a:defRPr>
            </a:lvl9pPr>
          </a:lstStyle>
          <a:p>
            <a:endParaRPr/>
          </a:p>
        </p:txBody>
      </p:sp>
      <p:sp>
        <p:nvSpPr>
          <p:cNvPr id="156" name="Google Shape;156;p30"/>
          <p:cNvSpPr txBox="1">
            <a:spLocks noGrp="1"/>
          </p:cNvSpPr>
          <p:nvPr>
            <p:ph type="body" idx="1"/>
          </p:nvPr>
        </p:nvSpPr>
        <p:spPr>
          <a:xfrm>
            <a:off x="3529200" y="2540500"/>
            <a:ext cx="5295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57" name="Google Shape;157;p3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10">
  <p:cSld name="AUTOLAYOUT_73">
    <p:spTree>
      <p:nvGrpSpPr>
        <p:cNvPr id="1" name="Shape 158"/>
        <p:cNvGrpSpPr/>
        <p:nvPr/>
      </p:nvGrpSpPr>
      <p:grpSpPr>
        <a:xfrm>
          <a:off x="0" y="0"/>
          <a:ext cx="0" cy="0"/>
          <a:chOff x="0" y="0"/>
          <a:chExt cx="0" cy="0"/>
        </a:xfrm>
      </p:grpSpPr>
      <p:sp>
        <p:nvSpPr>
          <p:cNvPr id="159" name="Google Shape;159;p31"/>
          <p:cNvSpPr/>
          <p:nvPr/>
        </p:nvSpPr>
        <p:spPr>
          <a:xfrm>
            <a:off x="0" y="0"/>
            <a:ext cx="9144000" cy="5143500"/>
          </a:xfrm>
          <a:prstGeom prst="rect">
            <a:avLst/>
          </a:prstGeom>
          <a:solidFill>
            <a:srgbClr val="F1E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 name="Google Shape;160;p31"/>
          <p:cNvCxnSpPr/>
          <p:nvPr/>
        </p:nvCxnSpPr>
        <p:spPr>
          <a:xfrm rot="10800000">
            <a:off x="398200" y="977175"/>
            <a:ext cx="505800" cy="0"/>
          </a:xfrm>
          <a:prstGeom prst="straightConnector1">
            <a:avLst/>
          </a:prstGeom>
          <a:noFill/>
          <a:ln w="19050" cap="flat" cmpd="sng">
            <a:solidFill>
              <a:srgbClr val="FF5822"/>
            </a:solidFill>
            <a:prstDash val="solid"/>
            <a:round/>
            <a:headEnd type="none" w="sm" len="sm"/>
            <a:tailEnd type="none" w="sm" len="sm"/>
          </a:ln>
        </p:spPr>
      </p:cxnSp>
      <p:sp>
        <p:nvSpPr>
          <p:cNvPr id="161" name="Google Shape;161;p31"/>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b="1">
                <a:solidFill>
                  <a:srgbClr val="000000"/>
                </a:solidFill>
              </a:defRPr>
            </a:lvl1pPr>
            <a:lvl2pPr lvl="1" algn="l">
              <a:lnSpc>
                <a:spcPct val="100000"/>
              </a:lnSpc>
              <a:spcBef>
                <a:spcPts val="0"/>
              </a:spcBef>
              <a:spcAft>
                <a:spcPts val="0"/>
              </a:spcAft>
              <a:buNone/>
              <a:defRPr sz="2400" b="1">
                <a:solidFill>
                  <a:srgbClr val="000000"/>
                </a:solidFill>
              </a:defRPr>
            </a:lvl2pPr>
            <a:lvl3pPr lvl="2" algn="l">
              <a:lnSpc>
                <a:spcPct val="100000"/>
              </a:lnSpc>
              <a:spcBef>
                <a:spcPts val="0"/>
              </a:spcBef>
              <a:spcAft>
                <a:spcPts val="0"/>
              </a:spcAft>
              <a:buNone/>
              <a:defRPr sz="2400" b="1">
                <a:solidFill>
                  <a:srgbClr val="000000"/>
                </a:solidFill>
              </a:defRPr>
            </a:lvl3pPr>
            <a:lvl4pPr lvl="3" algn="l">
              <a:lnSpc>
                <a:spcPct val="100000"/>
              </a:lnSpc>
              <a:spcBef>
                <a:spcPts val="0"/>
              </a:spcBef>
              <a:spcAft>
                <a:spcPts val="0"/>
              </a:spcAft>
              <a:buNone/>
              <a:defRPr sz="2400" b="1">
                <a:solidFill>
                  <a:srgbClr val="000000"/>
                </a:solidFill>
              </a:defRPr>
            </a:lvl4pPr>
            <a:lvl5pPr lvl="4" algn="l">
              <a:lnSpc>
                <a:spcPct val="100000"/>
              </a:lnSpc>
              <a:spcBef>
                <a:spcPts val="0"/>
              </a:spcBef>
              <a:spcAft>
                <a:spcPts val="0"/>
              </a:spcAft>
              <a:buNone/>
              <a:defRPr sz="2400" b="1">
                <a:solidFill>
                  <a:srgbClr val="000000"/>
                </a:solidFill>
              </a:defRPr>
            </a:lvl5pPr>
            <a:lvl6pPr lvl="5" algn="l">
              <a:lnSpc>
                <a:spcPct val="100000"/>
              </a:lnSpc>
              <a:spcBef>
                <a:spcPts val="0"/>
              </a:spcBef>
              <a:spcAft>
                <a:spcPts val="0"/>
              </a:spcAft>
              <a:buNone/>
              <a:defRPr sz="2400" b="1">
                <a:solidFill>
                  <a:srgbClr val="000000"/>
                </a:solidFill>
              </a:defRPr>
            </a:lvl6pPr>
            <a:lvl7pPr lvl="6" algn="l">
              <a:lnSpc>
                <a:spcPct val="100000"/>
              </a:lnSpc>
              <a:spcBef>
                <a:spcPts val="0"/>
              </a:spcBef>
              <a:spcAft>
                <a:spcPts val="0"/>
              </a:spcAft>
              <a:buNone/>
              <a:defRPr sz="2400" b="1">
                <a:solidFill>
                  <a:srgbClr val="000000"/>
                </a:solidFill>
              </a:defRPr>
            </a:lvl7pPr>
            <a:lvl8pPr lvl="7" algn="l">
              <a:lnSpc>
                <a:spcPct val="100000"/>
              </a:lnSpc>
              <a:spcBef>
                <a:spcPts val="0"/>
              </a:spcBef>
              <a:spcAft>
                <a:spcPts val="0"/>
              </a:spcAft>
              <a:buNone/>
              <a:defRPr sz="2400" b="1">
                <a:solidFill>
                  <a:srgbClr val="000000"/>
                </a:solidFill>
              </a:defRPr>
            </a:lvl8pPr>
            <a:lvl9pPr lvl="8" algn="l">
              <a:lnSpc>
                <a:spcPct val="100000"/>
              </a:lnSpc>
              <a:spcBef>
                <a:spcPts val="0"/>
              </a:spcBef>
              <a:spcAft>
                <a:spcPts val="0"/>
              </a:spcAft>
              <a:buNone/>
              <a:defRPr sz="2400" b="1">
                <a:solidFill>
                  <a:srgbClr val="000000"/>
                </a:solidFill>
              </a:defRPr>
            </a:lvl9pPr>
          </a:lstStyle>
          <a:p>
            <a:endParaRPr/>
          </a:p>
        </p:txBody>
      </p:sp>
      <p:sp>
        <p:nvSpPr>
          <p:cNvPr id="162" name="Google Shape;162;p31"/>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434343"/>
              </a:buClr>
              <a:buSzPts val="1000"/>
              <a:buChar char="●"/>
              <a:defRPr sz="1000">
                <a:solidFill>
                  <a:srgbClr val="434343"/>
                </a:solidFill>
              </a:defRPr>
            </a:lvl1pPr>
            <a:lvl2pPr marL="914400" lvl="1" indent="-292100" algn="l">
              <a:lnSpc>
                <a:spcPct val="115000"/>
              </a:lnSpc>
              <a:spcBef>
                <a:spcPts val="1600"/>
              </a:spcBef>
              <a:spcAft>
                <a:spcPts val="0"/>
              </a:spcAft>
              <a:buClr>
                <a:srgbClr val="434343"/>
              </a:buClr>
              <a:buSzPts val="1000"/>
              <a:buChar char="○"/>
              <a:defRPr sz="1000">
                <a:solidFill>
                  <a:srgbClr val="434343"/>
                </a:solidFill>
              </a:defRPr>
            </a:lvl2pPr>
            <a:lvl3pPr marL="1371600" lvl="2" indent="-292100" algn="l">
              <a:lnSpc>
                <a:spcPct val="115000"/>
              </a:lnSpc>
              <a:spcBef>
                <a:spcPts val="1600"/>
              </a:spcBef>
              <a:spcAft>
                <a:spcPts val="0"/>
              </a:spcAft>
              <a:buClr>
                <a:srgbClr val="434343"/>
              </a:buClr>
              <a:buSzPts val="1000"/>
              <a:buChar char="■"/>
              <a:defRPr sz="1000">
                <a:solidFill>
                  <a:srgbClr val="434343"/>
                </a:solidFill>
              </a:defRPr>
            </a:lvl3pPr>
            <a:lvl4pPr marL="1828800" lvl="3" indent="-292100" algn="l">
              <a:lnSpc>
                <a:spcPct val="115000"/>
              </a:lnSpc>
              <a:spcBef>
                <a:spcPts val="1600"/>
              </a:spcBef>
              <a:spcAft>
                <a:spcPts val="0"/>
              </a:spcAft>
              <a:buClr>
                <a:srgbClr val="434343"/>
              </a:buClr>
              <a:buSzPts val="1000"/>
              <a:buChar char="●"/>
              <a:defRPr sz="1000">
                <a:solidFill>
                  <a:srgbClr val="434343"/>
                </a:solidFill>
              </a:defRPr>
            </a:lvl4pPr>
            <a:lvl5pPr marL="2286000" lvl="4" indent="-292100" algn="l">
              <a:lnSpc>
                <a:spcPct val="115000"/>
              </a:lnSpc>
              <a:spcBef>
                <a:spcPts val="1600"/>
              </a:spcBef>
              <a:spcAft>
                <a:spcPts val="0"/>
              </a:spcAft>
              <a:buClr>
                <a:srgbClr val="434343"/>
              </a:buClr>
              <a:buSzPts val="1000"/>
              <a:buChar char="○"/>
              <a:defRPr sz="1000">
                <a:solidFill>
                  <a:srgbClr val="434343"/>
                </a:solidFill>
              </a:defRPr>
            </a:lvl5pPr>
            <a:lvl6pPr marL="2743200" lvl="5" indent="-292100" algn="l">
              <a:lnSpc>
                <a:spcPct val="115000"/>
              </a:lnSpc>
              <a:spcBef>
                <a:spcPts val="1600"/>
              </a:spcBef>
              <a:spcAft>
                <a:spcPts val="0"/>
              </a:spcAft>
              <a:buClr>
                <a:srgbClr val="434343"/>
              </a:buClr>
              <a:buSzPts val="1000"/>
              <a:buChar char="■"/>
              <a:defRPr sz="1000">
                <a:solidFill>
                  <a:srgbClr val="434343"/>
                </a:solidFill>
              </a:defRPr>
            </a:lvl6pPr>
            <a:lvl7pPr marL="3200400" lvl="6" indent="-292100" algn="l">
              <a:lnSpc>
                <a:spcPct val="115000"/>
              </a:lnSpc>
              <a:spcBef>
                <a:spcPts val="1600"/>
              </a:spcBef>
              <a:spcAft>
                <a:spcPts val="0"/>
              </a:spcAft>
              <a:buClr>
                <a:srgbClr val="434343"/>
              </a:buClr>
              <a:buSzPts val="1000"/>
              <a:buChar char="●"/>
              <a:defRPr sz="1000">
                <a:solidFill>
                  <a:srgbClr val="434343"/>
                </a:solidFill>
              </a:defRPr>
            </a:lvl7pPr>
            <a:lvl8pPr marL="3657600" lvl="7" indent="-292100" algn="l">
              <a:lnSpc>
                <a:spcPct val="115000"/>
              </a:lnSpc>
              <a:spcBef>
                <a:spcPts val="1600"/>
              </a:spcBef>
              <a:spcAft>
                <a:spcPts val="0"/>
              </a:spcAft>
              <a:buClr>
                <a:srgbClr val="434343"/>
              </a:buClr>
              <a:buSzPts val="1000"/>
              <a:buChar char="○"/>
              <a:defRPr sz="1000">
                <a:solidFill>
                  <a:srgbClr val="434343"/>
                </a:solidFill>
              </a:defRPr>
            </a:lvl8pPr>
            <a:lvl9pPr marL="4114800" lvl="8" indent="-292100" algn="l">
              <a:lnSpc>
                <a:spcPct val="115000"/>
              </a:lnSpc>
              <a:spcBef>
                <a:spcPts val="1600"/>
              </a:spcBef>
              <a:spcAft>
                <a:spcPts val="1600"/>
              </a:spcAft>
              <a:buClr>
                <a:srgbClr val="434343"/>
              </a:buClr>
              <a:buSzPts val="1000"/>
              <a:buChar char="■"/>
              <a:defRPr sz="1000">
                <a:solidFill>
                  <a:srgbClr val="434343"/>
                </a:solidFill>
              </a:defRPr>
            </a:lvl9pPr>
          </a:lstStyle>
          <a:p>
            <a:endParaRPr/>
          </a:p>
        </p:txBody>
      </p:sp>
      <p:sp>
        <p:nvSpPr>
          <p:cNvPr id="163" name="Google Shape;163;p3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6">
  <p:cSld name="AUTOLAYOUT_74">
    <p:bg>
      <p:bgPr>
        <a:solidFill>
          <a:srgbClr val="FFFFFF"/>
        </a:solidFill>
        <a:effectLst/>
      </p:bgPr>
    </p:bg>
    <p:spTree>
      <p:nvGrpSpPr>
        <p:cNvPr id="1" name="Shape 164"/>
        <p:cNvGrpSpPr/>
        <p:nvPr/>
      </p:nvGrpSpPr>
      <p:grpSpPr>
        <a:xfrm>
          <a:off x="0" y="0"/>
          <a:ext cx="0" cy="0"/>
          <a:chOff x="0" y="0"/>
          <a:chExt cx="0" cy="0"/>
        </a:xfrm>
      </p:grpSpPr>
      <p:sp>
        <p:nvSpPr>
          <p:cNvPr id="165" name="Google Shape;165;p3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32"/>
          <p:cNvGrpSpPr/>
          <p:nvPr/>
        </p:nvGrpSpPr>
        <p:grpSpPr>
          <a:xfrm>
            <a:off x="-53" y="5079048"/>
            <a:ext cx="9144099" cy="64502"/>
            <a:chOff x="595675" y="2820050"/>
            <a:chExt cx="7952774" cy="64502"/>
          </a:xfrm>
        </p:grpSpPr>
        <p:sp>
          <p:nvSpPr>
            <p:cNvPr id="167" name="Google Shape;167;p32"/>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2"/>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2"/>
          <p:cNvSpPr txBox="1">
            <a:spLocks noGrp="1"/>
          </p:cNvSpPr>
          <p:nvPr>
            <p:ph type="title"/>
          </p:nvPr>
        </p:nvSpPr>
        <p:spPr>
          <a:xfrm>
            <a:off x="505475" y="451125"/>
            <a:ext cx="3570300" cy="22737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a:endParaRPr/>
          </a:p>
        </p:txBody>
      </p:sp>
      <p:sp>
        <p:nvSpPr>
          <p:cNvPr id="173" name="Google Shape;173;p32"/>
          <p:cNvSpPr txBox="1">
            <a:spLocks noGrp="1"/>
          </p:cNvSpPr>
          <p:nvPr>
            <p:ph type="body" idx="1"/>
          </p:nvPr>
        </p:nvSpPr>
        <p:spPr>
          <a:xfrm>
            <a:off x="4808800" y="451125"/>
            <a:ext cx="3427200" cy="3913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74" name="Google Shape;174;p3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4">
  <p:cSld name="AUTOLAYOUT_75">
    <p:bg>
      <p:bgPr>
        <a:solidFill>
          <a:srgbClr val="FFFFFF"/>
        </a:solidFill>
        <a:effectLst/>
      </p:bgPr>
    </p:bg>
    <p:spTree>
      <p:nvGrpSpPr>
        <p:cNvPr id="1" name="Shape 175"/>
        <p:cNvGrpSpPr/>
        <p:nvPr/>
      </p:nvGrpSpPr>
      <p:grpSpPr>
        <a:xfrm>
          <a:off x="0" y="0"/>
          <a:ext cx="0" cy="0"/>
          <a:chOff x="0" y="0"/>
          <a:chExt cx="0" cy="0"/>
        </a:xfrm>
      </p:grpSpPr>
      <p:sp>
        <p:nvSpPr>
          <p:cNvPr id="176" name="Google Shape;176;p3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D62828"/>
                </a:solidFill>
              </a:defRPr>
            </a:lvl1pPr>
            <a:lvl2pPr lvl="1" algn="l">
              <a:lnSpc>
                <a:spcPct val="100000"/>
              </a:lnSpc>
              <a:spcBef>
                <a:spcPts val="0"/>
              </a:spcBef>
              <a:spcAft>
                <a:spcPts val="0"/>
              </a:spcAft>
              <a:buClr>
                <a:schemeClr val="dk1"/>
              </a:buClr>
              <a:buSzPts val="3000"/>
              <a:buNone/>
              <a:defRPr sz="3000" b="1">
                <a:solidFill>
                  <a:srgbClr val="D62828"/>
                </a:solidFill>
              </a:defRPr>
            </a:lvl2pPr>
            <a:lvl3pPr lvl="2" algn="l">
              <a:lnSpc>
                <a:spcPct val="100000"/>
              </a:lnSpc>
              <a:spcBef>
                <a:spcPts val="0"/>
              </a:spcBef>
              <a:spcAft>
                <a:spcPts val="0"/>
              </a:spcAft>
              <a:buClr>
                <a:schemeClr val="dk1"/>
              </a:buClr>
              <a:buSzPts val="3000"/>
              <a:buNone/>
              <a:defRPr sz="3000" b="1">
                <a:solidFill>
                  <a:srgbClr val="D62828"/>
                </a:solidFill>
              </a:defRPr>
            </a:lvl3pPr>
            <a:lvl4pPr lvl="3" algn="l">
              <a:lnSpc>
                <a:spcPct val="100000"/>
              </a:lnSpc>
              <a:spcBef>
                <a:spcPts val="0"/>
              </a:spcBef>
              <a:spcAft>
                <a:spcPts val="0"/>
              </a:spcAft>
              <a:buClr>
                <a:schemeClr val="dk1"/>
              </a:buClr>
              <a:buSzPts val="3000"/>
              <a:buNone/>
              <a:defRPr sz="3000" b="1">
                <a:solidFill>
                  <a:srgbClr val="D62828"/>
                </a:solidFill>
              </a:defRPr>
            </a:lvl4pPr>
            <a:lvl5pPr lvl="4" algn="l">
              <a:lnSpc>
                <a:spcPct val="100000"/>
              </a:lnSpc>
              <a:spcBef>
                <a:spcPts val="0"/>
              </a:spcBef>
              <a:spcAft>
                <a:spcPts val="0"/>
              </a:spcAft>
              <a:buClr>
                <a:schemeClr val="dk1"/>
              </a:buClr>
              <a:buSzPts val="3000"/>
              <a:buNone/>
              <a:defRPr sz="3000" b="1">
                <a:solidFill>
                  <a:srgbClr val="D62828"/>
                </a:solidFill>
              </a:defRPr>
            </a:lvl5pPr>
            <a:lvl6pPr lvl="5" algn="l">
              <a:lnSpc>
                <a:spcPct val="100000"/>
              </a:lnSpc>
              <a:spcBef>
                <a:spcPts val="0"/>
              </a:spcBef>
              <a:spcAft>
                <a:spcPts val="0"/>
              </a:spcAft>
              <a:buClr>
                <a:schemeClr val="dk1"/>
              </a:buClr>
              <a:buSzPts val="3000"/>
              <a:buNone/>
              <a:defRPr sz="3000" b="1">
                <a:solidFill>
                  <a:srgbClr val="D62828"/>
                </a:solidFill>
              </a:defRPr>
            </a:lvl6pPr>
            <a:lvl7pPr lvl="6" algn="l">
              <a:lnSpc>
                <a:spcPct val="100000"/>
              </a:lnSpc>
              <a:spcBef>
                <a:spcPts val="0"/>
              </a:spcBef>
              <a:spcAft>
                <a:spcPts val="0"/>
              </a:spcAft>
              <a:buClr>
                <a:schemeClr val="dk1"/>
              </a:buClr>
              <a:buSzPts val="3000"/>
              <a:buNone/>
              <a:defRPr sz="3000" b="1">
                <a:solidFill>
                  <a:srgbClr val="D62828"/>
                </a:solidFill>
              </a:defRPr>
            </a:lvl7pPr>
            <a:lvl8pPr lvl="7" algn="l">
              <a:lnSpc>
                <a:spcPct val="100000"/>
              </a:lnSpc>
              <a:spcBef>
                <a:spcPts val="0"/>
              </a:spcBef>
              <a:spcAft>
                <a:spcPts val="0"/>
              </a:spcAft>
              <a:buClr>
                <a:schemeClr val="dk1"/>
              </a:buClr>
              <a:buSzPts val="3000"/>
              <a:buNone/>
              <a:defRPr sz="3000" b="1">
                <a:solidFill>
                  <a:srgbClr val="D62828"/>
                </a:solidFill>
              </a:defRPr>
            </a:lvl8pPr>
            <a:lvl9pPr lvl="8" algn="l">
              <a:lnSpc>
                <a:spcPct val="100000"/>
              </a:lnSpc>
              <a:spcBef>
                <a:spcPts val="0"/>
              </a:spcBef>
              <a:spcAft>
                <a:spcPts val="0"/>
              </a:spcAft>
              <a:buClr>
                <a:schemeClr val="dk1"/>
              </a:buClr>
              <a:buSzPts val="3000"/>
              <a:buNone/>
              <a:defRPr sz="3000" b="1">
                <a:solidFill>
                  <a:srgbClr val="D62828"/>
                </a:solidFill>
              </a:defRPr>
            </a:lvl9pPr>
          </a:lstStyle>
          <a:p>
            <a:endParaRPr/>
          </a:p>
        </p:txBody>
      </p:sp>
      <p:sp>
        <p:nvSpPr>
          <p:cNvPr id="179" name="Google Shape;179;p33"/>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80" name="Google Shape;180;p3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ctrTitle"/>
          </p:nvPr>
        </p:nvSpPr>
        <p:spPr>
          <a:xfrm>
            <a:off x="335250" y="932100"/>
            <a:ext cx="5508300" cy="16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Chapter 6</a:t>
            </a:r>
            <a:endParaRPr/>
          </a:p>
        </p:txBody>
      </p:sp>
      <p:sp>
        <p:nvSpPr>
          <p:cNvPr id="186" name="Google Shape;186;p34"/>
          <p:cNvSpPr txBox="1">
            <a:spLocks noGrp="1"/>
          </p:cNvSpPr>
          <p:nvPr>
            <p:ph type="subTitle" idx="1"/>
          </p:nvPr>
        </p:nvSpPr>
        <p:spPr>
          <a:xfrm>
            <a:off x="335250" y="2727850"/>
            <a:ext cx="4587300" cy="16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t>The Political Environment:</a:t>
            </a:r>
            <a:endParaRPr sz="2700" b="1"/>
          </a:p>
          <a:p>
            <a:pPr marL="0" lvl="0" indent="0" algn="l" rtl="0">
              <a:spcBef>
                <a:spcPts val="0"/>
              </a:spcBef>
              <a:spcAft>
                <a:spcPts val="0"/>
              </a:spcAft>
              <a:buNone/>
            </a:pPr>
            <a:r>
              <a:rPr lang="en"/>
              <a:t>     </a:t>
            </a:r>
            <a:r>
              <a:rPr lang="en" sz="2000"/>
              <a:t>A Critical Concern</a:t>
            </a:r>
            <a:endParaRPr sz="2000"/>
          </a:p>
          <a:p>
            <a:pPr marL="0" lvl="0" indent="0" algn="l" rtl="0">
              <a:spcBef>
                <a:spcPts val="0"/>
              </a:spcBef>
              <a:spcAft>
                <a:spcPts val="0"/>
              </a:spcAft>
              <a:buNone/>
            </a:pPr>
            <a:endParaRPr/>
          </a:p>
        </p:txBody>
      </p:sp>
      <p:sp>
        <p:nvSpPr>
          <p:cNvPr id="187" name="Google Shape;187;p34"/>
          <p:cNvSpPr txBox="1">
            <a:spLocks noGrp="1"/>
          </p:cNvSpPr>
          <p:nvPr>
            <p:ph type="subTitle" idx="1"/>
          </p:nvPr>
        </p:nvSpPr>
        <p:spPr>
          <a:xfrm>
            <a:off x="5229900" y="3645800"/>
            <a:ext cx="3914100" cy="1391100"/>
          </a:xfrm>
          <a:prstGeom prst="rect">
            <a:avLst/>
          </a:prstGeom>
        </p:spPr>
        <p:txBody>
          <a:bodyPr spcFirstLastPara="1" wrap="square" lIns="91425" tIns="91425" rIns="91425" bIns="91425" anchor="t" anchorCtr="0">
            <a:noAutofit/>
          </a:bodyPr>
          <a:lstStyle/>
          <a:p>
            <a:pPr marL="457200" lvl="0" indent="0" algn="ctr" rtl="0">
              <a:spcBef>
                <a:spcPts val="1000"/>
              </a:spcBef>
              <a:spcAft>
                <a:spcPts val="0"/>
              </a:spcAft>
              <a:buNone/>
            </a:pPr>
            <a:r>
              <a:rPr lang="en" sz="1800">
                <a:solidFill>
                  <a:schemeClr val="lt1"/>
                </a:solidFill>
                <a:latin typeface="Times New Roman"/>
                <a:ea typeface="Times New Roman"/>
                <a:cs typeface="Times New Roman"/>
                <a:sym typeface="Times New Roman"/>
              </a:rPr>
              <a:t>  Farhana Noor</a:t>
            </a:r>
            <a:endParaRPr sz="18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 sz="1800">
                <a:solidFill>
                  <a:schemeClr val="lt1"/>
                </a:solidFill>
                <a:latin typeface="Times New Roman"/>
                <a:ea typeface="Times New Roman"/>
                <a:cs typeface="Times New Roman"/>
                <a:sym typeface="Times New Roman"/>
              </a:rPr>
              <a:t>            Assistant Professor</a:t>
            </a:r>
            <a:endParaRPr sz="18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 sz="1800">
                <a:solidFill>
                  <a:schemeClr val="lt1"/>
                </a:solidFill>
                <a:latin typeface="Times New Roman"/>
                <a:ea typeface="Times New Roman"/>
                <a:cs typeface="Times New Roman"/>
                <a:sym typeface="Times New Roman"/>
              </a:rPr>
              <a:t>           Daffodil International University</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505475" y="451125"/>
            <a:ext cx="3570300" cy="22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t>F.Political </a:t>
            </a:r>
            <a:r>
              <a:rPr lang="en" b="1" dirty="0"/>
              <a:t>and Social Activists (PSAs) and Nongovernmental Organizations</a:t>
            </a:r>
            <a:endParaRPr dirty="0"/>
          </a:p>
        </p:txBody>
      </p:sp>
      <p:sp>
        <p:nvSpPr>
          <p:cNvPr id="252" name="Google Shape;252;p43"/>
          <p:cNvSpPr txBox="1">
            <a:spLocks noGrp="1"/>
          </p:cNvSpPr>
          <p:nvPr>
            <p:ph type="body" idx="1"/>
          </p:nvPr>
        </p:nvSpPr>
        <p:spPr>
          <a:xfrm>
            <a:off x="4808800" y="451125"/>
            <a:ext cx="3427200" cy="3913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Those who seek to bring about peaceful change </a:t>
            </a:r>
            <a:r>
              <a:rPr lang="en" dirty="0" smtClean="0"/>
              <a:t>.</a:t>
            </a:r>
            <a:endParaRPr dirty="0"/>
          </a:p>
          <a:p>
            <a:pPr marL="457200" lvl="0" indent="-317500" algn="l" rtl="0">
              <a:spcBef>
                <a:spcPts val="0"/>
              </a:spcBef>
              <a:spcAft>
                <a:spcPts val="0"/>
              </a:spcAft>
              <a:buSzPts val="1400"/>
              <a:buChar char="➢"/>
            </a:pPr>
            <a:r>
              <a:rPr lang="en" dirty="0"/>
              <a:t>Those who resort to violence and terrorism to effect </a:t>
            </a:r>
            <a:r>
              <a:rPr lang="en" dirty="0" smtClean="0"/>
              <a:t>change.  </a:t>
            </a:r>
            <a:endParaRPr dirty="0"/>
          </a:p>
          <a:p>
            <a:pPr marL="457200" lvl="0" indent="-317500" algn="l" rtl="0">
              <a:spcBef>
                <a:spcPts val="0"/>
              </a:spcBef>
              <a:spcAft>
                <a:spcPts val="0"/>
              </a:spcAft>
              <a:buSzPts val="1400"/>
              <a:buChar char="➢"/>
            </a:pPr>
            <a:r>
              <a:rPr lang="en" dirty="0"/>
              <a:t>Some of the most effective and best-known </a:t>
            </a:r>
            <a:r>
              <a:rPr lang="en" dirty="0" smtClean="0"/>
              <a:t>PSAs. </a:t>
            </a:r>
            <a:endParaRPr dirty="0"/>
          </a:p>
          <a:p>
            <a:pPr marL="457200" lvl="0" indent="-317500" algn="l" rtl="0">
              <a:spcBef>
                <a:spcPts val="0"/>
              </a:spcBef>
              <a:spcAft>
                <a:spcPts val="0"/>
              </a:spcAft>
              <a:buSzPts val="1400"/>
              <a:buChar char="➔"/>
            </a:pPr>
            <a:r>
              <a:rPr lang="en" dirty="0"/>
              <a:t>Worldwide boycott of </a:t>
            </a:r>
            <a:r>
              <a:rPr lang="en" dirty="0" smtClean="0"/>
              <a:t>Nestlé. </a:t>
            </a:r>
            <a:endParaRPr dirty="0"/>
          </a:p>
          <a:p>
            <a:pPr marL="457200" lvl="0" indent="-317500" algn="l" rtl="0">
              <a:spcBef>
                <a:spcPts val="0"/>
              </a:spcBef>
              <a:spcAft>
                <a:spcPts val="0"/>
              </a:spcAft>
              <a:buSzPts val="1400"/>
              <a:buChar char="➔"/>
            </a:pPr>
            <a:r>
              <a:rPr lang="en" dirty="0"/>
              <a:t>Free Burma Campaign (FBC) </a:t>
            </a:r>
            <a:r>
              <a:rPr lang="en" dirty="0" smtClean="0"/>
              <a:t>.</a:t>
            </a:r>
            <a:endParaRPr dirty="0"/>
          </a:p>
          <a:p>
            <a:pPr marL="457200" lvl="0" indent="-317500" algn="l" rtl="0">
              <a:spcBef>
                <a:spcPts val="0"/>
              </a:spcBef>
              <a:spcAft>
                <a:spcPts val="0"/>
              </a:spcAft>
              <a:buSzPts val="1400"/>
              <a:buChar char="➔"/>
            </a:pPr>
            <a:r>
              <a:rPr lang="en" dirty="0"/>
              <a:t>College campuses boycott of Pepsi drinks and PepsiCo-owned Pizza Hut and Taco Bell </a:t>
            </a:r>
            <a:r>
              <a:rPr lang="en" dirty="0" smtClean="0"/>
              <a:t>stores. </a:t>
            </a:r>
            <a:endParaRPr dirty="0"/>
          </a:p>
        </p:txBody>
      </p:sp>
      <p:pic>
        <p:nvPicPr>
          <p:cNvPr id="253" name="Google Shape;253;p43"/>
          <p:cNvPicPr preferRelativeResize="0"/>
          <p:nvPr/>
        </p:nvPicPr>
        <p:blipFill>
          <a:blip r:embed="rId3">
            <a:alphaModFix/>
          </a:blip>
          <a:stretch>
            <a:fillRect/>
          </a:stretch>
        </p:blipFill>
        <p:spPr>
          <a:xfrm>
            <a:off x="403000" y="2571750"/>
            <a:ext cx="3484649" cy="253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4"/>
          <p:cNvPicPr preferRelativeResize="0"/>
          <p:nvPr/>
        </p:nvPicPr>
        <p:blipFill rotWithShape="1">
          <a:blip r:embed="rId3">
            <a:alphaModFix/>
          </a:blip>
          <a:srcRect l="15712" r="15705"/>
          <a:stretch/>
        </p:blipFill>
        <p:spPr>
          <a:xfrm>
            <a:off x="0" y="0"/>
            <a:ext cx="4571999" cy="5143499"/>
          </a:xfrm>
          <a:prstGeom prst="rect">
            <a:avLst/>
          </a:prstGeom>
          <a:noFill/>
          <a:ln>
            <a:noFill/>
          </a:ln>
        </p:spPr>
      </p:pic>
      <p:sp>
        <p:nvSpPr>
          <p:cNvPr id="259" name="Google Shape;259;p44"/>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G.Violence </a:t>
            </a:r>
            <a:r>
              <a:rPr lang="en" dirty="0"/>
              <a:t>Terrorism and War </a:t>
            </a:r>
            <a:endParaRPr dirty="0"/>
          </a:p>
        </p:txBody>
      </p:sp>
      <p:sp>
        <p:nvSpPr>
          <p:cNvPr id="260" name="Google Shape;260;p44"/>
          <p:cNvSpPr txBox="1">
            <a:spLocks noGrp="1"/>
          </p:cNvSpPr>
          <p:nvPr>
            <p:ph type="body" idx="1"/>
          </p:nvPr>
        </p:nvSpPr>
        <p:spPr>
          <a:xfrm>
            <a:off x="4852900" y="1672727"/>
            <a:ext cx="4016400" cy="29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Terrorist attacks victimized thousands of people around the world. </a:t>
            </a:r>
            <a:endParaRPr/>
          </a:p>
          <a:p>
            <a:pPr marL="457200" lvl="0" indent="-330200" algn="l" rtl="0">
              <a:spcBef>
                <a:spcPts val="1600"/>
              </a:spcBef>
              <a:spcAft>
                <a:spcPts val="0"/>
              </a:spcAft>
              <a:buSzPts val="1600"/>
              <a:buChar char="➔"/>
            </a:pPr>
            <a:r>
              <a:rPr lang="en"/>
              <a:t> These attacks affect business Multinationals are targeted to embarrass government and its relationship with firms  generate funds by kidnapping executives  inflict terror \ within  a country</a:t>
            </a:r>
            <a:endParaRPr/>
          </a:p>
          <a:p>
            <a:pPr marL="0" lvl="0" indent="0" algn="l" rtl="0">
              <a:spcBef>
                <a:spcPts val="1600"/>
              </a:spcBef>
              <a:spcAft>
                <a:spcPts val="1600"/>
              </a:spcAft>
              <a:buNone/>
            </a:pP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xfrm>
            <a:off x="308775" y="770525"/>
            <a:ext cx="2750189"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smtClean="0"/>
              <a:t>H.Cyberterrorism </a:t>
            </a:r>
            <a:r>
              <a:rPr lang="en" b="0" dirty="0"/>
              <a:t>and Cybercrime</a:t>
            </a:r>
            <a:endParaRPr dirty="0"/>
          </a:p>
        </p:txBody>
      </p:sp>
      <p:sp>
        <p:nvSpPr>
          <p:cNvPr id="266" name="Google Shape;266;p45"/>
          <p:cNvSpPr txBox="1">
            <a:spLocks noGrp="1"/>
          </p:cNvSpPr>
          <p:nvPr>
            <p:ph type="body" idx="1"/>
          </p:nvPr>
        </p:nvSpPr>
        <p:spPr>
          <a:xfrm>
            <a:off x="4022850" y="770525"/>
            <a:ext cx="4919400" cy="3811800"/>
          </a:xfrm>
          <a:prstGeom prst="rect">
            <a:avLst/>
          </a:prstGeom>
        </p:spPr>
        <p:txBody>
          <a:bodyPr spcFirstLastPara="1" wrap="square" lIns="91425" tIns="91425" rIns="91425" bIns="91425" anchor="t" anchorCtr="0">
            <a:noAutofit/>
          </a:bodyPr>
          <a:lstStyle/>
          <a:p>
            <a:pPr marL="0" lvl="0" indent="0" algn="just">
              <a:buNone/>
            </a:pPr>
            <a:r>
              <a:rPr lang="en-US" b="1" dirty="0" err="1"/>
              <a:t>Cyberterrorism</a:t>
            </a:r>
            <a:r>
              <a:rPr lang="en-US" b="1" dirty="0"/>
              <a:t> is the </a:t>
            </a:r>
            <a:r>
              <a:rPr lang="en-US" b="1" dirty="0" smtClean="0"/>
              <a:t>merging </a:t>
            </a:r>
            <a:r>
              <a:rPr lang="en-US" b="1" dirty="0"/>
              <a:t>of cyberspace and terrorism</a:t>
            </a:r>
            <a:r>
              <a:rPr lang="en-US" dirty="0"/>
              <a:t>. It refers to unlawful attacks and threats of attacks against computers, networks and the information stored therein when done to intimidate or coerce a government or </a:t>
            </a:r>
            <a:r>
              <a:rPr lang="en-US" dirty="0" smtClean="0"/>
              <a:t>its </a:t>
            </a:r>
            <a:r>
              <a:rPr lang="en-US" dirty="0"/>
              <a:t>people in furtherance of political or social objectives</a:t>
            </a:r>
            <a:r>
              <a:rPr lang="en-US" dirty="0" smtClean="0"/>
              <a:t>.</a:t>
            </a:r>
          </a:p>
          <a:p>
            <a:pPr marL="0" lvl="0" indent="0" algn="just">
              <a:buNone/>
            </a:pPr>
            <a:r>
              <a:rPr lang="en-US" b="1" dirty="0"/>
              <a:t>Examples</a:t>
            </a:r>
            <a:r>
              <a:rPr lang="en-US" dirty="0"/>
              <a:t> are hacking into computer systems, introducing viruses to vulnerable networks, web site defacing, Denial-of-service attacks, or terroristic threats made via electronic </a:t>
            </a:r>
            <a:r>
              <a:rPr lang="en-US" dirty="0" smtClean="0"/>
              <a:t>communication.</a:t>
            </a:r>
          </a:p>
          <a:p>
            <a:pPr marL="0" lvl="0" indent="0" algn="just">
              <a:buNone/>
            </a:pPr>
            <a:r>
              <a:rPr lang="en-US" dirty="0"/>
              <a:t>The main difference between cybercrime and cyber terrorism lies in the objective of the attack. Cybercriminals are predominantly out to make money, while cyber terrorists may have a range of motives and will often seek to have a destructive impact, particularly on critical infrastructure.</a:t>
            </a:r>
            <a:endParaRPr dirty="0"/>
          </a:p>
        </p:txBody>
      </p:sp>
      <p:pic>
        <p:nvPicPr>
          <p:cNvPr id="267" name="Google Shape;267;p45"/>
          <p:cNvPicPr preferRelativeResize="0"/>
          <p:nvPr/>
        </p:nvPicPr>
        <p:blipFill>
          <a:blip r:embed="rId3">
            <a:alphaModFix/>
          </a:blip>
          <a:stretch>
            <a:fillRect/>
          </a:stretch>
        </p:blipFill>
        <p:spPr>
          <a:xfrm>
            <a:off x="0" y="3154375"/>
            <a:ext cx="3598701" cy="1989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6"/>
          <p:cNvPicPr preferRelativeResize="0"/>
          <p:nvPr/>
        </p:nvPicPr>
        <p:blipFill rotWithShape="1">
          <a:blip r:embed="rId3">
            <a:alphaModFix/>
          </a:blip>
          <a:srcRect t="28553" b="28553"/>
          <a:stretch/>
        </p:blipFill>
        <p:spPr>
          <a:xfrm>
            <a:off x="0" y="0"/>
            <a:ext cx="9144003" cy="2209448"/>
          </a:xfrm>
          <a:prstGeom prst="rect">
            <a:avLst/>
          </a:prstGeom>
          <a:noFill/>
          <a:ln>
            <a:noFill/>
          </a:ln>
        </p:spPr>
      </p:pic>
      <p:sp>
        <p:nvSpPr>
          <p:cNvPr id="273" name="Google Shape;273;p46"/>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0">
                <a:solidFill>
                  <a:srgbClr val="434343"/>
                </a:solidFill>
              </a:rPr>
              <a:t>Assessing Political Vulnerability</a:t>
            </a:r>
            <a:endParaRPr sz="3000">
              <a:solidFill>
                <a:srgbClr val="434343"/>
              </a:solidFill>
            </a:endParaRPr>
          </a:p>
        </p:txBody>
      </p:sp>
      <p:sp>
        <p:nvSpPr>
          <p:cNvPr id="274" name="Google Shape;274;p46"/>
          <p:cNvSpPr txBox="1">
            <a:spLocks noGrp="1"/>
          </p:cNvSpPr>
          <p:nvPr>
            <p:ph type="body" idx="1"/>
          </p:nvPr>
        </p:nvSpPr>
        <p:spPr>
          <a:xfrm>
            <a:off x="3529200" y="2540449"/>
            <a:ext cx="5295300" cy="24328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 marketer has </a:t>
            </a:r>
            <a:r>
              <a:rPr lang="en" dirty="0" smtClean="0"/>
              <a:t> </a:t>
            </a:r>
            <a:r>
              <a:rPr lang="en" dirty="0"/>
              <a:t>no absolute guidelines to determine whether a company and its products will be subject to political attention.</a:t>
            </a:r>
            <a:endParaRPr dirty="0"/>
          </a:p>
          <a:p>
            <a:pPr marL="0" lvl="0" indent="0" algn="l" rtl="0">
              <a:spcBef>
                <a:spcPts val="1600"/>
              </a:spcBef>
              <a:spcAft>
                <a:spcPts val="0"/>
              </a:spcAft>
              <a:buClr>
                <a:schemeClr val="dk1"/>
              </a:buClr>
              <a:buSzPts val="1100"/>
              <a:buFont typeface="Arial"/>
              <a:buNone/>
            </a:pPr>
            <a:r>
              <a:rPr lang="en" dirty="0"/>
              <a:t> -Countries seeking investments in high-priority industries may well excuse companies from- • taxes • customs duties • quotas • exchange controls • other </a:t>
            </a:r>
            <a:r>
              <a:rPr lang="en" dirty="0" smtClean="0"/>
              <a:t>weaknesses </a:t>
            </a:r>
            <a:r>
              <a:rPr lang="en" dirty="0"/>
              <a:t>to </a:t>
            </a:r>
            <a:r>
              <a:rPr lang="en" dirty="0" smtClean="0"/>
              <a:t>investment.</a:t>
            </a:r>
            <a:endParaRPr dirty="0"/>
          </a:p>
          <a:p>
            <a:pPr marL="0" lvl="0" indent="0" algn="l" rtl="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7"/>
          <p:cNvPicPr preferRelativeResize="0"/>
          <p:nvPr/>
        </p:nvPicPr>
        <p:blipFill rotWithShape="1">
          <a:blip r:embed="rId3">
            <a:alphaModFix/>
          </a:blip>
          <a:srcRect t="37272" b="37272"/>
          <a:stretch/>
        </p:blipFill>
        <p:spPr>
          <a:xfrm>
            <a:off x="0" y="0"/>
            <a:ext cx="9144004" cy="1398000"/>
          </a:xfrm>
          <a:prstGeom prst="rect">
            <a:avLst/>
          </a:prstGeom>
          <a:noFill/>
          <a:ln>
            <a:noFill/>
          </a:ln>
        </p:spPr>
      </p:pic>
      <p:sp>
        <p:nvSpPr>
          <p:cNvPr id="280" name="Google Shape;280;p47"/>
          <p:cNvSpPr txBox="1">
            <a:spLocks noGrp="1"/>
          </p:cNvSpPr>
          <p:nvPr>
            <p:ph type="title"/>
          </p:nvPr>
        </p:nvSpPr>
        <p:spPr>
          <a:xfrm>
            <a:off x="313525" y="1680823"/>
            <a:ext cx="3123600" cy="21149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solidFill>
                  <a:schemeClr val="dk2"/>
                </a:solidFill>
              </a:rPr>
              <a:t>A. Politically </a:t>
            </a:r>
            <a:r>
              <a:rPr lang="en" sz="2000" dirty="0">
                <a:solidFill>
                  <a:schemeClr val="dk2"/>
                </a:solidFill>
              </a:rPr>
              <a:t>Sensitive Products and Issues</a:t>
            </a:r>
            <a:endParaRPr sz="2000" dirty="0">
              <a:solidFill>
                <a:schemeClr val="dk2"/>
              </a:solidFill>
            </a:endParaRPr>
          </a:p>
        </p:txBody>
      </p:sp>
      <p:sp>
        <p:nvSpPr>
          <p:cNvPr id="281" name="Google Shape;281;p47"/>
          <p:cNvSpPr txBox="1">
            <a:spLocks noGrp="1"/>
          </p:cNvSpPr>
          <p:nvPr>
            <p:ph type="body" idx="2"/>
          </p:nvPr>
        </p:nvSpPr>
        <p:spPr>
          <a:xfrm>
            <a:off x="3530350" y="1680825"/>
            <a:ext cx="5294100" cy="29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Products that have or are perceived to have an effect on the </a:t>
            </a:r>
            <a:endParaRPr/>
          </a:p>
          <a:p>
            <a:pPr marL="457200" lvl="0" indent="-317500" algn="l" rtl="0">
              <a:spcBef>
                <a:spcPts val="1600"/>
              </a:spcBef>
              <a:spcAft>
                <a:spcPts val="0"/>
              </a:spcAft>
              <a:buSzPts val="1400"/>
              <a:buChar char="●"/>
            </a:pPr>
            <a:r>
              <a:rPr lang="en"/>
              <a:t>environment </a:t>
            </a:r>
            <a:endParaRPr/>
          </a:p>
          <a:p>
            <a:pPr marL="457200" lvl="0" indent="-317500" algn="l" rtl="0">
              <a:spcBef>
                <a:spcPts val="0"/>
              </a:spcBef>
              <a:spcAft>
                <a:spcPts val="0"/>
              </a:spcAft>
              <a:buSzPts val="1400"/>
              <a:buChar char="●"/>
            </a:pPr>
            <a:r>
              <a:rPr lang="en"/>
              <a:t>exchange rates</a:t>
            </a:r>
            <a:endParaRPr/>
          </a:p>
          <a:p>
            <a:pPr marL="457200" lvl="0" indent="-317500" algn="l" rtl="0">
              <a:spcBef>
                <a:spcPts val="0"/>
              </a:spcBef>
              <a:spcAft>
                <a:spcPts val="0"/>
              </a:spcAft>
              <a:buSzPts val="1400"/>
              <a:buChar char="●"/>
            </a:pPr>
            <a:r>
              <a:rPr lang="en"/>
              <a:t>national and economic security</a:t>
            </a:r>
            <a:endParaRPr/>
          </a:p>
          <a:p>
            <a:pPr marL="457200" lvl="0" indent="-317500" algn="l" rtl="0">
              <a:spcBef>
                <a:spcPts val="0"/>
              </a:spcBef>
              <a:spcAft>
                <a:spcPts val="0"/>
              </a:spcAft>
              <a:buSzPts val="1400"/>
              <a:buChar char="●"/>
            </a:pPr>
            <a:r>
              <a:rPr lang="en"/>
              <a:t>welfare of people </a:t>
            </a:r>
            <a:endParaRPr/>
          </a:p>
          <a:p>
            <a:pPr marL="457200" lvl="0" indent="-317500" algn="l" rtl="0">
              <a:spcBef>
                <a:spcPts val="0"/>
              </a:spcBef>
              <a:spcAft>
                <a:spcPts val="0"/>
              </a:spcAft>
              <a:buSzPts val="1400"/>
              <a:buChar char="●"/>
            </a:pPr>
            <a:r>
              <a:rPr lang="en"/>
              <a:t>particularly children health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dirty="0" smtClean="0">
                <a:solidFill>
                  <a:srgbClr val="666666"/>
                </a:solidFill>
              </a:rPr>
              <a:t>B.Forecasting </a:t>
            </a:r>
            <a:r>
              <a:rPr lang="en" sz="2000" b="1" dirty="0">
                <a:solidFill>
                  <a:srgbClr val="666666"/>
                </a:solidFill>
              </a:rPr>
              <a:t>Political Risk</a:t>
            </a:r>
            <a:endParaRPr sz="2000" dirty="0">
              <a:solidFill>
                <a:srgbClr val="666666"/>
              </a:solidFill>
            </a:endParaRPr>
          </a:p>
        </p:txBody>
      </p:sp>
      <p:sp>
        <p:nvSpPr>
          <p:cNvPr id="287" name="Google Shape;287;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indent="-317500">
              <a:buClr>
                <a:srgbClr val="666666"/>
              </a:buClr>
              <a:buSzPts val="1400"/>
              <a:buChar char="❏"/>
            </a:pPr>
            <a:r>
              <a:rPr lang="en-US" sz="1400" dirty="0"/>
              <a:t>The task of political risk forecasting at the country level are "to establish basic measures of reference, identify current trends and any potential break in the trends, and delimit the areas of concern that may </a:t>
            </a:r>
            <a:r>
              <a:rPr lang="en-US" sz="1400" dirty="0" smtClean="0"/>
              <a:t>harbor </a:t>
            </a:r>
            <a:r>
              <a:rPr lang="en-US" sz="1400" dirty="0"/>
              <a:t>the seeds of potential threats to the </a:t>
            </a:r>
            <a:r>
              <a:rPr lang="en-US" sz="1400" dirty="0" smtClean="0"/>
              <a:t>investment.</a:t>
            </a:r>
          </a:p>
          <a:p>
            <a:pPr lvl="0" indent="-317500">
              <a:buClr>
                <a:srgbClr val="666666"/>
              </a:buClr>
              <a:buSzPts val="1400"/>
              <a:buChar char="❏"/>
            </a:pPr>
            <a:r>
              <a:rPr lang="en-US" sz="1400" dirty="0"/>
              <a:t>Political risk may also result from events outside of government controls such as </a:t>
            </a:r>
            <a:r>
              <a:rPr lang="en-US" sz="1400" b="1" dirty="0"/>
              <a:t>war, revolution, terrorism, labor strikes, and extortion</a:t>
            </a:r>
            <a:r>
              <a:rPr lang="en-US" sz="1400" dirty="0"/>
              <a:t>. Political risk can adversely affect all aspects of the international business from the right to export or import goods to the right to own or operate a business.</a:t>
            </a:r>
            <a:endParaRPr sz="1400" dirty="0"/>
          </a:p>
        </p:txBody>
      </p:sp>
      <p:pic>
        <p:nvPicPr>
          <p:cNvPr id="288" name="Google Shape;288;p48"/>
          <p:cNvPicPr preferRelativeResize="0"/>
          <p:nvPr/>
        </p:nvPicPr>
        <p:blipFill>
          <a:blip r:embed="rId3">
            <a:alphaModFix/>
          </a:blip>
          <a:stretch>
            <a:fillRect/>
          </a:stretch>
        </p:blipFill>
        <p:spPr>
          <a:xfrm>
            <a:off x="1934055" y="2944767"/>
            <a:ext cx="6032407" cy="17588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9"/>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t>Lessening Political Vulnerability</a:t>
            </a:r>
            <a:endParaRPr/>
          </a:p>
        </p:txBody>
      </p:sp>
      <p:sp>
        <p:nvSpPr>
          <p:cNvPr id="294" name="Google Shape;294;p49"/>
          <p:cNvSpPr txBox="1">
            <a:spLocks noGrp="1"/>
          </p:cNvSpPr>
          <p:nvPr>
            <p:ph type="body" idx="1"/>
          </p:nvPr>
        </p:nvSpPr>
        <p:spPr>
          <a:xfrm>
            <a:off x="1128750" y="1806300"/>
            <a:ext cx="6886500" cy="3430119"/>
          </a:xfrm>
          <a:prstGeom prst="rect">
            <a:avLst/>
          </a:prstGeom>
        </p:spPr>
        <p:txBody>
          <a:bodyPr spcFirstLastPara="1" wrap="square" lIns="91425" tIns="91425" rIns="91425" bIns="91425" anchor="t" anchorCtr="0">
            <a:noAutofit/>
          </a:bodyPr>
          <a:lstStyle/>
          <a:p>
            <a:pPr lvl="0" algn="l">
              <a:buChar char="➢"/>
            </a:pPr>
            <a:r>
              <a:rPr lang="en-US" dirty="0"/>
              <a:t>The simplest way to manage political risks is to avoid investing in a country ranked high on such risks. Where investment has already been made, plants may be wound up or transferred to some other country which is considered to be relatively safe.</a:t>
            </a:r>
            <a:endParaRPr lang="en" dirty="0" smtClean="0"/>
          </a:p>
          <a:p>
            <a:pPr marL="457200" lvl="0" indent="-330200" algn="l" rtl="0">
              <a:spcBef>
                <a:spcPts val="0"/>
              </a:spcBef>
              <a:spcAft>
                <a:spcPts val="0"/>
              </a:spcAft>
              <a:buSzPts val="1600"/>
              <a:buChar char="➢"/>
            </a:pPr>
            <a:endParaRPr lang="en" dirty="0"/>
          </a:p>
          <a:p>
            <a:pPr marL="457200" lvl="0" indent="-330200" algn="l" rtl="0">
              <a:spcBef>
                <a:spcPts val="0"/>
              </a:spcBef>
              <a:spcAft>
                <a:spcPts val="0"/>
              </a:spcAft>
              <a:buSzPts val="1600"/>
              <a:buChar char="➢"/>
            </a:pPr>
            <a:r>
              <a:rPr lang="en" dirty="0" smtClean="0"/>
              <a:t>Joint </a:t>
            </a:r>
            <a:r>
              <a:rPr lang="en" dirty="0"/>
              <a:t>ventures </a:t>
            </a:r>
            <a:endParaRPr dirty="0"/>
          </a:p>
          <a:p>
            <a:pPr marL="457200" lvl="0" indent="-330200" algn="l" rtl="0">
              <a:spcBef>
                <a:spcPts val="0"/>
              </a:spcBef>
              <a:spcAft>
                <a:spcPts val="0"/>
              </a:spcAft>
              <a:buSzPts val="1600"/>
              <a:buChar char="➢"/>
            </a:pPr>
            <a:r>
              <a:rPr lang="en" dirty="0"/>
              <a:t> Expanding the investment base </a:t>
            </a:r>
            <a:endParaRPr dirty="0"/>
          </a:p>
          <a:p>
            <a:pPr marL="457200" lvl="0" indent="-330200" algn="l" rtl="0">
              <a:spcBef>
                <a:spcPts val="0"/>
              </a:spcBef>
              <a:spcAft>
                <a:spcPts val="0"/>
              </a:spcAft>
              <a:buSzPts val="1600"/>
              <a:buChar char="➢"/>
            </a:pPr>
            <a:r>
              <a:rPr lang="en" dirty="0"/>
              <a:t> Licensing</a:t>
            </a:r>
            <a:endParaRPr dirty="0"/>
          </a:p>
          <a:p>
            <a:pPr marL="457200" lvl="0" indent="-330200" algn="l" rtl="0">
              <a:spcBef>
                <a:spcPts val="0"/>
              </a:spcBef>
              <a:spcAft>
                <a:spcPts val="0"/>
              </a:spcAft>
              <a:buSzPts val="1600"/>
              <a:buChar char="➢"/>
            </a:pPr>
            <a:r>
              <a:rPr lang="en" dirty="0"/>
              <a:t>Planned domestication  </a:t>
            </a:r>
            <a:r>
              <a:rPr lang="en" dirty="0" smtClean="0"/>
              <a:t> </a:t>
            </a:r>
            <a:endParaRPr dirty="0"/>
          </a:p>
          <a:p>
            <a:pPr marL="457200" lvl="0" indent="-330200" algn="l" rtl="0">
              <a:spcBef>
                <a:spcPts val="0"/>
              </a:spcBef>
              <a:spcAft>
                <a:spcPts val="0"/>
              </a:spcAft>
              <a:buSzPts val="1600"/>
              <a:buChar char="➢"/>
            </a:pPr>
            <a:r>
              <a:rPr lang="en" dirty="0" smtClean="0"/>
              <a:t>Political payoffs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0"/>
          <p:cNvPicPr preferRelativeResize="0"/>
          <p:nvPr/>
        </p:nvPicPr>
        <p:blipFill rotWithShape="1">
          <a:blip r:embed="rId3">
            <a:alphaModFix/>
          </a:blip>
          <a:srcRect l="7869" r="7869"/>
          <a:stretch/>
        </p:blipFill>
        <p:spPr>
          <a:xfrm>
            <a:off x="0" y="0"/>
            <a:ext cx="3496227" cy="2209451"/>
          </a:xfrm>
          <a:prstGeom prst="rect">
            <a:avLst/>
          </a:prstGeom>
          <a:noFill/>
          <a:ln>
            <a:noFill/>
          </a:ln>
        </p:spPr>
      </p:pic>
      <p:pic>
        <p:nvPicPr>
          <p:cNvPr id="300" name="Google Shape;300;p50"/>
          <p:cNvPicPr preferRelativeResize="0"/>
          <p:nvPr/>
        </p:nvPicPr>
        <p:blipFill rotWithShape="1">
          <a:blip r:embed="rId4">
            <a:alphaModFix/>
          </a:blip>
          <a:srcRect t="12658" b="12658"/>
          <a:stretch/>
        </p:blipFill>
        <p:spPr>
          <a:xfrm>
            <a:off x="3496225" y="-2"/>
            <a:ext cx="5647777" cy="2209447"/>
          </a:xfrm>
          <a:prstGeom prst="rect">
            <a:avLst/>
          </a:prstGeom>
          <a:noFill/>
          <a:ln>
            <a:noFill/>
          </a:ln>
        </p:spPr>
      </p:pic>
      <p:sp>
        <p:nvSpPr>
          <p:cNvPr id="301" name="Google Shape;301;p50"/>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solidFill>
                  <a:schemeClr val="dk2"/>
                </a:solidFill>
              </a:rPr>
              <a:t>Joint ventures </a:t>
            </a:r>
            <a:endParaRPr>
              <a:solidFill>
                <a:schemeClr val="dk2"/>
              </a:solidFill>
            </a:endParaRPr>
          </a:p>
        </p:txBody>
      </p:sp>
      <p:sp>
        <p:nvSpPr>
          <p:cNvPr id="302" name="Google Shape;302;p50"/>
          <p:cNvSpPr txBox="1">
            <a:spLocks noGrp="1"/>
          </p:cNvSpPr>
          <p:nvPr>
            <p:ph type="body" idx="1"/>
          </p:nvPr>
        </p:nvSpPr>
        <p:spPr>
          <a:xfrm>
            <a:off x="3529200" y="2540500"/>
            <a:ext cx="5295300" cy="203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Typically less susceptible to political harassment, joint ventures can be with locals or other third-country multinational companies; in both cases, a company’s financial exposure is limited.</a:t>
            </a:r>
            <a:endParaRPr/>
          </a:p>
          <a:p>
            <a:pPr marL="457200" lvl="0" indent="-317500" algn="l" rtl="0">
              <a:spcBef>
                <a:spcPts val="0"/>
              </a:spcBef>
              <a:spcAft>
                <a:spcPts val="0"/>
              </a:spcAft>
              <a:buSzPts val="1400"/>
              <a:buChar char="●"/>
            </a:pPr>
            <a:r>
              <a:rPr lang="en"/>
              <a:t>A joint venture with locals helps minimize anti-MNC feelings, and a joint venture with another MNC adds the additional bargaining power of a third country.</a:t>
            </a:r>
            <a:endParaRPr/>
          </a:p>
          <a:p>
            <a:pPr marL="45720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1"/>
          <p:cNvPicPr preferRelativeResize="0"/>
          <p:nvPr/>
        </p:nvPicPr>
        <p:blipFill rotWithShape="1">
          <a:blip r:embed="rId3">
            <a:alphaModFix/>
          </a:blip>
          <a:srcRect l="20149" r="20149"/>
          <a:stretch/>
        </p:blipFill>
        <p:spPr>
          <a:xfrm>
            <a:off x="5442850" y="308100"/>
            <a:ext cx="3402000" cy="4521699"/>
          </a:xfrm>
          <a:prstGeom prst="rect">
            <a:avLst/>
          </a:prstGeom>
          <a:noFill/>
          <a:ln>
            <a:noFill/>
          </a:ln>
        </p:spPr>
      </p:pic>
      <p:sp>
        <p:nvSpPr>
          <p:cNvPr id="308" name="Google Shape;308;p51"/>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0">
                <a:solidFill>
                  <a:schemeClr val="dk2"/>
                </a:solidFill>
              </a:rPr>
              <a:t>Expanding the investment base</a:t>
            </a:r>
            <a:endParaRPr>
              <a:solidFill>
                <a:schemeClr val="dk2"/>
              </a:solidFill>
            </a:endParaRPr>
          </a:p>
        </p:txBody>
      </p:sp>
      <p:sp>
        <p:nvSpPr>
          <p:cNvPr id="309" name="Google Shape;309;p51"/>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Including several investors and banks in financing an investment in the host country is another strategy. This approach has the advantage of engaging the power of the banks whenever any kind of government takeover or harassment is threatened.</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52"/>
          <p:cNvPicPr preferRelativeResize="0"/>
          <p:nvPr/>
        </p:nvPicPr>
        <p:blipFill rotWithShape="1">
          <a:blip r:embed="rId3">
            <a:alphaModFix/>
          </a:blip>
          <a:srcRect t="11343" b="11335"/>
          <a:stretch/>
        </p:blipFill>
        <p:spPr>
          <a:xfrm>
            <a:off x="0" y="0"/>
            <a:ext cx="9144000" cy="2209448"/>
          </a:xfrm>
          <a:prstGeom prst="rect">
            <a:avLst/>
          </a:prstGeom>
          <a:noFill/>
          <a:ln>
            <a:noFill/>
          </a:ln>
        </p:spPr>
      </p:pic>
      <p:sp>
        <p:nvSpPr>
          <p:cNvPr id="315" name="Google Shape;315;p52"/>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rgbClr val="666666"/>
                </a:solidFill>
              </a:rPr>
              <a:t>Licensing</a:t>
            </a:r>
            <a:endParaRPr b="1">
              <a:solidFill>
                <a:srgbClr val="666666"/>
              </a:solidFill>
            </a:endParaRPr>
          </a:p>
        </p:txBody>
      </p:sp>
      <p:sp>
        <p:nvSpPr>
          <p:cNvPr id="316" name="Google Shape;316;p52"/>
          <p:cNvSpPr txBox="1">
            <a:spLocks noGrp="1"/>
          </p:cNvSpPr>
          <p:nvPr>
            <p:ph type="body" idx="1"/>
          </p:nvPr>
        </p:nvSpPr>
        <p:spPr>
          <a:xfrm>
            <a:off x="3529200" y="2540450"/>
            <a:ext cx="52953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Including several investors and banks in financing an investment in the host country is another strategy. This approach has the advantage of engaging the power of the banks whenever any kind of government takeover or harassment is threatened.</a:t>
            </a:r>
            <a:endParaRPr sz="14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5"/>
          <p:cNvPicPr preferRelativeResize="0"/>
          <p:nvPr/>
        </p:nvPicPr>
        <p:blipFill rotWithShape="1">
          <a:blip r:embed="rId3">
            <a:alphaModFix/>
          </a:blip>
          <a:srcRect t="12501" b="12501"/>
          <a:stretch/>
        </p:blipFill>
        <p:spPr>
          <a:xfrm>
            <a:off x="5890075" y="321600"/>
            <a:ext cx="2949447" cy="2212021"/>
          </a:xfrm>
          <a:prstGeom prst="rect">
            <a:avLst/>
          </a:prstGeom>
          <a:noFill/>
          <a:ln>
            <a:noFill/>
          </a:ln>
        </p:spPr>
      </p:pic>
      <p:pic>
        <p:nvPicPr>
          <p:cNvPr id="193" name="Google Shape;193;p35"/>
          <p:cNvPicPr preferRelativeResize="0"/>
          <p:nvPr/>
        </p:nvPicPr>
        <p:blipFill rotWithShape="1">
          <a:blip r:embed="rId4">
            <a:alphaModFix/>
          </a:blip>
          <a:srcRect t="3496" b="3505"/>
          <a:stretch/>
        </p:blipFill>
        <p:spPr>
          <a:xfrm>
            <a:off x="5897312" y="2609825"/>
            <a:ext cx="2949447" cy="2212074"/>
          </a:xfrm>
          <a:prstGeom prst="rect">
            <a:avLst/>
          </a:prstGeom>
          <a:noFill/>
          <a:ln>
            <a:noFill/>
          </a:ln>
        </p:spPr>
      </p:pic>
      <p:sp>
        <p:nvSpPr>
          <p:cNvPr id="194" name="Google Shape;194;p35"/>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Political Risks of Global Business</a:t>
            </a:r>
            <a:endParaRPr/>
          </a:p>
        </p:txBody>
      </p:sp>
      <p:sp>
        <p:nvSpPr>
          <p:cNvPr id="195" name="Google Shape;195;p35"/>
          <p:cNvSpPr txBox="1">
            <a:spLocks noGrp="1"/>
          </p:cNvSpPr>
          <p:nvPr>
            <p:ph type="body" idx="1"/>
          </p:nvPr>
        </p:nvSpPr>
        <p:spPr>
          <a:xfrm>
            <a:off x="304475" y="1725925"/>
            <a:ext cx="5161800" cy="325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t>A.Confiscation</a:t>
            </a:r>
            <a:r>
              <a:rPr lang="en" b="1" dirty="0"/>
              <a:t>–</a:t>
            </a:r>
            <a:r>
              <a:rPr lang="en" dirty="0"/>
              <a:t> the seizing of a company’s assets without payment</a:t>
            </a:r>
            <a:endParaRPr dirty="0"/>
          </a:p>
          <a:p>
            <a:pPr marL="0" lvl="0" indent="0" algn="l" rtl="0">
              <a:spcBef>
                <a:spcPts val="1600"/>
              </a:spcBef>
              <a:spcAft>
                <a:spcPts val="0"/>
              </a:spcAft>
              <a:buNone/>
            </a:pPr>
            <a:r>
              <a:rPr lang="en" b="1" dirty="0" smtClean="0"/>
              <a:t>B.Expropriation</a:t>
            </a:r>
            <a:r>
              <a:rPr lang="en" b="1" dirty="0"/>
              <a:t>–</a:t>
            </a:r>
            <a:r>
              <a:rPr lang="en" dirty="0"/>
              <a:t> where the government seizes an investment but makes some reimbursement for the assets.</a:t>
            </a:r>
            <a:endParaRPr dirty="0"/>
          </a:p>
          <a:p>
            <a:pPr marL="0" lvl="0" indent="0" algn="l" rtl="0">
              <a:spcBef>
                <a:spcPts val="1600"/>
              </a:spcBef>
              <a:spcAft>
                <a:spcPts val="0"/>
              </a:spcAft>
              <a:buNone/>
            </a:pPr>
            <a:r>
              <a:rPr lang="en" b="1" dirty="0" smtClean="0"/>
              <a:t>C.Domestication</a:t>
            </a:r>
            <a:r>
              <a:rPr lang="en" b="1" dirty="0"/>
              <a:t>– </a:t>
            </a:r>
            <a:r>
              <a:rPr lang="en" dirty="0"/>
              <a:t>when host countries gradually cause the transfer of foreign investments to national control and ownership through a series of government decrees</a:t>
            </a:r>
            <a:endParaRPr dirty="0"/>
          </a:p>
          <a:p>
            <a:pPr marL="457200" lvl="0" indent="-317500" algn="l" rtl="0">
              <a:spcBef>
                <a:spcPts val="1600"/>
              </a:spcBef>
              <a:spcAft>
                <a:spcPts val="0"/>
              </a:spcAft>
              <a:buSzPts val="1400"/>
              <a:buChar char="➔"/>
            </a:pPr>
            <a:r>
              <a:rPr lang="en" dirty="0"/>
              <a:t>Mandating local ownership</a:t>
            </a:r>
            <a:endParaRPr dirty="0"/>
          </a:p>
          <a:p>
            <a:pPr marL="457200" lvl="0" indent="-317500" algn="l" rtl="0">
              <a:spcBef>
                <a:spcPts val="0"/>
              </a:spcBef>
              <a:spcAft>
                <a:spcPts val="0"/>
              </a:spcAft>
              <a:buSzPts val="1400"/>
              <a:buChar char="➔"/>
            </a:pPr>
            <a:r>
              <a:rPr lang="en" dirty="0"/>
              <a:t>Greater national involvement in a company’s management</a:t>
            </a:r>
            <a:endParaRPr dirty="0"/>
          </a:p>
          <a:p>
            <a:pPr marL="0" lvl="0" indent="0" algn="l" rtl="0">
              <a:spcBef>
                <a:spcPts val="1600"/>
              </a:spcBef>
              <a:spcAft>
                <a:spcPts val="16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a:spLocks noGrp="1"/>
          </p:cNvSpPr>
          <p:nvPr>
            <p:ph type="ctrTitle"/>
          </p:nvPr>
        </p:nvSpPr>
        <p:spPr>
          <a:xfrm>
            <a:off x="1884750" y="1532100"/>
            <a:ext cx="6947700" cy="71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Planned domestication</a:t>
            </a:r>
            <a:endParaRPr/>
          </a:p>
        </p:txBody>
      </p:sp>
      <p:sp>
        <p:nvSpPr>
          <p:cNvPr id="322" name="Google Shape;322;p53"/>
          <p:cNvSpPr txBox="1">
            <a:spLocks noGrp="1"/>
          </p:cNvSpPr>
          <p:nvPr>
            <p:ph type="body" idx="1"/>
          </p:nvPr>
        </p:nvSpPr>
        <p:spPr>
          <a:xfrm>
            <a:off x="1884750" y="2462325"/>
            <a:ext cx="6947700" cy="21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strategies just discussed can be effective in forestalling or minimizing the effect of a total takeover. However, in those cases where a host country in demanding Local participation, the most effective long-range solution is planned phasing out, that is planned domestication. Planned domestication   essence, a gradual process of participating with nationals in all phases of company operation.</a:t>
            </a:r>
            <a:endParaRPr/>
          </a:p>
        </p:txBody>
      </p:sp>
      <p:pic>
        <p:nvPicPr>
          <p:cNvPr id="323" name="Google Shape;323;p53"/>
          <p:cNvPicPr preferRelativeResize="0"/>
          <p:nvPr/>
        </p:nvPicPr>
        <p:blipFill rotWithShape="1">
          <a:blip r:embed="rId3">
            <a:alphaModFix/>
          </a:blip>
          <a:srcRect t="1228" b="1238"/>
          <a:stretch/>
        </p:blipFill>
        <p:spPr>
          <a:xfrm>
            <a:off x="555525" y="469750"/>
            <a:ext cx="1009500" cy="984600"/>
          </a:xfrm>
          <a:prstGeom prst="teardrop">
            <a:avLst>
              <a:gd name="adj" fmla="val 100000"/>
            </a:avLst>
          </a:prstGeom>
          <a:noFill/>
          <a:ln>
            <a:noFill/>
          </a:ln>
        </p:spPr>
      </p:pic>
      <p:sp>
        <p:nvSpPr>
          <p:cNvPr id="324" name="Google Shape;324;p53"/>
          <p:cNvSpPr/>
          <p:nvPr/>
        </p:nvSpPr>
        <p:spPr>
          <a:xfrm>
            <a:off x="814746" y="720589"/>
            <a:ext cx="515400" cy="483600"/>
          </a:xfrm>
          <a:prstGeom prst="teardrop">
            <a:avLst>
              <a:gd name="adj" fmla="val 1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54"/>
          <p:cNvPicPr preferRelativeResize="0"/>
          <p:nvPr/>
        </p:nvPicPr>
        <p:blipFill rotWithShape="1">
          <a:blip r:embed="rId3">
            <a:alphaModFix/>
          </a:blip>
          <a:srcRect l="7374" r="7374"/>
          <a:stretch/>
        </p:blipFill>
        <p:spPr>
          <a:xfrm>
            <a:off x="3047650" y="0"/>
            <a:ext cx="6096300" cy="5143500"/>
          </a:xfrm>
          <a:prstGeom prst="rect">
            <a:avLst/>
          </a:prstGeom>
          <a:noFill/>
          <a:ln>
            <a:noFill/>
          </a:ln>
        </p:spPr>
      </p:pic>
      <p:sp>
        <p:nvSpPr>
          <p:cNvPr id="330" name="Google Shape;330;p54"/>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0"/>
              <a:t>Political Payoffs</a:t>
            </a:r>
            <a:endParaRPr/>
          </a:p>
        </p:txBody>
      </p:sp>
      <p:sp>
        <p:nvSpPr>
          <p:cNvPr id="331" name="Google Shape;331;p54"/>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An attempt to lessen political risks by paying those in power to intervene on behalf of the multinational company.</a:t>
            </a:r>
            <a:endParaRPr/>
          </a:p>
          <a:p>
            <a:pPr marL="457200" lvl="0" indent="-317500" algn="l" rtl="0">
              <a:spcBef>
                <a:spcPts val="0"/>
              </a:spcBef>
              <a:spcAft>
                <a:spcPts val="0"/>
              </a:spcAft>
              <a:buSzPts val="1400"/>
              <a:buChar char="●"/>
            </a:pPr>
            <a:r>
              <a:rPr lang="en"/>
              <a:t>Not allowing an international student (non-citizen) to work in a government or military position.</a:t>
            </a:r>
            <a:endParaRPr/>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009" y="1663809"/>
            <a:ext cx="8065139" cy="3631763"/>
          </a:xfrm>
          <a:prstGeom prst="rect">
            <a:avLst/>
          </a:prstGeom>
        </p:spPr>
        <p:txBody>
          <a:bodyPr wrap="square">
            <a:spAutoFit/>
          </a:bodyPr>
          <a:lstStyle/>
          <a:p>
            <a:pPr fontAlgn="base"/>
            <a:r>
              <a:rPr lang="en-US" sz="2400" b="1" dirty="0">
                <a:solidFill>
                  <a:srgbClr val="424142"/>
                </a:solidFill>
                <a:latin typeface="Georgia" panose="02040502050405020303" pitchFamily="18" charset="0"/>
              </a:rPr>
              <a:t>The different ways in which Political Risk can be managed are as follows</a:t>
            </a:r>
            <a:r>
              <a:rPr lang="en-US" sz="2400" b="1" dirty="0" smtClean="0">
                <a:solidFill>
                  <a:srgbClr val="424142"/>
                </a:solidFill>
                <a:latin typeface="Georgia" panose="02040502050405020303" pitchFamily="18" charset="0"/>
              </a:rPr>
              <a:t>:</a:t>
            </a:r>
          </a:p>
          <a:p>
            <a:pPr fontAlgn="base"/>
            <a:r>
              <a:rPr lang="en-US" b="1" dirty="0" smtClean="0">
                <a:latin typeface="Georgia" panose="02040502050405020303" pitchFamily="18" charset="0"/>
              </a:rPr>
              <a:t>1</a:t>
            </a:r>
            <a:r>
              <a:rPr lang="en-US" b="1" dirty="0">
                <a:latin typeface="Georgia" panose="02040502050405020303" pitchFamily="18" charset="0"/>
              </a:rPr>
              <a:t>) Avoiding Investment:</a:t>
            </a:r>
          </a:p>
          <a:p>
            <a:pPr fontAlgn="base"/>
            <a:r>
              <a:rPr lang="en-US" dirty="0">
                <a:solidFill>
                  <a:srgbClr val="424142"/>
                </a:solidFill>
                <a:latin typeface="Georgia" panose="02040502050405020303" pitchFamily="18" charset="0"/>
              </a:rPr>
              <a:t>The simplest way to manage political risks is to avoid investing in a country ranked high on such risks. Where investment has already been made, plants may be wound up or transferred to some other country which is considered to be relatively safe</a:t>
            </a:r>
            <a:r>
              <a:rPr lang="en-US" dirty="0" smtClean="0">
                <a:solidFill>
                  <a:srgbClr val="424142"/>
                </a:solidFill>
                <a:latin typeface="Georgia" panose="02040502050405020303" pitchFamily="18" charset="0"/>
              </a:rPr>
              <a:t>.</a:t>
            </a:r>
          </a:p>
          <a:p>
            <a:pPr fontAlgn="base"/>
            <a:endParaRPr lang="en-US" dirty="0" smtClean="0">
              <a:solidFill>
                <a:srgbClr val="424142"/>
              </a:solidFill>
              <a:latin typeface="Georgia" panose="02040502050405020303" pitchFamily="18" charset="0"/>
            </a:endParaRPr>
          </a:p>
          <a:p>
            <a:pPr fontAlgn="base"/>
            <a:r>
              <a:rPr lang="en-US" b="1" dirty="0"/>
              <a:t>2) Adaptation:</a:t>
            </a:r>
          </a:p>
          <a:p>
            <a:pPr fontAlgn="base"/>
            <a:r>
              <a:rPr lang="en-US" dirty="0"/>
              <a:t>Another way of managing political risk is adaptation. Adaptation means incorporating risk into business strategies. MNCs incorporate risk by means of the following three strategies: local equity and debt, development assistance, and insurance</a:t>
            </a:r>
            <a:r>
              <a:rPr lang="en-US" dirty="0" smtClean="0"/>
              <a:t>.</a:t>
            </a:r>
          </a:p>
          <a:p>
            <a:pPr fontAlgn="base"/>
            <a:endParaRPr lang="en-US" dirty="0"/>
          </a:p>
          <a:p>
            <a:pPr fontAlgn="base"/>
            <a:r>
              <a:rPr lang="en-US" b="1" dirty="0" err="1"/>
              <a:t>i</a:t>
            </a:r>
            <a:r>
              <a:rPr lang="en-US" b="1" dirty="0"/>
              <a:t>) Local Equity and Debt:</a:t>
            </a:r>
            <a:endParaRPr lang="en-US" dirty="0"/>
          </a:p>
          <a:p>
            <a:pPr fontAlgn="base"/>
            <a:r>
              <a:rPr lang="en-US" dirty="0"/>
              <a:t>This involves financing subsidiaries with the help of local firms, trade unions, financial institutions, and government. </a:t>
            </a:r>
            <a:endParaRPr lang="en-US" dirty="0">
              <a:solidFill>
                <a:srgbClr val="424142"/>
              </a:solidFill>
              <a:latin typeface="Georgia" panose="02040502050405020303" pitchFamily="18" charset="0"/>
            </a:endParaRPr>
          </a:p>
        </p:txBody>
      </p:sp>
    </p:spTree>
    <p:extLst>
      <p:ext uri="{BB962C8B-B14F-4D97-AF65-F5344CB8AC3E}">
        <p14:creationId xmlns:p14="http://schemas.microsoft.com/office/powerpoint/2010/main" val="134421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84750" y="828881"/>
            <a:ext cx="6947700" cy="3739744"/>
          </a:xfrm>
        </p:spPr>
        <p:txBody>
          <a:bodyPr/>
          <a:lstStyle/>
          <a:p>
            <a:pPr fontAlgn="base"/>
            <a:r>
              <a:rPr lang="en-US" b="1" dirty="0"/>
              <a:t>ii) Developmental Assistance:</a:t>
            </a:r>
            <a:endParaRPr lang="en-US" dirty="0"/>
          </a:p>
          <a:p>
            <a:pPr fontAlgn="base"/>
            <a:r>
              <a:rPr lang="en-US" dirty="0"/>
              <a:t>Offering development assistance allows an international business to assist the host country in improving its quality of life. </a:t>
            </a:r>
            <a:endParaRPr lang="en-US" dirty="0" smtClean="0"/>
          </a:p>
          <a:p>
            <a:pPr fontAlgn="base"/>
            <a:r>
              <a:rPr lang="en-US" b="1" dirty="0"/>
              <a:t>iii) Insurance</a:t>
            </a:r>
            <a:r>
              <a:rPr lang="en-US" b="1" dirty="0" smtClean="0"/>
              <a:t>:</a:t>
            </a:r>
          </a:p>
          <a:p>
            <a:pPr fontAlgn="base"/>
            <a:r>
              <a:rPr lang="en-US" dirty="0"/>
              <a:t>This is the last means of adaptation. Companies buy insurance against the potential effects of political risk. </a:t>
            </a:r>
            <a:endParaRPr lang="en-US" dirty="0" smtClean="0"/>
          </a:p>
          <a:p>
            <a:pPr fontAlgn="base"/>
            <a:r>
              <a:rPr lang="en-US" b="1" dirty="0"/>
              <a:t>3) Threat:</a:t>
            </a:r>
          </a:p>
          <a:p>
            <a:pPr fontAlgn="base"/>
            <a:r>
              <a:rPr lang="en-US" dirty="0"/>
              <a:t>Political risk can also be managed by trying to prove to the host country that it cannot do without the activities of the firm. This may be done by trying to control raw materials, technology, and distribution channels in the host country. </a:t>
            </a:r>
          </a:p>
          <a:p>
            <a:pPr fontAlgn="base"/>
            <a:endParaRPr lang="en-US" dirty="0"/>
          </a:p>
        </p:txBody>
      </p:sp>
    </p:spTree>
    <p:extLst>
      <p:ext uri="{BB962C8B-B14F-4D97-AF65-F5344CB8AC3E}">
        <p14:creationId xmlns:p14="http://schemas.microsoft.com/office/powerpoint/2010/main" val="112977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4176" y="144724"/>
            <a:ext cx="8398274" cy="4998775"/>
          </a:xfrm>
        </p:spPr>
        <p:txBody>
          <a:bodyPr/>
          <a:lstStyle/>
          <a:p>
            <a:pPr fontAlgn="base"/>
            <a:r>
              <a:rPr lang="en-US" b="1" dirty="0"/>
              <a:t>4) Lobbying:</a:t>
            </a:r>
          </a:p>
          <a:p>
            <a:pPr fontAlgn="base"/>
            <a:r>
              <a:rPr lang="en-US" dirty="0"/>
              <a:t>Influencing local politics through lobbying is another way of managing political risks. Lobbying is the policy of hiring people to represent a firm’s business interests as also its views on local political matters.</a:t>
            </a:r>
          </a:p>
          <a:p>
            <a:pPr fontAlgn="base"/>
            <a:r>
              <a:rPr lang="en-US" b="1" dirty="0"/>
              <a:t>5) Terrorism Consultants:</a:t>
            </a:r>
          </a:p>
          <a:p>
            <a:pPr fontAlgn="base"/>
            <a:r>
              <a:rPr lang="en-US" dirty="0"/>
              <a:t>To manage terrorism risk, MNCs hire consultants in counterterrorism to train employees to cope with the threat of terrorism.</a:t>
            </a:r>
          </a:p>
          <a:p>
            <a:pPr fontAlgn="base"/>
            <a:r>
              <a:rPr lang="en-US" b="1" dirty="0"/>
              <a:t>6) Invaluable </a:t>
            </a:r>
            <a:r>
              <a:rPr lang="en-US" b="1" dirty="0" smtClean="0"/>
              <a:t>Status: </a:t>
            </a:r>
            <a:r>
              <a:rPr lang="en-US" dirty="0" smtClean="0"/>
              <a:t>Achieving </a:t>
            </a:r>
            <a:r>
              <a:rPr lang="en-US" dirty="0"/>
              <a:t>a status of indispensability is an effective strategy for firms that have exclusive access to high technology or specific products</a:t>
            </a:r>
            <a:r>
              <a:rPr lang="en-US" dirty="0" smtClean="0"/>
              <a:t>.</a:t>
            </a:r>
          </a:p>
          <a:p>
            <a:pPr fontAlgn="base"/>
            <a:r>
              <a:rPr lang="en-US" b="1" dirty="0"/>
              <a:t>7</a:t>
            </a:r>
            <a:r>
              <a:rPr lang="en-US" b="1" dirty="0" smtClean="0"/>
              <a:t>)</a:t>
            </a:r>
            <a:r>
              <a:rPr lang="en-US" b="1" dirty="0"/>
              <a:t> Local Borrowing</a:t>
            </a:r>
            <a:r>
              <a:rPr lang="en-US" b="1" dirty="0" smtClean="0"/>
              <a:t>:</a:t>
            </a:r>
          </a:p>
          <a:p>
            <a:pPr fontAlgn="base"/>
            <a:r>
              <a:rPr lang="en-US" dirty="0"/>
              <a:t>Financing local operations from indigenous banks and maintaining a high level of local accounts payable maximize the negative effect on the local economy if adverse political actions were taken</a:t>
            </a:r>
            <a:r>
              <a:rPr lang="en-US" dirty="0" smtClean="0"/>
              <a:t>.</a:t>
            </a:r>
          </a:p>
          <a:p>
            <a:pPr fontAlgn="base"/>
            <a:r>
              <a:rPr lang="en-US" b="1" dirty="0"/>
              <a:t>8</a:t>
            </a:r>
            <a:r>
              <a:rPr lang="en-US" b="1" dirty="0" smtClean="0"/>
              <a:t>)</a:t>
            </a:r>
            <a:r>
              <a:rPr lang="en-US" b="1" dirty="0"/>
              <a:t> Minimizing Fixed Investments:</a:t>
            </a:r>
          </a:p>
          <a:p>
            <a:pPr fontAlgn="base"/>
            <a:r>
              <a:rPr lang="en-US" dirty="0"/>
              <a:t>Political risk, of course, is always related to the amount of capital at risk. Given equal political risk, an alternative with comparably lower exposed capital amounts is preferable. </a:t>
            </a:r>
          </a:p>
          <a:p>
            <a:pPr fontAlgn="base"/>
            <a:endParaRPr lang="en-US" b="1" dirty="0"/>
          </a:p>
          <a:p>
            <a:pPr fontAlgn="base"/>
            <a:endParaRPr lang="en-US" b="1" dirty="0"/>
          </a:p>
          <a:p>
            <a:endParaRPr lang="en-US" dirty="0"/>
          </a:p>
        </p:txBody>
      </p:sp>
    </p:spTree>
    <p:extLst>
      <p:ext uri="{BB962C8B-B14F-4D97-AF65-F5344CB8AC3E}">
        <p14:creationId xmlns:p14="http://schemas.microsoft.com/office/powerpoint/2010/main" val="86301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5"/>
          <p:cNvPicPr preferRelativeResize="0"/>
          <p:nvPr/>
        </p:nvPicPr>
        <p:blipFill rotWithShape="1">
          <a:blip r:embed="rId3">
            <a:alphaModFix/>
          </a:blip>
          <a:srcRect t="3737" b="3746"/>
          <a:stretch/>
        </p:blipFill>
        <p:spPr>
          <a:xfrm>
            <a:off x="0" y="0"/>
            <a:ext cx="9144000"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6"/>
          <p:cNvPicPr preferRelativeResize="0"/>
          <p:nvPr/>
        </p:nvPicPr>
        <p:blipFill rotWithShape="1">
          <a:blip r:embed="rId3">
            <a:alphaModFix/>
          </a:blip>
          <a:srcRect l="24968" r="24963"/>
          <a:stretch/>
        </p:blipFill>
        <p:spPr>
          <a:xfrm>
            <a:off x="5442850" y="308100"/>
            <a:ext cx="3402000" cy="4521700"/>
          </a:xfrm>
          <a:prstGeom prst="rect">
            <a:avLst/>
          </a:prstGeom>
          <a:noFill/>
          <a:ln>
            <a:noFill/>
          </a:ln>
        </p:spPr>
      </p:pic>
      <p:sp>
        <p:nvSpPr>
          <p:cNvPr id="201" name="Google Shape;201;p36"/>
          <p:cNvSpPr txBox="1">
            <a:spLocks noGrp="1"/>
          </p:cNvSpPr>
          <p:nvPr>
            <p:ph type="title"/>
          </p:nvPr>
        </p:nvSpPr>
        <p:spPr>
          <a:xfrm>
            <a:off x="291875" y="406900"/>
            <a:ext cx="4813500" cy="117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D.Economic </a:t>
            </a:r>
            <a:r>
              <a:rPr lang="en" dirty="0"/>
              <a:t>Risks</a:t>
            </a:r>
            <a:endParaRPr dirty="0"/>
          </a:p>
        </p:txBody>
      </p:sp>
      <p:sp>
        <p:nvSpPr>
          <p:cNvPr id="202" name="Google Shape;202;p36"/>
          <p:cNvSpPr txBox="1">
            <a:spLocks noGrp="1"/>
          </p:cNvSpPr>
          <p:nvPr>
            <p:ph type="body" idx="1"/>
          </p:nvPr>
        </p:nvSpPr>
        <p:spPr>
          <a:xfrm>
            <a:off x="291975" y="1854949"/>
            <a:ext cx="5044800" cy="2888089"/>
          </a:xfrm>
          <a:prstGeom prst="rect">
            <a:avLst/>
          </a:prstGeom>
        </p:spPr>
        <p:txBody>
          <a:bodyPr spcFirstLastPara="1" wrap="square" lIns="91425" tIns="91425" rIns="91425" bIns="91425" anchor="t" anchorCtr="0">
            <a:noAutofit/>
          </a:bodyPr>
          <a:lstStyle/>
          <a:p>
            <a:pPr marL="0" indent="0">
              <a:buNone/>
            </a:pPr>
            <a:r>
              <a:rPr lang="en" b="1" u="sng" dirty="0" smtClean="0"/>
              <a:t>1.Exchange controls:</a:t>
            </a:r>
            <a:r>
              <a:rPr lang="en-US" dirty="0"/>
              <a:t>Exchange controls are government-imposed controls and restrictions on private transactions conducted in foreign currency. The government's major aim of exchange control is to manage or prevent an adverse balance of payments position on national </a:t>
            </a:r>
            <a:r>
              <a:rPr lang="en-US" dirty="0" smtClean="0"/>
              <a:t>accounts.</a:t>
            </a:r>
          </a:p>
          <a:p>
            <a:pPr marL="0" indent="0">
              <a:buNone/>
            </a:pPr>
            <a:endParaRPr lang="en-US" dirty="0"/>
          </a:p>
          <a:p>
            <a:pPr marL="0" indent="0">
              <a:buNone/>
            </a:pPr>
            <a:r>
              <a:rPr lang="en-US" sz="1200" b="1" dirty="0"/>
              <a:t>Example: Banning the use of foreign currency within the country; banning locals from possessing foreign currency; restricting currency exchange to government-approved exchangers; fixed exchange rates.</a:t>
            </a:r>
          </a:p>
          <a:p>
            <a:pPr marL="0" lvl="0" indent="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7"/>
          <p:cNvPicPr preferRelativeResize="0"/>
          <p:nvPr/>
        </p:nvPicPr>
        <p:blipFill rotWithShape="1">
          <a:blip r:embed="rId3">
            <a:alphaModFix/>
          </a:blip>
          <a:srcRect l="4913" r="4922"/>
          <a:stretch/>
        </p:blipFill>
        <p:spPr>
          <a:xfrm>
            <a:off x="5244250" y="1386100"/>
            <a:ext cx="3232599" cy="2384202"/>
          </a:xfrm>
          <a:prstGeom prst="rect">
            <a:avLst/>
          </a:prstGeom>
          <a:noFill/>
          <a:ln w="76200" cap="flat" cmpd="dbl">
            <a:solidFill>
              <a:schemeClr val="lt1"/>
            </a:solidFill>
            <a:prstDash val="solid"/>
            <a:miter lim="8000"/>
            <a:headEnd type="none" w="sm" len="sm"/>
            <a:tailEnd type="none" w="sm" len="sm"/>
          </a:ln>
        </p:spPr>
      </p:pic>
      <p:sp>
        <p:nvSpPr>
          <p:cNvPr id="208" name="Google Shape;208;p37"/>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Economic Risks</a:t>
            </a:r>
            <a:endParaRPr/>
          </a:p>
        </p:txBody>
      </p:sp>
      <p:sp>
        <p:nvSpPr>
          <p:cNvPr id="209" name="Google Shape;209;p37"/>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smtClean="0"/>
              <a:t>2.Local-Content </a:t>
            </a:r>
            <a:r>
              <a:rPr lang="en" b="1" dirty="0"/>
              <a:t>Laws:-</a:t>
            </a:r>
            <a:r>
              <a:rPr lang="en" dirty="0"/>
              <a:t>  In addition to restricting imports of essential supplies to force local purchase, countries often require a portion of any product sold within the country to have local content, that is, to contain locally made parts.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p:cNvPicPr preferRelativeResize="0"/>
          <p:nvPr/>
        </p:nvPicPr>
        <p:blipFill rotWithShape="1">
          <a:blip r:embed="rId3">
            <a:alphaModFix/>
          </a:blip>
          <a:srcRect l="5985" r="5994"/>
          <a:stretch/>
        </p:blipFill>
        <p:spPr>
          <a:xfrm>
            <a:off x="2705775" y="-9"/>
            <a:ext cx="6438225" cy="5143501"/>
          </a:xfrm>
          <a:prstGeom prst="rect">
            <a:avLst/>
          </a:prstGeom>
          <a:noFill/>
          <a:ln>
            <a:noFill/>
          </a:ln>
        </p:spPr>
      </p:pic>
      <p:sp>
        <p:nvSpPr>
          <p:cNvPr id="215" name="Google Shape;215;p38"/>
          <p:cNvSpPr txBox="1">
            <a:spLocks noGrp="1"/>
          </p:cNvSpPr>
          <p:nvPr>
            <p:ph type="title"/>
          </p:nvPr>
        </p:nvSpPr>
        <p:spPr>
          <a:xfrm>
            <a:off x="304800" y="710000"/>
            <a:ext cx="2325000" cy="75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Economic Risks</a:t>
            </a:r>
            <a:endParaRPr sz="2000"/>
          </a:p>
        </p:txBody>
      </p:sp>
      <p:sp>
        <p:nvSpPr>
          <p:cNvPr id="216" name="Google Shape;216;p38"/>
          <p:cNvSpPr txBox="1">
            <a:spLocks noGrp="1"/>
          </p:cNvSpPr>
          <p:nvPr>
            <p:ph type="body" idx="1"/>
          </p:nvPr>
        </p:nvSpPr>
        <p:spPr>
          <a:xfrm>
            <a:off x="304800" y="1554150"/>
            <a:ext cx="2400900" cy="3310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dirty="0" smtClean="0"/>
              <a:t>3.Import </a:t>
            </a:r>
            <a:r>
              <a:rPr lang="en" sz="1600" b="1" dirty="0"/>
              <a:t>Restrictions:- </a:t>
            </a:r>
            <a:r>
              <a:rPr lang="en" dirty="0"/>
              <a:t>Selective restrictions on the import of consumer products, raw materials, machines, and spare parts are fairly common strategies to force foreign industry to purchase more supplies within the host country and thereby create markets for local industry.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9"/>
          <p:cNvPicPr preferRelativeResize="0"/>
          <p:nvPr/>
        </p:nvPicPr>
        <p:blipFill rotWithShape="1">
          <a:blip r:embed="rId3">
            <a:alphaModFix/>
          </a:blip>
          <a:srcRect l="2280" r="2280"/>
          <a:stretch/>
        </p:blipFill>
        <p:spPr>
          <a:xfrm>
            <a:off x="0" y="0"/>
            <a:ext cx="9143998" cy="5143497"/>
          </a:xfrm>
          <a:prstGeom prst="rect">
            <a:avLst/>
          </a:prstGeom>
          <a:noFill/>
          <a:ln>
            <a:noFill/>
          </a:ln>
        </p:spPr>
      </p:pic>
      <p:sp>
        <p:nvSpPr>
          <p:cNvPr id="222" name="Google Shape;222;p39"/>
          <p:cNvSpPr/>
          <p:nvPr/>
        </p:nvSpPr>
        <p:spPr>
          <a:xfrm>
            <a:off x="342825" y="1323975"/>
            <a:ext cx="3810300" cy="3467100"/>
          </a:xfrm>
          <a:prstGeom prst="rect">
            <a:avLst/>
          </a:prstGeom>
          <a:solidFill>
            <a:srgbClr val="000000">
              <a:alpha val="81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9"/>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Economic Risks</a:t>
            </a:r>
            <a:endParaRPr/>
          </a:p>
        </p:txBody>
      </p:sp>
      <p:sp>
        <p:nvSpPr>
          <p:cNvPr id="224" name="Google Shape;224;p39"/>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dirty="0" smtClean="0"/>
              <a:t>4.Tax </a:t>
            </a:r>
            <a:r>
              <a:rPr lang="en" sz="2000" b="1" dirty="0"/>
              <a:t>Controls :-</a:t>
            </a:r>
            <a:r>
              <a:rPr lang="en" b="1" dirty="0"/>
              <a:t> </a:t>
            </a:r>
            <a:r>
              <a:rPr lang="en" dirty="0"/>
              <a:t>Taxes must be classified as a political risk when used as a means of controlling foreign investments.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0"/>
          <p:cNvPicPr preferRelativeResize="0"/>
          <p:nvPr/>
        </p:nvPicPr>
        <p:blipFill rotWithShape="1">
          <a:blip r:embed="rId3">
            <a:alphaModFix/>
          </a:blip>
          <a:srcRect l="20353" r="20359"/>
          <a:stretch/>
        </p:blipFill>
        <p:spPr>
          <a:xfrm>
            <a:off x="0" y="0"/>
            <a:ext cx="4572000" cy="5143500"/>
          </a:xfrm>
          <a:prstGeom prst="rect">
            <a:avLst/>
          </a:prstGeom>
          <a:noFill/>
          <a:ln>
            <a:noFill/>
          </a:ln>
        </p:spPr>
      </p:pic>
      <p:sp>
        <p:nvSpPr>
          <p:cNvPr id="230" name="Google Shape;230;p40"/>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Economic Risks</a:t>
            </a:r>
            <a:endParaRPr/>
          </a:p>
        </p:txBody>
      </p:sp>
      <p:sp>
        <p:nvSpPr>
          <p:cNvPr id="231" name="Google Shape;231;p40"/>
          <p:cNvSpPr txBox="1">
            <a:spLocks noGrp="1"/>
          </p:cNvSpPr>
          <p:nvPr>
            <p:ph type="body" idx="1"/>
          </p:nvPr>
        </p:nvSpPr>
        <p:spPr>
          <a:xfrm>
            <a:off x="4852900" y="1672727"/>
            <a:ext cx="4016400" cy="299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smtClean="0"/>
              <a:t>5.Price </a:t>
            </a:r>
            <a:r>
              <a:rPr lang="en" b="1" dirty="0"/>
              <a:t>Controls:-</a:t>
            </a:r>
            <a:r>
              <a:rPr lang="en" dirty="0"/>
              <a:t>  Essential products that command considerable public interest, such as pharmacy food, gasoline, and cars, are often subjected to price controls. Such controls applied during inflationary periods can be used to control the cost of living. They may also be used to force foreign companies to sell equity to local interests.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1"/>
          <p:cNvPicPr preferRelativeResize="0"/>
          <p:nvPr/>
        </p:nvPicPr>
        <p:blipFill rotWithShape="1">
          <a:blip r:embed="rId3">
            <a:alphaModFix/>
          </a:blip>
          <a:srcRect l="12263" r="12270"/>
          <a:stretch/>
        </p:blipFill>
        <p:spPr>
          <a:xfrm>
            <a:off x="0" y="0"/>
            <a:ext cx="3496227" cy="2209451"/>
          </a:xfrm>
          <a:prstGeom prst="rect">
            <a:avLst/>
          </a:prstGeom>
          <a:noFill/>
          <a:ln>
            <a:noFill/>
          </a:ln>
        </p:spPr>
      </p:pic>
      <p:pic>
        <p:nvPicPr>
          <p:cNvPr id="237" name="Google Shape;237;p41"/>
          <p:cNvPicPr preferRelativeResize="0"/>
          <p:nvPr/>
        </p:nvPicPr>
        <p:blipFill rotWithShape="1">
          <a:blip r:embed="rId4">
            <a:alphaModFix/>
          </a:blip>
          <a:srcRect t="11233" b="11241"/>
          <a:stretch/>
        </p:blipFill>
        <p:spPr>
          <a:xfrm>
            <a:off x="3496225" y="-2"/>
            <a:ext cx="5647777" cy="2209447"/>
          </a:xfrm>
          <a:prstGeom prst="rect">
            <a:avLst/>
          </a:prstGeom>
          <a:noFill/>
          <a:ln>
            <a:noFill/>
          </a:ln>
        </p:spPr>
      </p:pic>
      <p:sp>
        <p:nvSpPr>
          <p:cNvPr id="238" name="Google Shape;238;p41"/>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Economic Risks</a:t>
            </a:r>
            <a:endParaRPr/>
          </a:p>
        </p:txBody>
      </p:sp>
      <p:sp>
        <p:nvSpPr>
          <p:cNvPr id="239" name="Google Shape;239;p41"/>
          <p:cNvSpPr txBox="1">
            <a:spLocks noGrp="1"/>
          </p:cNvSpPr>
          <p:nvPr>
            <p:ph type="body" idx="1"/>
          </p:nvPr>
        </p:nvSpPr>
        <p:spPr>
          <a:xfrm>
            <a:off x="3529200" y="2540500"/>
            <a:ext cx="52953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dirty="0" smtClean="0"/>
              <a:t>6.Labor </a:t>
            </a:r>
            <a:r>
              <a:rPr lang="en" sz="1600" b="1" dirty="0"/>
              <a:t>Problems:-</a:t>
            </a:r>
            <a:r>
              <a:rPr lang="en" dirty="0"/>
              <a:t> Labor unions with strong government support may use it effectively to obtain special concessions from businesses. Layoffs may be forbidden, profits may have to be shared, and an extraordinary number of services may have to be provided.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42"/>
          <p:cNvPicPr preferRelativeResize="0"/>
          <p:nvPr/>
        </p:nvPicPr>
        <p:blipFill rotWithShape="1">
          <a:blip r:embed="rId3">
            <a:alphaModFix/>
          </a:blip>
          <a:srcRect l="6912" r="6903"/>
          <a:stretch/>
        </p:blipFill>
        <p:spPr>
          <a:xfrm>
            <a:off x="5427194" y="0"/>
            <a:ext cx="3716806" cy="5143499"/>
          </a:xfrm>
          <a:prstGeom prst="rect">
            <a:avLst/>
          </a:prstGeom>
          <a:noFill/>
          <a:ln>
            <a:noFill/>
          </a:ln>
        </p:spPr>
      </p:pic>
      <p:sp>
        <p:nvSpPr>
          <p:cNvPr id="245" name="Google Shape;245;p42"/>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dirty="0" smtClean="0"/>
              <a:t>E.Political </a:t>
            </a:r>
            <a:r>
              <a:rPr lang="en" b="0" dirty="0"/>
              <a:t>Sanctions</a:t>
            </a:r>
            <a:endParaRPr dirty="0"/>
          </a:p>
        </p:txBody>
      </p:sp>
      <p:sp>
        <p:nvSpPr>
          <p:cNvPr id="246" name="Google Shape;246;p42"/>
          <p:cNvSpPr txBox="1">
            <a:spLocks noGrp="1"/>
          </p:cNvSpPr>
          <p:nvPr>
            <p:ph type="body" idx="1"/>
          </p:nvPr>
        </p:nvSpPr>
        <p:spPr>
          <a:xfrm>
            <a:off x="311699" y="2022050"/>
            <a:ext cx="4964191" cy="2928300"/>
          </a:xfrm>
          <a:prstGeom prst="rect">
            <a:avLst/>
          </a:prstGeom>
        </p:spPr>
        <p:txBody>
          <a:bodyPr spcFirstLastPara="1" wrap="square" lIns="91425" tIns="91425" rIns="91425" bIns="91425" anchor="t" anchorCtr="0">
            <a:noAutofit/>
          </a:bodyPr>
          <a:lstStyle/>
          <a:p>
            <a:pPr lvl="0" indent="-317500">
              <a:buSzPts val="1400"/>
              <a:buChar char="➢"/>
            </a:pPr>
            <a:r>
              <a:rPr lang="en-US" sz="1400" dirty="0"/>
              <a:t>Sanctions, in law and legal definition, are penalties or other means of enforcement used to provide incentives for obedience with the law, or with rules and regulations. The sanctions can be either comprehensive or selective, using the blocking of assets and trade restrictions to accomplish foreign policy and national security goals</a:t>
            </a:r>
            <a:r>
              <a:rPr lang="en-US" sz="1400" dirty="0" smtClean="0"/>
              <a:t>.</a:t>
            </a:r>
            <a:endParaRPr lang="en" sz="1400" dirty="0" smtClean="0"/>
          </a:p>
          <a:p>
            <a:pPr marL="457200" lvl="0" indent="-317500" algn="l" rtl="0">
              <a:spcBef>
                <a:spcPts val="0"/>
              </a:spcBef>
              <a:spcAft>
                <a:spcPts val="0"/>
              </a:spcAft>
              <a:buSzPts val="1400"/>
              <a:buChar char="➢"/>
            </a:pPr>
            <a:endParaRPr lang="en" sz="1400" dirty="0"/>
          </a:p>
          <a:p>
            <a:pPr marL="457200" lvl="0" indent="-317500" algn="l" rtl="0">
              <a:spcBef>
                <a:spcPts val="0"/>
              </a:spcBef>
              <a:spcAft>
                <a:spcPts val="0"/>
              </a:spcAft>
              <a:buSzPts val="1400"/>
              <a:buChar char="➢"/>
            </a:pPr>
            <a:r>
              <a:rPr lang="en" sz="1400" dirty="0" smtClean="0"/>
              <a:t>United </a:t>
            </a:r>
            <a:r>
              <a:rPr lang="en" sz="1400" dirty="0"/>
              <a:t>States’ long-term boycott of trade with Cuba and Iran.</a:t>
            </a:r>
            <a:endParaRPr sz="1400" dirty="0"/>
          </a:p>
          <a:p>
            <a:pPr marL="457200" lvl="0" indent="-317500" algn="l" rtl="0">
              <a:spcBef>
                <a:spcPts val="0"/>
              </a:spcBef>
              <a:spcAft>
                <a:spcPts val="0"/>
              </a:spcAft>
              <a:buSzPts val="1400"/>
              <a:buChar char="➢"/>
            </a:pPr>
            <a:r>
              <a:rPr lang="en" sz="1400" dirty="0"/>
              <a:t>Chinese recently signed and agreement with Iran.</a:t>
            </a:r>
            <a:endParaRPr sz="1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1066</Words>
  <Application>Microsoft Office PowerPoint</Application>
  <PresentationFormat>On-screen Show (16:9)</PresentationFormat>
  <Paragraphs>104</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Georgia</vt:lpstr>
      <vt:lpstr>Times New Roman</vt:lpstr>
      <vt:lpstr>Simple Light</vt:lpstr>
      <vt:lpstr>Chapter 6</vt:lpstr>
      <vt:lpstr>Political Risks of Global Business</vt:lpstr>
      <vt:lpstr>D.Economic Risks</vt:lpstr>
      <vt:lpstr>Economic Risks</vt:lpstr>
      <vt:lpstr>Economic Risks</vt:lpstr>
      <vt:lpstr>Economic Risks</vt:lpstr>
      <vt:lpstr>Economic Risks</vt:lpstr>
      <vt:lpstr>Economic Risks</vt:lpstr>
      <vt:lpstr>E.Political Sanctions</vt:lpstr>
      <vt:lpstr>F.Political and Social Activists (PSAs) and Nongovernmental Organizations</vt:lpstr>
      <vt:lpstr>G.Violence Terrorism and War </vt:lpstr>
      <vt:lpstr>H.Cyberterrorism and Cybercrime</vt:lpstr>
      <vt:lpstr>Assessing Political Vulnerability</vt:lpstr>
      <vt:lpstr>A. Politically Sensitive Products and Issues</vt:lpstr>
      <vt:lpstr>B.Forecasting Political Risk</vt:lpstr>
      <vt:lpstr>Lessening Political Vulnerability</vt:lpstr>
      <vt:lpstr>Joint ventures </vt:lpstr>
      <vt:lpstr>Expanding the investment base</vt:lpstr>
      <vt:lpstr>Licensing</vt:lpstr>
      <vt:lpstr>Planned domestication</vt:lpstr>
      <vt:lpstr>Political Payoffs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cp:lastModifiedBy>Lenovo</cp:lastModifiedBy>
  <cp:revision>21</cp:revision>
  <dcterms:modified xsi:type="dcterms:W3CDTF">2022-10-02T17:01:28Z</dcterms:modified>
</cp:coreProperties>
</file>