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70" r:id="rId3"/>
    <p:sldId id="272" r:id="rId4"/>
    <p:sldId id="273" r:id="rId5"/>
    <p:sldId id="271" r:id="rId6"/>
    <p:sldId id="261" r:id="rId7"/>
    <p:sldId id="260" r:id="rId8"/>
    <p:sldId id="266" r:id="rId9"/>
    <p:sldId id="27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7DF241-935D-4BEE-B377-40579AF6AF9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16374F-E1D1-4D55-95B9-7A543D6C045F}">
      <dgm:prSet phldrT="[Text]"/>
      <dgm:spPr/>
      <dgm:t>
        <a:bodyPr/>
        <a:lstStyle/>
        <a:p>
          <a:r>
            <a:rPr lang="en-US" dirty="0" smtClean="0">
              <a:latin typeface="Andalus" panose="02020603050405020304" pitchFamily="18" charset="-78"/>
              <a:cs typeface="Andalus" panose="02020603050405020304" pitchFamily="18" charset="-78"/>
            </a:rPr>
            <a:t>3. What is the Bangladesh’s position at ILO?</a:t>
          </a:r>
          <a:endParaRPr lang="en-US" dirty="0"/>
        </a:p>
      </dgm:t>
    </dgm:pt>
    <dgm:pt modelId="{BDCE5F56-B846-41E3-8BD2-7E2633F7AF19}" type="sibTrans" cxnId="{466B4526-4FAD-491D-9B45-BCD3C3651F3E}">
      <dgm:prSet/>
      <dgm:spPr/>
      <dgm:t>
        <a:bodyPr/>
        <a:lstStyle/>
        <a:p>
          <a:endParaRPr lang="en-US"/>
        </a:p>
      </dgm:t>
    </dgm:pt>
    <dgm:pt modelId="{DD50852A-265B-4807-8383-0B130A2E0B8E}" type="parTrans" cxnId="{466B4526-4FAD-491D-9B45-BCD3C3651F3E}">
      <dgm:prSet/>
      <dgm:spPr/>
      <dgm:t>
        <a:bodyPr/>
        <a:lstStyle/>
        <a:p>
          <a:endParaRPr lang="en-US"/>
        </a:p>
      </dgm:t>
    </dgm:pt>
    <dgm:pt modelId="{EA0CA160-43D6-419C-A400-99DBCE572000}">
      <dgm:prSet phldrT="[Text]"/>
      <dgm:spPr/>
      <dgm:t>
        <a:bodyPr/>
        <a:lstStyle/>
        <a:p>
          <a:r>
            <a:rPr lang="en-US" dirty="0" smtClean="0">
              <a:latin typeface="Andalus" panose="02020603050405020304" pitchFamily="18" charset="-78"/>
              <a:cs typeface="Andalus" panose="02020603050405020304" pitchFamily="18" charset="-78"/>
            </a:rPr>
            <a:t>2. How international </a:t>
          </a:r>
          <a:r>
            <a:rPr lang="en-US" dirty="0" err="1" smtClean="0">
              <a:latin typeface="Andalus" panose="02020603050405020304" pitchFamily="18" charset="-78"/>
              <a:cs typeface="Andalus" panose="02020603050405020304" pitchFamily="18" charset="-78"/>
            </a:rPr>
            <a:t>labour</a:t>
          </a:r>
          <a:r>
            <a:rPr lang="en-US" dirty="0" smtClean="0">
              <a:latin typeface="Andalus" panose="02020603050405020304" pitchFamily="18" charset="-78"/>
              <a:cs typeface="Andalus" panose="02020603050405020304" pitchFamily="18" charset="-78"/>
            </a:rPr>
            <a:t> standards are made?</a:t>
          </a:r>
          <a:endParaRPr lang="en-US" dirty="0"/>
        </a:p>
      </dgm:t>
    </dgm:pt>
    <dgm:pt modelId="{0359436D-437E-41D5-B13E-10CB9FFD3744}" type="sibTrans" cxnId="{35F11B3B-E0BB-4086-AF3F-810623D45D49}">
      <dgm:prSet/>
      <dgm:spPr/>
      <dgm:t>
        <a:bodyPr/>
        <a:lstStyle/>
        <a:p>
          <a:endParaRPr lang="en-US"/>
        </a:p>
      </dgm:t>
    </dgm:pt>
    <dgm:pt modelId="{F42E5B9E-1516-45AC-9853-074D3D9B3FDF}" type="parTrans" cxnId="{35F11B3B-E0BB-4086-AF3F-810623D45D49}">
      <dgm:prSet/>
      <dgm:spPr/>
      <dgm:t>
        <a:bodyPr/>
        <a:lstStyle/>
        <a:p>
          <a:endParaRPr lang="en-US"/>
        </a:p>
      </dgm:t>
    </dgm:pt>
    <dgm:pt modelId="{405E97D1-8CD4-4F9D-BA58-32BB4C9D0257}">
      <dgm:prSet phldrT="[Text]"/>
      <dgm:spPr/>
      <dgm:t>
        <a:bodyPr/>
        <a:lstStyle/>
        <a:p>
          <a:r>
            <a:rPr lang="en-US" dirty="0" smtClean="0">
              <a:latin typeface="Andalus" panose="02020603050405020304" pitchFamily="18" charset="-78"/>
              <a:cs typeface="Andalus" panose="02020603050405020304" pitchFamily="18" charset="-78"/>
            </a:rPr>
            <a:t>1. What is the meaning of international </a:t>
          </a:r>
          <a:r>
            <a:rPr lang="en-US" dirty="0" err="1" smtClean="0">
              <a:latin typeface="Andalus" panose="02020603050405020304" pitchFamily="18" charset="-78"/>
              <a:cs typeface="Andalus" panose="02020603050405020304" pitchFamily="18" charset="-78"/>
            </a:rPr>
            <a:t>labour</a:t>
          </a:r>
          <a:r>
            <a:rPr lang="en-US" dirty="0" smtClean="0">
              <a:latin typeface="Andalus" panose="02020603050405020304" pitchFamily="18" charset="-78"/>
              <a:cs typeface="Andalus" panose="02020603050405020304" pitchFamily="18" charset="-78"/>
            </a:rPr>
            <a:t> law?</a:t>
          </a:r>
          <a:endParaRPr lang="en-US" dirty="0"/>
        </a:p>
      </dgm:t>
    </dgm:pt>
    <dgm:pt modelId="{EBC7E7A6-950F-4A13-BC87-627CFD2004A7}" type="sibTrans" cxnId="{019596E5-E59B-40FD-85BC-46269ED651F7}">
      <dgm:prSet/>
      <dgm:spPr/>
      <dgm:t>
        <a:bodyPr/>
        <a:lstStyle/>
        <a:p>
          <a:endParaRPr lang="en-US"/>
        </a:p>
      </dgm:t>
    </dgm:pt>
    <dgm:pt modelId="{3E703051-A760-4FD3-9F49-AE1A43150874}" type="parTrans" cxnId="{019596E5-E59B-40FD-85BC-46269ED651F7}">
      <dgm:prSet/>
      <dgm:spPr/>
      <dgm:t>
        <a:bodyPr/>
        <a:lstStyle/>
        <a:p>
          <a:endParaRPr lang="en-US"/>
        </a:p>
      </dgm:t>
    </dgm:pt>
    <dgm:pt modelId="{2C7C46CA-4DCC-454E-9AC8-8CDCEF594B37}" type="pres">
      <dgm:prSet presAssocID="{BE7DF241-935D-4BEE-B377-40579AF6AF9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B9EECC-6171-4DE7-AD79-7CDA5B0C3F1F}" type="pres">
      <dgm:prSet presAssocID="{BE7DF241-935D-4BEE-B377-40579AF6AF97}" presName="dummyMaxCanvas" presStyleCnt="0">
        <dgm:presLayoutVars/>
      </dgm:prSet>
      <dgm:spPr/>
    </dgm:pt>
    <dgm:pt modelId="{E7821B33-9DEC-4F85-982E-502572A105C3}" type="pres">
      <dgm:prSet presAssocID="{BE7DF241-935D-4BEE-B377-40579AF6AF97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0FA4BE-5866-4715-A2C4-750BFF01DFF8}" type="pres">
      <dgm:prSet presAssocID="{BE7DF241-935D-4BEE-B377-40579AF6AF97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4DC45-486A-450F-A04B-A5D0CCD33032}" type="pres">
      <dgm:prSet presAssocID="{BE7DF241-935D-4BEE-B377-40579AF6AF97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AC924F-A636-41C5-B0BB-2E439D3DBA4F}" type="pres">
      <dgm:prSet presAssocID="{BE7DF241-935D-4BEE-B377-40579AF6AF9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777800-A6C0-4D81-81F0-D71D6BD88EB8}" type="pres">
      <dgm:prSet presAssocID="{BE7DF241-935D-4BEE-B377-40579AF6AF9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C7385E-FE35-4F96-8ADF-0B36FA9A176C}" type="pres">
      <dgm:prSet presAssocID="{BE7DF241-935D-4BEE-B377-40579AF6AF9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778E39-6178-4ABB-829B-2DC568FCAB78}" type="pres">
      <dgm:prSet presAssocID="{BE7DF241-935D-4BEE-B377-40579AF6AF9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ABDE42-AAF0-4E77-8A8F-6C5380B6C9FF}" type="pres">
      <dgm:prSet presAssocID="{BE7DF241-935D-4BEE-B377-40579AF6AF9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A50DDA-B71D-4BD4-9EE3-8E901BD88072}" type="presOf" srcId="{A616374F-E1D1-4D55-95B9-7A543D6C045F}" destId="{0A74DC45-486A-450F-A04B-A5D0CCD33032}" srcOrd="0" destOrd="0" presId="urn:microsoft.com/office/officeart/2005/8/layout/vProcess5"/>
    <dgm:cxn modelId="{019596E5-E59B-40FD-85BC-46269ED651F7}" srcId="{BE7DF241-935D-4BEE-B377-40579AF6AF97}" destId="{405E97D1-8CD4-4F9D-BA58-32BB4C9D0257}" srcOrd="0" destOrd="0" parTransId="{3E703051-A760-4FD3-9F49-AE1A43150874}" sibTransId="{EBC7E7A6-950F-4A13-BC87-627CFD2004A7}"/>
    <dgm:cxn modelId="{F6BCBCAF-6BDB-4427-B25A-27F930DD6A47}" type="presOf" srcId="{405E97D1-8CD4-4F9D-BA58-32BB4C9D0257}" destId="{E7821B33-9DEC-4F85-982E-502572A105C3}" srcOrd="0" destOrd="0" presId="urn:microsoft.com/office/officeart/2005/8/layout/vProcess5"/>
    <dgm:cxn modelId="{6C8194DF-99C9-42EC-844E-20D9F29E4B85}" type="presOf" srcId="{405E97D1-8CD4-4F9D-BA58-32BB4C9D0257}" destId="{78C7385E-FE35-4F96-8ADF-0B36FA9A176C}" srcOrd="1" destOrd="0" presId="urn:microsoft.com/office/officeart/2005/8/layout/vProcess5"/>
    <dgm:cxn modelId="{4646FB11-71E5-4DCF-B724-0AC5D12DF2D3}" type="presOf" srcId="{BE7DF241-935D-4BEE-B377-40579AF6AF97}" destId="{2C7C46CA-4DCC-454E-9AC8-8CDCEF594B37}" srcOrd="0" destOrd="0" presId="urn:microsoft.com/office/officeart/2005/8/layout/vProcess5"/>
    <dgm:cxn modelId="{1048345D-D7D9-401F-8FF4-39A0FC097311}" type="presOf" srcId="{0359436D-437E-41D5-B13E-10CB9FFD3744}" destId="{A4777800-A6C0-4D81-81F0-D71D6BD88EB8}" srcOrd="0" destOrd="0" presId="urn:microsoft.com/office/officeart/2005/8/layout/vProcess5"/>
    <dgm:cxn modelId="{CCA0D0B7-8EC8-4920-8887-091AE89D9715}" type="presOf" srcId="{A616374F-E1D1-4D55-95B9-7A543D6C045F}" destId="{7AABDE42-AAF0-4E77-8A8F-6C5380B6C9FF}" srcOrd="1" destOrd="0" presId="urn:microsoft.com/office/officeart/2005/8/layout/vProcess5"/>
    <dgm:cxn modelId="{466B4526-4FAD-491D-9B45-BCD3C3651F3E}" srcId="{BE7DF241-935D-4BEE-B377-40579AF6AF97}" destId="{A616374F-E1D1-4D55-95B9-7A543D6C045F}" srcOrd="2" destOrd="0" parTransId="{DD50852A-265B-4807-8383-0B130A2E0B8E}" sibTransId="{BDCE5F56-B846-41E3-8BD2-7E2633F7AF19}"/>
    <dgm:cxn modelId="{5AC3695D-281B-461C-BBB3-15A0E9E3434F}" type="presOf" srcId="{EA0CA160-43D6-419C-A400-99DBCE572000}" destId="{DB778E39-6178-4ABB-829B-2DC568FCAB78}" srcOrd="1" destOrd="0" presId="urn:microsoft.com/office/officeart/2005/8/layout/vProcess5"/>
    <dgm:cxn modelId="{35F11B3B-E0BB-4086-AF3F-810623D45D49}" srcId="{BE7DF241-935D-4BEE-B377-40579AF6AF97}" destId="{EA0CA160-43D6-419C-A400-99DBCE572000}" srcOrd="1" destOrd="0" parTransId="{F42E5B9E-1516-45AC-9853-074D3D9B3FDF}" sibTransId="{0359436D-437E-41D5-B13E-10CB9FFD3744}"/>
    <dgm:cxn modelId="{41D81F33-BF90-4971-BA3B-87B1A7ADB937}" type="presOf" srcId="{EA0CA160-43D6-419C-A400-99DBCE572000}" destId="{210FA4BE-5866-4715-A2C4-750BFF01DFF8}" srcOrd="0" destOrd="0" presId="urn:microsoft.com/office/officeart/2005/8/layout/vProcess5"/>
    <dgm:cxn modelId="{A681790C-2E65-438E-940A-29EE536A0B3E}" type="presOf" srcId="{EBC7E7A6-950F-4A13-BC87-627CFD2004A7}" destId="{68AC924F-A636-41C5-B0BB-2E439D3DBA4F}" srcOrd="0" destOrd="0" presId="urn:microsoft.com/office/officeart/2005/8/layout/vProcess5"/>
    <dgm:cxn modelId="{2D0E6A60-D506-467F-99D5-D50632EB884E}" type="presParOf" srcId="{2C7C46CA-4DCC-454E-9AC8-8CDCEF594B37}" destId="{05B9EECC-6171-4DE7-AD79-7CDA5B0C3F1F}" srcOrd="0" destOrd="0" presId="urn:microsoft.com/office/officeart/2005/8/layout/vProcess5"/>
    <dgm:cxn modelId="{008B2CC8-8A77-4360-ADE2-4BEEA6C7C3C7}" type="presParOf" srcId="{2C7C46CA-4DCC-454E-9AC8-8CDCEF594B37}" destId="{E7821B33-9DEC-4F85-982E-502572A105C3}" srcOrd="1" destOrd="0" presId="urn:microsoft.com/office/officeart/2005/8/layout/vProcess5"/>
    <dgm:cxn modelId="{F820278C-ED27-40DE-B94B-608E22DBDA45}" type="presParOf" srcId="{2C7C46CA-4DCC-454E-9AC8-8CDCEF594B37}" destId="{210FA4BE-5866-4715-A2C4-750BFF01DFF8}" srcOrd="2" destOrd="0" presId="urn:microsoft.com/office/officeart/2005/8/layout/vProcess5"/>
    <dgm:cxn modelId="{44F10EE0-3E5D-4527-899D-E8CD7381A7C4}" type="presParOf" srcId="{2C7C46CA-4DCC-454E-9AC8-8CDCEF594B37}" destId="{0A74DC45-486A-450F-A04B-A5D0CCD33032}" srcOrd="3" destOrd="0" presId="urn:microsoft.com/office/officeart/2005/8/layout/vProcess5"/>
    <dgm:cxn modelId="{CBCAD1C8-EFD4-4D03-96B8-6DA9B4CAB5A8}" type="presParOf" srcId="{2C7C46CA-4DCC-454E-9AC8-8CDCEF594B37}" destId="{68AC924F-A636-41C5-B0BB-2E439D3DBA4F}" srcOrd="4" destOrd="0" presId="urn:microsoft.com/office/officeart/2005/8/layout/vProcess5"/>
    <dgm:cxn modelId="{801FBDB7-9D69-4E36-B29D-72FD5B8A9DA3}" type="presParOf" srcId="{2C7C46CA-4DCC-454E-9AC8-8CDCEF594B37}" destId="{A4777800-A6C0-4D81-81F0-D71D6BD88EB8}" srcOrd="5" destOrd="0" presId="urn:microsoft.com/office/officeart/2005/8/layout/vProcess5"/>
    <dgm:cxn modelId="{C2E03326-4A3D-4CC2-89A3-0E6C31CA5F2F}" type="presParOf" srcId="{2C7C46CA-4DCC-454E-9AC8-8CDCEF594B37}" destId="{78C7385E-FE35-4F96-8ADF-0B36FA9A176C}" srcOrd="6" destOrd="0" presId="urn:microsoft.com/office/officeart/2005/8/layout/vProcess5"/>
    <dgm:cxn modelId="{D0AAEBDE-1DD9-4578-B4F6-E4AEFD8BFFEF}" type="presParOf" srcId="{2C7C46CA-4DCC-454E-9AC8-8CDCEF594B37}" destId="{DB778E39-6178-4ABB-829B-2DC568FCAB78}" srcOrd="7" destOrd="0" presId="urn:microsoft.com/office/officeart/2005/8/layout/vProcess5"/>
    <dgm:cxn modelId="{3BD96AA8-94DA-4173-A19A-2FBD50C12777}" type="presParOf" srcId="{2C7C46CA-4DCC-454E-9AC8-8CDCEF594B37}" destId="{7AABDE42-AAF0-4E77-8A8F-6C5380B6C9F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821B33-9DEC-4F85-982E-502572A105C3}">
      <dsp:nvSpPr>
        <dsp:cNvPr id="0" name=""/>
        <dsp:cNvSpPr/>
      </dsp:nvSpPr>
      <dsp:spPr>
        <a:xfrm>
          <a:off x="0" y="0"/>
          <a:ext cx="9650730" cy="1963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>
              <a:latin typeface="Andalus" panose="02020603050405020304" pitchFamily="18" charset="-78"/>
              <a:cs typeface="Andalus" panose="02020603050405020304" pitchFamily="18" charset="-78"/>
            </a:rPr>
            <a:t>1. What is the meaning of international </a:t>
          </a:r>
          <a:r>
            <a:rPr lang="en-US" sz="4300" kern="1200" dirty="0" err="1" smtClean="0">
              <a:latin typeface="Andalus" panose="02020603050405020304" pitchFamily="18" charset="-78"/>
              <a:cs typeface="Andalus" panose="02020603050405020304" pitchFamily="18" charset="-78"/>
            </a:rPr>
            <a:t>labour</a:t>
          </a:r>
          <a:r>
            <a:rPr lang="en-US" sz="4300" kern="1200" dirty="0" smtClean="0">
              <a:latin typeface="Andalus" panose="02020603050405020304" pitchFamily="18" charset="-78"/>
              <a:cs typeface="Andalus" panose="02020603050405020304" pitchFamily="18" charset="-78"/>
            </a:rPr>
            <a:t> law?</a:t>
          </a:r>
          <a:endParaRPr lang="en-US" sz="4300" kern="1200" dirty="0"/>
        </a:p>
      </dsp:txBody>
      <dsp:txXfrm>
        <a:off x="57521" y="57521"/>
        <a:ext cx="7531518" cy="1848867"/>
      </dsp:txXfrm>
    </dsp:sp>
    <dsp:sp modelId="{210FA4BE-5866-4715-A2C4-750BFF01DFF8}">
      <dsp:nvSpPr>
        <dsp:cNvPr id="0" name=""/>
        <dsp:cNvSpPr/>
      </dsp:nvSpPr>
      <dsp:spPr>
        <a:xfrm>
          <a:off x="851534" y="2291228"/>
          <a:ext cx="9650730" cy="1963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>
              <a:latin typeface="Andalus" panose="02020603050405020304" pitchFamily="18" charset="-78"/>
              <a:cs typeface="Andalus" panose="02020603050405020304" pitchFamily="18" charset="-78"/>
            </a:rPr>
            <a:t>2. How international </a:t>
          </a:r>
          <a:r>
            <a:rPr lang="en-US" sz="4300" kern="1200" dirty="0" err="1" smtClean="0">
              <a:latin typeface="Andalus" panose="02020603050405020304" pitchFamily="18" charset="-78"/>
              <a:cs typeface="Andalus" panose="02020603050405020304" pitchFamily="18" charset="-78"/>
            </a:rPr>
            <a:t>labour</a:t>
          </a:r>
          <a:r>
            <a:rPr lang="en-US" sz="4300" kern="1200" dirty="0" smtClean="0">
              <a:latin typeface="Andalus" panose="02020603050405020304" pitchFamily="18" charset="-78"/>
              <a:cs typeface="Andalus" panose="02020603050405020304" pitchFamily="18" charset="-78"/>
            </a:rPr>
            <a:t> standards are made?</a:t>
          </a:r>
          <a:endParaRPr lang="en-US" sz="4300" kern="1200" dirty="0"/>
        </a:p>
      </dsp:txBody>
      <dsp:txXfrm>
        <a:off x="909055" y="2348749"/>
        <a:ext cx="7407611" cy="1848867"/>
      </dsp:txXfrm>
    </dsp:sp>
    <dsp:sp modelId="{0A74DC45-486A-450F-A04B-A5D0CCD33032}">
      <dsp:nvSpPr>
        <dsp:cNvPr id="0" name=""/>
        <dsp:cNvSpPr/>
      </dsp:nvSpPr>
      <dsp:spPr>
        <a:xfrm>
          <a:off x="1703069" y="4582456"/>
          <a:ext cx="9650730" cy="1963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>
              <a:latin typeface="Andalus" panose="02020603050405020304" pitchFamily="18" charset="-78"/>
              <a:cs typeface="Andalus" panose="02020603050405020304" pitchFamily="18" charset="-78"/>
            </a:rPr>
            <a:t>3. What is the Bangladesh’s position at ILO?</a:t>
          </a:r>
          <a:endParaRPr lang="en-US" sz="4300" kern="1200" dirty="0"/>
        </a:p>
      </dsp:txBody>
      <dsp:txXfrm>
        <a:off x="1760590" y="4639977"/>
        <a:ext cx="7407611" cy="1848867"/>
      </dsp:txXfrm>
    </dsp:sp>
    <dsp:sp modelId="{68AC924F-A636-41C5-B0BB-2E439D3DBA4F}">
      <dsp:nvSpPr>
        <dsp:cNvPr id="0" name=""/>
        <dsp:cNvSpPr/>
      </dsp:nvSpPr>
      <dsp:spPr>
        <a:xfrm>
          <a:off x="8374188" y="1489298"/>
          <a:ext cx="1276541" cy="127654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8661410" y="1489298"/>
        <a:ext cx="702097" cy="960597"/>
      </dsp:txXfrm>
    </dsp:sp>
    <dsp:sp modelId="{A4777800-A6C0-4D81-81F0-D71D6BD88EB8}">
      <dsp:nvSpPr>
        <dsp:cNvPr id="0" name=""/>
        <dsp:cNvSpPr/>
      </dsp:nvSpPr>
      <dsp:spPr>
        <a:xfrm>
          <a:off x="9225723" y="3767433"/>
          <a:ext cx="1276541" cy="127654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9512945" y="3767433"/>
        <a:ext cx="702097" cy="9605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74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60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5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5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5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47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6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0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5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8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90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lo.org/dyn/normlex/en/f?p=1000:11200:0::NO:11200:P11200_COUNTRY_ID:10350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ILO and International </a:t>
            </a:r>
            <a:r>
              <a:rPr lang="en-US" sz="4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Law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498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212052"/>
              </p:ext>
            </p:extLst>
          </p:nvPr>
        </p:nvGraphicFramePr>
        <p:xfrm>
          <a:off x="838200" y="185738"/>
          <a:ext cx="11353800" cy="6546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14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What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is the meaning of international </a:t>
            </a:r>
            <a:r>
              <a:rPr lang="en-US" sz="4000" dirty="0" err="1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law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?</a:t>
            </a:r>
          </a:p>
          <a:p>
            <a:pPr marL="0" lvl="0" indent="0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ILO is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only tripartite U.N. agency, since 1919 the ILO brings together </a:t>
            </a:r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governments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employers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workers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 </a:t>
            </a: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Laws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made by ILO</a:t>
            </a:r>
          </a:p>
          <a:p>
            <a:pPr marL="0" lvl="0" indent="0" algn="ctr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History of ILO</a:t>
            </a:r>
          </a:p>
          <a:p>
            <a:pPr marL="0" lvl="0" indent="0" algn="ctr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ILO webpage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5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	What is the meaning of international </a:t>
            </a:r>
            <a:r>
              <a:rPr lang="en-US" sz="4000" dirty="0" err="1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law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?</a:t>
            </a:r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Conventions of ILO</a:t>
            </a:r>
            <a:endParaRPr lang="en-US" sz="4000" dirty="0"/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941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How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international </a:t>
            </a:r>
            <a:r>
              <a:rPr lang="en-US" sz="4000" dirty="0" err="1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standards are made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?</a:t>
            </a:r>
          </a:p>
          <a:p>
            <a:pPr marL="0" lvl="0" indent="0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Fundamental </a:t>
            </a:r>
            <a:r>
              <a:rPr lang="en-US" sz="4000" dirty="0" err="1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Conventions </a:t>
            </a:r>
            <a:endParaRPr lang="en-US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 smtClean="0"/>
              <a:t>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16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How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international </a:t>
            </a:r>
            <a:r>
              <a:rPr lang="en-US" sz="4000" dirty="0" err="1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standards are made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?</a:t>
            </a:r>
          </a:p>
          <a:p>
            <a:pPr marL="0" lvl="0" indent="0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Core </a:t>
            </a:r>
            <a:r>
              <a:rPr lang="en-US" sz="32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conventions list </a:t>
            </a:r>
            <a:endParaRPr lang="en-US" sz="3200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13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What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is the Bangladesh’s position at ILO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?</a:t>
            </a:r>
          </a:p>
          <a:p>
            <a:pPr marL="0" lvl="0" indent="0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Bangladesh’s membership </a:t>
            </a:r>
          </a:p>
          <a:p>
            <a:pPr marL="0" lvl="0" indent="0">
              <a:buNone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How many conventions Bangladesh has signed so far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?</a:t>
            </a:r>
          </a:p>
          <a:p>
            <a:pPr marL="0" lvl="0" indent="0">
              <a:buNone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35 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conentions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pPr marL="0" lvl="0" indent="0">
              <a:buNone/>
            </a:pPr>
            <a:r>
              <a:rPr lang="en-US" dirty="0">
                <a:hlinkClick r:id="rId2"/>
              </a:rPr>
              <a:t>https://www.ilo.org/dyn/normlex/en/f?p=1000:11200:0::NO:11200:P11200_COUNTRY_ID:103500</a:t>
            </a: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71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What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is the Bangladesh’s position at ILO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?</a:t>
            </a:r>
          </a:p>
          <a:p>
            <a:pPr marL="0" lvl="0" indent="0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ILO webpage on Bangladesh and other readings from BLC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344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Discussion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Questions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96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411</TotalTime>
  <Words>146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Andalus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DIU</dc:creator>
  <cp:lastModifiedBy>DIU</cp:lastModifiedBy>
  <cp:revision>32</cp:revision>
  <dcterms:created xsi:type="dcterms:W3CDTF">2020-04-17T13:22:52Z</dcterms:created>
  <dcterms:modified xsi:type="dcterms:W3CDTF">2020-06-02T08:47:34Z</dcterms:modified>
</cp:coreProperties>
</file>