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AD2"/>
          </a:solidFill>
        </a:fill>
      </a:tcStyle>
    </a:wholeTbl>
    <a:band2H>
      <a:tcTxStyle b="def" i="def"/>
      <a:tcStyle>
        <a:tcBdr/>
        <a:fill>
          <a:solidFill>
            <a:srgbClr val="F2E6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1CD"/>
          </a:solidFill>
        </a:fill>
      </a:tcStyle>
    </a:wholeTbl>
    <a:band2H>
      <a:tcTxStyle b="def" i="def"/>
      <a:tcStyle>
        <a:tcBdr/>
        <a:fill>
          <a:solidFill>
            <a:srgbClr val="FA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DEE"/>
          </a:solidFill>
        </a:fill>
      </a:tcStyle>
    </a:wholeTbl>
    <a:band2H>
      <a:tcTxStyle b="def" i="def"/>
      <a:tcStyle>
        <a:tcBdr/>
        <a:fill>
          <a:solidFill>
            <a:srgbClr val="F7E8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28" name="Shape 328"/>
          <p:cNvSpPr/>
          <p:nvPr>
            <p:ph type="sldImg"/>
          </p:nvPr>
        </p:nvSpPr>
        <p:spPr>
          <a:xfrm>
            <a:off x="1143000" y="685800"/>
            <a:ext cx="4572000" cy="3429000"/>
          </a:xfrm>
          <a:prstGeom prst="rect">
            <a:avLst/>
          </a:prstGeom>
        </p:spPr>
        <p:txBody>
          <a:bodyPr/>
          <a:lstStyle/>
          <a:p>
            <a:pPr/>
          </a:p>
        </p:txBody>
      </p:sp>
      <p:sp>
        <p:nvSpPr>
          <p:cNvPr id="329" name="Shape 3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entury Gothic"/>
      </a:defRPr>
    </a:lvl1pPr>
    <a:lvl2pPr indent="228600" defTabSz="457200" latinLnBrk="0">
      <a:defRPr sz="1200">
        <a:latin typeface="+mn-lt"/>
        <a:ea typeface="+mn-ea"/>
        <a:cs typeface="+mn-cs"/>
        <a:sym typeface="Century Gothic"/>
      </a:defRPr>
    </a:lvl2pPr>
    <a:lvl3pPr indent="457200" defTabSz="457200" latinLnBrk="0">
      <a:defRPr sz="1200">
        <a:latin typeface="+mn-lt"/>
        <a:ea typeface="+mn-ea"/>
        <a:cs typeface="+mn-cs"/>
        <a:sym typeface="Century Gothic"/>
      </a:defRPr>
    </a:lvl3pPr>
    <a:lvl4pPr indent="685800" defTabSz="457200" latinLnBrk="0">
      <a:defRPr sz="1200">
        <a:latin typeface="+mn-lt"/>
        <a:ea typeface="+mn-ea"/>
        <a:cs typeface="+mn-cs"/>
        <a:sym typeface="Century Gothic"/>
      </a:defRPr>
    </a:lvl4pPr>
    <a:lvl5pPr indent="914400" defTabSz="457200" latinLnBrk="0">
      <a:defRPr sz="1200">
        <a:latin typeface="+mn-lt"/>
        <a:ea typeface="+mn-ea"/>
        <a:cs typeface="+mn-cs"/>
        <a:sym typeface="Century Gothic"/>
      </a:defRPr>
    </a:lvl5pPr>
    <a:lvl6pPr indent="1143000" defTabSz="457200" latinLnBrk="0">
      <a:defRPr sz="1200">
        <a:latin typeface="+mn-lt"/>
        <a:ea typeface="+mn-ea"/>
        <a:cs typeface="+mn-cs"/>
        <a:sym typeface="Century Gothic"/>
      </a:defRPr>
    </a:lvl6pPr>
    <a:lvl7pPr indent="1371600" defTabSz="457200" latinLnBrk="0">
      <a:defRPr sz="1200">
        <a:latin typeface="+mn-lt"/>
        <a:ea typeface="+mn-ea"/>
        <a:cs typeface="+mn-cs"/>
        <a:sym typeface="Century Gothic"/>
      </a:defRPr>
    </a:lvl7pPr>
    <a:lvl8pPr indent="1600200" defTabSz="457200" latinLnBrk="0">
      <a:defRPr sz="1200">
        <a:latin typeface="+mn-lt"/>
        <a:ea typeface="+mn-ea"/>
        <a:cs typeface="+mn-cs"/>
        <a:sym typeface="Century Gothic"/>
      </a:defRPr>
    </a:lvl8pPr>
    <a:lvl9pPr indent="1828800" defTabSz="457200" latinLnBrk="0">
      <a:defRPr sz="1200">
        <a:latin typeface="+mn-lt"/>
        <a:ea typeface="+mn-ea"/>
        <a:cs typeface="+mn-cs"/>
        <a:sym typeface="Century Gothic"/>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grpSp>
        <p:nvGrpSpPr>
          <p:cNvPr id="14" name="Group 6"/>
          <p:cNvGrpSpPr/>
          <p:nvPr/>
        </p:nvGrpSpPr>
        <p:grpSpPr>
          <a:xfrm>
            <a:off x="0" y="0"/>
            <a:ext cx="12192001" cy="6858000"/>
            <a:chOff x="0" y="0"/>
            <a:chExt cx="12192000" cy="6858000"/>
          </a:xfrm>
        </p:grpSpPr>
        <p:sp>
          <p:nvSpPr>
            <p:cNvPr id="12" name="Rectangle 8"/>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3"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5" name="Title Text"/>
          <p:cNvSpPr txBox="1"/>
          <p:nvPr>
            <p:ph type="title"/>
          </p:nvPr>
        </p:nvSpPr>
        <p:spPr>
          <a:xfrm>
            <a:off x="1154954" y="2099733"/>
            <a:ext cx="8825660" cy="2677649"/>
          </a:xfrm>
          <a:prstGeom prst="rect">
            <a:avLst/>
          </a:prstGeom>
        </p:spPr>
        <p:txBody>
          <a:bodyPr anchor="b">
            <a:normAutofit fontScale="100000" lnSpcReduction="0"/>
          </a:bodyPr>
          <a:lstStyle>
            <a:lvl1pPr>
              <a:defRPr sz="5400"/>
            </a:lvl1pPr>
          </a:lstStyle>
          <a:p>
            <a:pPr/>
            <a:r>
              <a:t>Title Text</a:t>
            </a:r>
          </a:p>
        </p:txBody>
      </p:sp>
      <p:sp>
        <p:nvSpPr>
          <p:cNvPr id="16" name="Body Level One…"/>
          <p:cNvSpPr txBox="1"/>
          <p:nvPr>
            <p:ph type="body" sz="quarter" idx="1"/>
          </p:nvPr>
        </p:nvSpPr>
        <p:spPr>
          <a:xfrm>
            <a:off x="1154954" y="4777380"/>
            <a:ext cx="8825660" cy="861421"/>
          </a:xfrm>
          <a:prstGeom prst="rect">
            <a:avLst/>
          </a:prstGeom>
        </p:spPr>
        <p:txBody>
          <a:bodyPr/>
          <a:lstStyle>
            <a:lvl1pPr marL="0" indent="0">
              <a:buClrTx/>
              <a:buSzTx/>
              <a:buNone/>
              <a:defRPr cap="all">
                <a:solidFill>
                  <a:srgbClr val="EF53A5"/>
                </a:solidFill>
              </a:defRPr>
            </a:lvl1pPr>
            <a:lvl2pPr marL="0" indent="457200">
              <a:buClrTx/>
              <a:buSzTx/>
              <a:buNone/>
              <a:defRPr cap="all">
                <a:solidFill>
                  <a:srgbClr val="EF53A5"/>
                </a:solidFill>
              </a:defRPr>
            </a:lvl2pPr>
            <a:lvl3pPr marL="0" indent="914400">
              <a:buClrTx/>
              <a:buSzTx/>
              <a:buNone/>
              <a:defRPr cap="all">
                <a:solidFill>
                  <a:srgbClr val="EF53A5"/>
                </a:solidFill>
              </a:defRPr>
            </a:lvl3pPr>
            <a:lvl4pPr marL="0" indent="1371600">
              <a:buClrTx/>
              <a:buSzTx/>
              <a:buNone/>
              <a:defRPr cap="all">
                <a:solidFill>
                  <a:srgbClr val="EF53A5"/>
                </a:solidFill>
              </a:defRPr>
            </a:lvl4pPr>
            <a:lvl5pPr marL="0" indent="1828800">
              <a:buClrTx/>
              <a:buSzTx/>
              <a:buNone/>
              <a:defRPr cap="all">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17" name="Rectangle 1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anoramic Picture with Caption">
    <p:spTree>
      <p:nvGrpSpPr>
        <p:cNvPr id="1" name=""/>
        <p:cNvGrpSpPr/>
        <p:nvPr/>
      </p:nvGrpSpPr>
      <p:grpSpPr>
        <a:xfrm>
          <a:off x="0" y="0"/>
          <a:ext cx="0" cy="0"/>
          <a:chOff x="0" y="0"/>
          <a:chExt cx="0" cy="0"/>
        </a:xfrm>
      </p:grpSpPr>
      <p:grpSp>
        <p:nvGrpSpPr>
          <p:cNvPr id="186" name="Group 7"/>
          <p:cNvGrpSpPr/>
          <p:nvPr/>
        </p:nvGrpSpPr>
        <p:grpSpPr>
          <a:xfrm>
            <a:off x="0" y="0"/>
            <a:ext cx="12192001" cy="6858001"/>
            <a:chOff x="0" y="0"/>
            <a:chExt cx="12192000" cy="6858000"/>
          </a:xfrm>
        </p:grpSpPr>
        <p:sp>
          <p:nvSpPr>
            <p:cNvPr id="177"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78" name="Oval 12"/>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79" name="Oval 14"/>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80" name="Oval 17"/>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81" name="Oval 15"/>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82" name="Oval 16"/>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83" name="Freeform 5"/>
            <p:cNvSpPr/>
            <p:nvPr/>
          </p:nvSpPr>
          <p:spPr>
            <a:xfrm rot="21010067">
              <a:off x="8490951" y="1797516"/>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184"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85"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87"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grpSp>
        <p:nvGrpSpPr>
          <p:cNvPr id="197" name="Group 8"/>
          <p:cNvGrpSpPr/>
          <p:nvPr/>
        </p:nvGrpSpPr>
        <p:grpSpPr>
          <a:xfrm>
            <a:off x="0" y="0"/>
            <a:ext cx="12192001" cy="6858001"/>
            <a:chOff x="0" y="0"/>
            <a:chExt cx="12192000" cy="6858000"/>
          </a:xfrm>
        </p:grpSpPr>
        <p:sp>
          <p:nvSpPr>
            <p:cNvPr id="188" name="Rectangle 12"/>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89" name="Oval 16"/>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90" name="Oval 17"/>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91" name="Oval 18"/>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92" name="Oval 19"/>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93" name="Oval 20"/>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94" name="Freeform 5"/>
            <p:cNvSpPr/>
            <p:nvPr/>
          </p:nvSpPr>
          <p:spPr>
            <a:xfrm rot="10371525">
              <a:off x="263766" y="4438251"/>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195" name="Freeform 5"/>
            <p:cNvSpPr/>
            <p:nvPr/>
          </p:nvSpPr>
          <p:spPr>
            <a:xfrm rot="10800000">
              <a:off x="459505" y="321129"/>
              <a:ext cx="11277602"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96"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98" name="Title Text"/>
          <p:cNvSpPr txBox="1"/>
          <p:nvPr>
            <p:ph type="title"/>
          </p:nvPr>
        </p:nvSpPr>
        <p:spPr>
          <a:xfrm>
            <a:off x="1154954" y="4969926"/>
            <a:ext cx="8825659" cy="566739"/>
          </a:xfrm>
          <a:prstGeom prst="rect">
            <a:avLst/>
          </a:prstGeom>
        </p:spPr>
        <p:txBody>
          <a:bodyPr anchor="b">
            <a:normAutofit fontScale="100000" lnSpcReduction="0"/>
          </a:bodyPr>
          <a:lstStyle>
            <a:lvl1pPr>
              <a:defRPr sz="2400"/>
            </a:lvl1pPr>
          </a:lstStyle>
          <a:p>
            <a:pPr/>
            <a:r>
              <a:t>Title Text</a:t>
            </a:r>
          </a:p>
        </p:txBody>
      </p:sp>
      <p:sp>
        <p:nvSpPr>
          <p:cNvPr id="199" name="Picture Placeholder 2"/>
          <p:cNvSpPr/>
          <p:nvPr>
            <p:ph type="pic" sz="half" idx="13"/>
          </p:nvPr>
        </p:nvSpPr>
        <p:spPr>
          <a:xfrm>
            <a:off x="1154954" y="685800"/>
            <a:ext cx="8825660" cy="3429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200" name="Body Level One…"/>
          <p:cNvSpPr txBox="1"/>
          <p:nvPr>
            <p:ph type="body" sz="quarter" idx="1"/>
          </p:nvPr>
        </p:nvSpPr>
        <p:spPr>
          <a:xfrm>
            <a:off x="1154954" y="5536665"/>
            <a:ext cx="8825659" cy="493713"/>
          </a:xfrm>
          <a:prstGeom prst="rect">
            <a:avLst/>
          </a:prstGeom>
        </p:spPr>
        <p:txBody>
          <a:bodyPr/>
          <a:lstStyle>
            <a:lvl1pPr marL="0" indent="0">
              <a:buClrTx/>
              <a:buSzTx/>
              <a:buNone/>
              <a:defRPr sz="1200">
                <a:solidFill>
                  <a:srgbClr val="EF53A5"/>
                </a:solidFill>
              </a:defRPr>
            </a:lvl1pPr>
            <a:lvl2pPr marL="0" indent="457200">
              <a:buClrTx/>
              <a:buSzTx/>
              <a:buNone/>
              <a:defRPr sz="1200">
                <a:solidFill>
                  <a:srgbClr val="EF53A5"/>
                </a:solidFill>
              </a:defRPr>
            </a:lvl2pPr>
            <a:lvl3pPr marL="0" indent="914400">
              <a:buClrTx/>
              <a:buSzTx/>
              <a:buNone/>
              <a:defRPr sz="1200">
                <a:solidFill>
                  <a:srgbClr val="EF53A5"/>
                </a:solidFill>
              </a:defRPr>
            </a:lvl3pPr>
            <a:lvl4pPr marL="0" indent="1371600">
              <a:buClrTx/>
              <a:buSzTx/>
              <a:buNone/>
              <a:defRPr sz="1200">
                <a:solidFill>
                  <a:srgbClr val="EF53A5"/>
                </a:solidFill>
              </a:defRPr>
            </a:lvl4pPr>
            <a:lvl5pPr marL="0" indent="1828800">
              <a:buClrTx/>
              <a:buSzTx/>
              <a:buNone/>
              <a:defRPr sz="12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201" name="Rectangle 15"/>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aption">
    <p:spTree>
      <p:nvGrpSpPr>
        <p:cNvPr id="1" name=""/>
        <p:cNvGrpSpPr/>
        <p:nvPr/>
      </p:nvGrpSpPr>
      <p:grpSpPr>
        <a:xfrm>
          <a:off x="0" y="0"/>
          <a:ext cx="0" cy="0"/>
          <a:chOff x="0" y="0"/>
          <a:chExt cx="0" cy="0"/>
        </a:xfrm>
      </p:grpSpPr>
      <p:grpSp>
        <p:nvGrpSpPr>
          <p:cNvPr id="218" name="Group 6"/>
          <p:cNvGrpSpPr/>
          <p:nvPr/>
        </p:nvGrpSpPr>
        <p:grpSpPr>
          <a:xfrm>
            <a:off x="0" y="0"/>
            <a:ext cx="12192001" cy="6858001"/>
            <a:chOff x="0" y="0"/>
            <a:chExt cx="12192000" cy="6858000"/>
          </a:xfrm>
        </p:grpSpPr>
        <p:sp>
          <p:nvSpPr>
            <p:cNvPr id="209" name="Rectangle 10"/>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10" name="Oval 13"/>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11" name="Oval 14"/>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12" name="Oval 15"/>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13" name="Oval 17"/>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14" name="Oval 18"/>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15" name="Freeform 5"/>
            <p:cNvSpPr/>
            <p:nvPr/>
          </p:nvSpPr>
          <p:spPr>
            <a:xfrm rot="21010067">
              <a:off x="8490951" y="2714873"/>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216" name="Freeform 5"/>
            <p:cNvSpPr/>
            <p:nvPr/>
          </p:nvSpPr>
          <p:spPr>
            <a:xfrm>
              <a:off x="455612" y="2801318"/>
              <a:ext cx="11277601" cy="36026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21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219" name="Title Text"/>
          <p:cNvSpPr txBox="1"/>
          <p:nvPr>
            <p:ph type="title"/>
          </p:nvPr>
        </p:nvSpPr>
        <p:spPr>
          <a:xfrm>
            <a:off x="1148797" y="1063416"/>
            <a:ext cx="8831817" cy="1372987"/>
          </a:xfrm>
          <a:prstGeom prst="rect">
            <a:avLst/>
          </a:prstGeom>
        </p:spPr>
        <p:txBody>
          <a:bodyPr>
            <a:normAutofit fontScale="100000" lnSpcReduction="0"/>
          </a:bodyPr>
          <a:lstStyle>
            <a:lvl1pPr>
              <a:defRPr sz="4000"/>
            </a:lvl1pPr>
          </a:lstStyle>
          <a:p>
            <a:pPr/>
            <a:r>
              <a:t>Title Text</a:t>
            </a:r>
          </a:p>
        </p:txBody>
      </p:sp>
      <p:sp>
        <p:nvSpPr>
          <p:cNvPr id="220" name="Body Level One…"/>
          <p:cNvSpPr txBox="1"/>
          <p:nvPr>
            <p:ph type="body" sz="half" idx="1"/>
          </p:nvPr>
        </p:nvSpPr>
        <p:spPr>
          <a:xfrm>
            <a:off x="1154954" y="3543300"/>
            <a:ext cx="8825659" cy="2476500"/>
          </a:xfrm>
          <a:prstGeom prst="rect">
            <a:avLst/>
          </a:prstGeom>
        </p:spPr>
        <p:txBody>
          <a:bodyPr anchor="ct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pPr/>
            <a:r>
              <a:t>Body Level One</a:t>
            </a:r>
          </a:p>
          <a:p>
            <a:pPr lvl="1"/>
            <a:r>
              <a:t>Body Level Two</a:t>
            </a:r>
          </a:p>
          <a:p>
            <a:pPr lvl="2"/>
            <a:r>
              <a:t>Body Level Three</a:t>
            </a:r>
          </a:p>
          <a:p>
            <a:pPr lvl="3"/>
            <a:r>
              <a:t>Body Level Four</a:t>
            </a:r>
          </a:p>
          <a:p>
            <a:pPr lvl="4"/>
            <a:r>
              <a:t>Body Level Five</a:t>
            </a:r>
          </a:p>
        </p:txBody>
      </p:sp>
      <p:sp>
        <p:nvSpPr>
          <p:cNvPr id="221" name="Rectangle 12"/>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with Caption">
    <p:spTree>
      <p:nvGrpSpPr>
        <p:cNvPr id="1" name=""/>
        <p:cNvGrpSpPr/>
        <p:nvPr/>
      </p:nvGrpSpPr>
      <p:grpSpPr>
        <a:xfrm>
          <a:off x="0" y="0"/>
          <a:ext cx="0" cy="0"/>
          <a:chOff x="0" y="0"/>
          <a:chExt cx="0" cy="0"/>
        </a:xfrm>
      </p:grpSpPr>
      <p:grpSp>
        <p:nvGrpSpPr>
          <p:cNvPr id="238" name="Group 2"/>
          <p:cNvGrpSpPr/>
          <p:nvPr/>
        </p:nvGrpSpPr>
        <p:grpSpPr>
          <a:xfrm>
            <a:off x="0" y="0"/>
            <a:ext cx="12192001" cy="6858001"/>
            <a:chOff x="0" y="0"/>
            <a:chExt cx="12192000" cy="6858000"/>
          </a:xfrm>
        </p:grpSpPr>
        <p:sp>
          <p:nvSpPr>
            <p:cNvPr id="229" name="Rectangle 1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30" name="Oval 19"/>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31" name="Oval 21"/>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32" name="Oval 22"/>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33" name="Oval 23"/>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34" name="Oval 24"/>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35" name="Freeform 5"/>
            <p:cNvSpPr/>
            <p:nvPr/>
          </p:nvSpPr>
          <p:spPr>
            <a:xfrm rot="21010067">
              <a:off x="8490951" y="4185116"/>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236" name="Freeform 5"/>
            <p:cNvSpPr/>
            <p:nvPr/>
          </p:nvSpPr>
          <p:spPr>
            <a:xfrm>
              <a:off x="455612" y="4241800"/>
              <a:ext cx="11277601" cy="233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23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239" name="TextBox 15"/>
          <p:cNvSpPr txBox="1"/>
          <p:nvPr/>
        </p:nvSpPr>
        <p:spPr>
          <a:xfrm>
            <a:off x="881565" y="607335"/>
            <a:ext cx="801913" cy="14485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9600">
                <a:solidFill>
                  <a:srgbClr val="EF53A5"/>
                </a:solidFill>
                <a:latin typeface="Arial"/>
                <a:ea typeface="Arial"/>
                <a:cs typeface="Arial"/>
                <a:sym typeface="Arial"/>
              </a:defRPr>
            </a:lvl1pPr>
          </a:lstStyle>
          <a:p>
            <a:pPr/>
            <a:r>
              <a:t>“</a:t>
            </a:r>
          </a:p>
        </p:txBody>
      </p:sp>
      <p:sp>
        <p:nvSpPr>
          <p:cNvPr id="240" name="TextBox 12"/>
          <p:cNvSpPr txBox="1"/>
          <p:nvPr/>
        </p:nvSpPr>
        <p:spPr>
          <a:xfrm>
            <a:off x="9884457" y="2613786"/>
            <a:ext cx="652764" cy="14485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9600">
                <a:solidFill>
                  <a:srgbClr val="EF53A5"/>
                </a:solidFill>
                <a:latin typeface="Arial"/>
                <a:ea typeface="Arial"/>
                <a:cs typeface="Arial"/>
                <a:sym typeface="Arial"/>
              </a:defRPr>
            </a:lvl1pPr>
          </a:lstStyle>
          <a:p>
            <a:pPr/>
            <a:r>
              <a:t>”</a:t>
            </a:r>
          </a:p>
        </p:txBody>
      </p:sp>
      <p:sp>
        <p:nvSpPr>
          <p:cNvPr id="241" name="Title Text"/>
          <p:cNvSpPr txBox="1"/>
          <p:nvPr>
            <p:ph type="title"/>
          </p:nvPr>
        </p:nvSpPr>
        <p:spPr>
          <a:xfrm>
            <a:off x="1581877" y="982134"/>
            <a:ext cx="8453907" cy="2696632"/>
          </a:xfrm>
          <a:prstGeom prst="rect">
            <a:avLst/>
          </a:prstGeom>
        </p:spPr>
        <p:txBody>
          <a:bodyPr>
            <a:normAutofit fontScale="100000" lnSpcReduction="0"/>
          </a:bodyPr>
          <a:lstStyle>
            <a:lvl1pPr>
              <a:defRPr sz="4000"/>
            </a:lvl1pPr>
          </a:lstStyle>
          <a:p>
            <a:pPr/>
            <a:r>
              <a:t>Title Text</a:t>
            </a:r>
          </a:p>
        </p:txBody>
      </p:sp>
      <p:sp>
        <p:nvSpPr>
          <p:cNvPr id="242" name="Body Level One…"/>
          <p:cNvSpPr txBox="1"/>
          <p:nvPr>
            <p:ph type="body" sz="quarter" idx="1"/>
          </p:nvPr>
        </p:nvSpPr>
        <p:spPr>
          <a:xfrm>
            <a:off x="1945944" y="3678766"/>
            <a:ext cx="7731220" cy="342175"/>
          </a:xfrm>
          <a:prstGeom prst="rect">
            <a:avLst/>
          </a:prstGeom>
        </p:spPr>
        <p:txBody>
          <a:bodyPr/>
          <a:lstStyle>
            <a:lvl1pPr marL="0" indent="0">
              <a:buClrTx/>
              <a:buSzTx/>
              <a:buNone/>
              <a:defRPr cap="small" sz="1400">
                <a:solidFill>
                  <a:srgbClr val="EF53A5"/>
                </a:solidFill>
              </a:defRPr>
            </a:lvl1pPr>
            <a:lvl2pPr marL="0" indent="457200">
              <a:buClrTx/>
              <a:buSzTx/>
              <a:buNone/>
              <a:defRPr cap="small" sz="1400">
                <a:solidFill>
                  <a:srgbClr val="EF53A5"/>
                </a:solidFill>
              </a:defRPr>
            </a:lvl2pPr>
            <a:lvl3pPr marL="0" indent="914400">
              <a:buClrTx/>
              <a:buSzTx/>
              <a:buNone/>
              <a:defRPr cap="small" sz="1400">
                <a:solidFill>
                  <a:srgbClr val="EF53A5"/>
                </a:solidFill>
              </a:defRPr>
            </a:lvl3pPr>
            <a:lvl4pPr marL="0" indent="1371600">
              <a:buClrTx/>
              <a:buSzTx/>
              <a:buNone/>
              <a:defRPr cap="small" sz="1400">
                <a:solidFill>
                  <a:srgbClr val="EF53A5"/>
                </a:solidFill>
              </a:defRPr>
            </a:lvl4pPr>
            <a:lvl5pPr marL="0" indent="1828800">
              <a:buClrTx/>
              <a:buSzTx/>
              <a:buNone/>
              <a:defRPr cap="small" sz="14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243" name="Text Placeholder 3"/>
          <p:cNvSpPr/>
          <p:nvPr>
            <p:ph type="body" sz="quarter" idx="13"/>
          </p:nvPr>
        </p:nvSpPr>
        <p:spPr>
          <a:xfrm>
            <a:off x="1154954" y="5029198"/>
            <a:ext cx="9244897" cy="997858"/>
          </a:xfrm>
          <a:prstGeom prst="rect">
            <a:avLst/>
          </a:prstGeom>
        </p:spPr>
        <p:txBody>
          <a:bodyPr anchor="ctr"/>
          <a:lstStyle/>
          <a:p>
            <a:pPr marL="0" indent="0">
              <a:buClrTx/>
              <a:buSzTx/>
              <a:buNone/>
              <a:defRPr sz="1400"/>
            </a:pPr>
          </a:p>
        </p:txBody>
      </p:sp>
      <p:sp>
        <p:nvSpPr>
          <p:cNvPr id="244" name="Rectangle 18"/>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me Card">
    <p:spTree>
      <p:nvGrpSpPr>
        <p:cNvPr id="1" name=""/>
        <p:cNvGrpSpPr/>
        <p:nvPr/>
      </p:nvGrpSpPr>
      <p:grpSpPr>
        <a:xfrm>
          <a:off x="0" y="0"/>
          <a:ext cx="0" cy="0"/>
          <a:chOff x="0" y="0"/>
          <a:chExt cx="0" cy="0"/>
        </a:xfrm>
      </p:grpSpPr>
      <p:grpSp>
        <p:nvGrpSpPr>
          <p:cNvPr id="261" name="Group 8"/>
          <p:cNvGrpSpPr/>
          <p:nvPr/>
        </p:nvGrpSpPr>
        <p:grpSpPr>
          <a:xfrm>
            <a:off x="0" y="0"/>
            <a:ext cx="12192001" cy="6858001"/>
            <a:chOff x="0" y="0"/>
            <a:chExt cx="12192000" cy="6858000"/>
          </a:xfrm>
        </p:grpSpPr>
        <p:sp>
          <p:nvSpPr>
            <p:cNvPr id="252" name="Rectangle 10"/>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53" name="Oval 14"/>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54" name="Oval 15"/>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55" name="Oval 16"/>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56" name="Oval 17"/>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57" name="Oval 18"/>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58" name="Freeform 5"/>
            <p:cNvSpPr/>
            <p:nvPr/>
          </p:nvSpPr>
          <p:spPr>
            <a:xfrm rot="21010067">
              <a:off x="8490951" y="4193582"/>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259" name="Freeform 5"/>
            <p:cNvSpPr/>
            <p:nvPr/>
          </p:nvSpPr>
          <p:spPr>
            <a:xfrm>
              <a:off x="455612" y="4241800"/>
              <a:ext cx="11277601" cy="2337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260"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262" name="Title Text"/>
          <p:cNvSpPr txBox="1"/>
          <p:nvPr>
            <p:ph type="title"/>
          </p:nvPr>
        </p:nvSpPr>
        <p:spPr>
          <a:xfrm>
            <a:off x="1154954" y="2370666"/>
            <a:ext cx="8825660" cy="1822515"/>
          </a:xfrm>
          <a:prstGeom prst="rect">
            <a:avLst/>
          </a:prstGeom>
        </p:spPr>
        <p:txBody>
          <a:bodyPr anchor="b">
            <a:normAutofit fontScale="100000" lnSpcReduction="0"/>
          </a:bodyPr>
          <a:lstStyle>
            <a:lvl1pPr>
              <a:defRPr sz="4000"/>
            </a:lvl1pPr>
          </a:lstStyle>
          <a:p>
            <a:pPr/>
            <a:r>
              <a:t>Title Text</a:t>
            </a:r>
          </a:p>
        </p:txBody>
      </p:sp>
      <p:sp>
        <p:nvSpPr>
          <p:cNvPr id="263" name="Body Level One…"/>
          <p:cNvSpPr txBox="1"/>
          <p:nvPr>
            <p:ph type="body" sz="quarter" idx="1"/>
          </p:nvPr>
        </p:nvSpPr>
        <p:spPr>
          <a:xfrm>
            <a:off x="1154954" y="5024966"/>
            <a:ext cx="8825659" cy="860401"/>
          </a:xfrm>
          <a:prstGeom prst="rect">
            <a:avLst/>
          </a:prstGeom>
        </p:spPr>
        <p:txBody>
          <a:bodyPr/>
          <a:lstStyle>
            <a:lvl1pPr marL="0" indent="0">
              <a:buClrTx/>
              <a:buSzTx/>
              <a:buNone/>
              <a:defRPr sz="2000">
                <a:solidFill>
                  <a:srgbClr val="EF53A5"/>
                </a:solidFill>
              </a:defRPr>
            </a:lvl1pPr>
            <a:lvl2pPr marL="0" indent="457200">
              <a:buClrTx/>
              <a:buSzTx/>
              <a:buNone/>
              <a:defRPr sz="2000">
                <a:solidFill>
                  <a:srgbClr val="EF53A5"/>
                </a:solidFill>
              </a:defRPr>
            </a:lvl2pPr>
            <a:lvl3pPr marL="0" indent="914400">
              <a:buClrTx/>
              <a:buSzTx/>
              <a:buNone/>
              <a:defRPr sz="2000">
                <a:solidFill>
                  <a:srgbClr val="EF53A5"/>
                </a:solidFill>
              </a:defRPr>
            </a:lvl3pPr>
            <a:lvl4pPr marL="0" indent="1371600">
              <a:buClrTx/>
              <a:buSzTx/>
              <a:buNone/>
              <a:defRPr sz="2000">
                <a:solidFill>
                  <a:srgbClr val="EF53A5"/>
                </a:solidFill>
              </a:defRPr>
            </a:lvl4pPr>
            <a:lvl5pPr marL="0" indent="1828800">
              <a:buClrTx/>
              <a:buSzTx/>
              <a:buNone/>
              <a:defRPr sz="20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264"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Column">
    <p:spTree>
      <p:nvGrpSpPr>
        <p:cNvPr id="1" name=""/>
        <p:cNvGrpSpPr/>
        <p:nvPr/>
      </p:nvGrpSpPr>
      <p:grpSpPr>
        <a:xfrm>
          <a:off x="0" y="0"/>
          <a:ext cx="0" cy="0"/>
          <a:chOff x="0" y="0"/>
          <a:chExt cx="0" cy="0"/>
        </a:xfrm>
      </p:grpSpPr>
      <p:grpSp>
        <p:nvGrpSpPr>
          <p:cNvPr id="281" name="Group 7"/>
          <p:cNvGrpSpPr/>
          <p:nvPr/>
        </p:nvGrpSpPr>
        <p:grpSpPr>
          <a:xfrm>
            <a:off x="0" y="0"/>
            <a:ext cx="12192001" cy="6858001"/>
            <a:chOff x="0" y="0"/>
            <a:chExt cx="12192000" cy="6858000"/>
          </a:xfrm>
        </p:grpSpPr>
        <p:sp>
          <p:nvSpPr>
            <p:cNvPr id="272"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73" name="Oval 12"/>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4" name="Oval 14"/>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5" name="Oval 17"/>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6" name="Oval 15"/>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7" name="Oval 16"/>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8" name="Freeform 5"/>
            <p:cNvSpPr/>
            <p:nvPr/>
          </p:nvSpPr>
          <p:spPr>
            <a:xfrm rot="21010067">
              <a:off x="8490951" y="1797516"/>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279"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280"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282"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83" name="Title Text"/>
          <p:cNvSpPr txBox="1"/>
          <p:nvPr>
            <p:ph type="title"/>
          </p:nvPr>
        </p:nvSpPr>
        <p:spPr>
          <a:xfrm>
            <a:off x="1154954" y="973667"/>
            <a:ext cx="8825659" cy="706966"/>
          </a:xfrm>
          <a:prstGeom prst="rect">
            <a:avLst/>
          </a:prstGeom>
        </p:spPr>
        <p:txBody>
          <a:bodyPr>
            <a:normAutofit fontScale="100000" lnSpcReduction="0"/>
          </a:bodyPr>
          <a:lstStyle/>
          <a:p>
            <a:pPr/>
            <a:r>
              <a:t>Title Text</a:t>
            </a:r>
          </a:p>
        </p:txBody>
      </p:sp>
      <p:sp>
        <p:nvSpPr>
          <p:cNvPr id="284" name="Body Level One…"/>
          <p:cNvSpPr txBox="1"/>
          <p:nvPr>
            <p:ph type="body" sz="quarter" idx="1"/>
          </p:nvPr>
        </p:nvSpPr>
        <p:spPr>
          <a:xfrm>
            <a:off x="1154954" y="2603501"/>
            <a:ext cx="3141879" cy="576263"/>
          </a:xfrm>
          <a:prstGeom prst="rect">
            <a:avLst/>
          </a:prstGeom>
        </p:spPr>
        <p:txBody>
          <a:bodyPr anchor="b"/>
          <a:lstStyle>
            <a:lvl1pPr marL="0" indent="0">
              <a:buClrTx/>
              <a:buSzTx/>
              <a:buNone/>
              <a:defRPr sz="2400">
                <a:solidFill>
                  <a:srgbClr val="EF53A5"/>
                </a:solidFill>
              </a:defRPr>
            </a:lvl1pPr>
            <a:lvl2pPr marL="0" indent="457200">
              <a:buClrTx/>
              <a:buSzTx/>
              <a:buNone/>
              <a:defRPr sz="2400">
                <a:solidFill>
                  <a:srgbClr val="EF53A5"/>
                </a:solidFill>
              </a:defRPr>
            </a:lvl2pPr>
            <a:lvl3pPr marL="0" indent="914400">
              <a:buClrTx/>
              <a:buSzTx/>
              <a:buNone/>
              <a:defRPr sz="2400">
                <a:solidFill>
                  <a:srgbClr val="EF53A5"/>
                </a:solidFill>
              </a:defRPr>
            </a:lvl3pPr>
            <a:lvl4pPr marL="0" indent="1371600">
              <a:buClrTx/>
              <a:buSzTx/>
              <a:buNone/>
              <a:defRPr sz="2400">
                <a:solidFill>
                  <a:srgbClr val="EF53A5"/>
                </a:solidFill>
              </a:defRPr>
            </a:lvl4pPr>
            <a:lvl5pPr marL="0" indent="1828800">
              <a:buClrTx/>
              <a:buSzTx/>
              <a:buNone/>
              <a:defRPr sz="24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285" name="Text Placeholder 3"/>
          <p:cNvSpPr/>
          <p:nvPr>
            <p:ph type="body" sz="quarter" idx="13"/>
          </p:nvPr>
        </p:nvSpPr>
        <p:spPr>
          <a:xfrm>
            <a:off x="1154952" y="3179764"/>
            <a:ext cx="3141880" cy="2847294"/>
          </a:xfrm>
          <a:prstGeom prst="rect">
            <a:avLst/>
          </a:prstGeom>
        </p:spPr>
        <p:txBody>
          <a:bodyPr/>
          <a:lstStyle/>
          <a:p>
            <a:pPr marL="0" indent="0">
              <a:buClrTx/>
              <a:buSzTx/>
              <a:buNone/>
              <a:defRPr sz="1400"/>
            </a:pPr>
          </a:p>
        </p:txBody>
      </p:sp>
      <p:sp>
        <p:nvSpPr>
          <p:cNvPr id="286" name="Text Placeholder 4"/>
          <p:cNvSpPr/>
          <p:nvPr>
            <p:ph type="body" sz="quarter" idx="14"/>
          </p:nvPr>
        </p:nvSpPr>
        <p:spPr>
          <a:xfrm>
            <a:off x="4512721" y="2603499"/>
            <a:ext cx="3147010" cy="576264"/>
          </a:xfrm>
          <a:prstGeom prst="rect">
            <a:avLst/>
          </a:prstGeom>
        </p:spPr>
        <p:txBody>
          <a:bodyPr anchor="b"/>
          <a:lstStyle/>
          <a:p>
            <a:pPr marL="0" indent="0">
              <a:buClrTx/>
              <a:buSzTx/>
              <a:buNone/>
              <a:defRPr sz="2400">
                <a:solidFill>
                  <a:srgbClr val="EF53A5"/>
                </a:solidFill>
              </a:defRPr>
            </a:pPr>
          </a:p>
        </p:txBody>
      </p:sp>
      <p:sp>
        <p:nvSpPr>
          <p:cNvPr id="287" name="Text Placeholder 3"/>
          <p:cNvSpPr/>
          <p:nvPr>
            <p:ph type="body" sz="quarter" idx="15"/>
          </p:nvPr>
        </p:nvSpPr>
        <p:spPr>
          <a:xfrm>
            <a:off x="4512721" y="3179763"/>
            <a:ext cx="3147010" cy="2847294"/>
          </a:xfrm>
          <a:prstGeom prst="rect">
            <a:avLst/>
          </a:prstGeom>
        </p:spPr>
        <p:txBody>
          <a:bodyPr/>
          <a:lstStyle/>
          <a:p>
            <a:pPr marL="0" indent="0">
              <a:buClrTx/>
              <a:buSzTx/>
              <a:buNone/>
              <a:defRPr sz="1400"/>
            </a:pPr>
          </a:p>
        </p:txBody>
      </p:sp>
      <p:sp>
        <p:nvSpPr>
          <p:cNvPr id="288" name="Text Placeholder 4"/>
          <p:cNvSpPr/>
          <p:nvPr>
            <p:ph type="body" sz="quarter" idx="16"/>
          </p:nvPr>
        </p:nvSpPr>
        <p:spPr>
          <a:xfrm>
            <a:off x="7888134" y="2603500"/>
            <a:ext cx="3145731" cy="576263"/>
          </a:xfrm>
          <a:prstGeom prst="rect">
            <a:avLst/>
          </a:prstGeom>
        </p:spPr>
        <p:txBody>
          <a:bodyPr anchor="b"/>
          <a:lstStyle/>
          <a:p>
            <a:pPr marL="0" indent="0">
              <a:buClrTx/>
              <a:buSzTx/>
              <a:buNone/>
              <a:defRPr sz="2400">
                <a:solidFill>
                  <a:srgbClr val="EF53A5"/>
                </a:solidFill>
              </a:defRPr>
            </a:pPr>
          </a:p>
        </p:txBody>
      </p:sp>
      <p:sp>
        <p:nvSpPr>
          <p:cNvPr id="289" name="Text Placeholder 3"/>
          <p:cNvSpPr/>
          <p:nvPr>
            <p:ph type="body" sz="quarter" idx="17"/>
          </p:nvPr>
        </p:nvSpPr>
        <p:spPr>
          <a:xfrm>
            <a:off x="7888329" y="3179761"/>
            <a:ext cx="3145537" cy="2847294"/>
          </a:xfrm>
          <a:prstGeom prst="rect">
            <a:avLst/>
          </a:prstGeom>
        </p:spPr>
        <p:txBody>
          <a:bodyPr/>
          <a:lstStyle/>
          <a:p>
            <a:pPr marL="0" indent="0">
              <a:buClrTx/>
              <a:buSzTx/>
              <a:buNone/>
              <a:defRPr sz="1400"/>
            </a:pPr>
          </a:p>
        </p:txBody>
      </p:sp>
      <p:sp>
        <p:nvSpPr>
          <p:cNvPr id="290" name="Straight Connector 16"/>
          <p:cNvSpPr/>
          <p:nvPr/>
        </p:nvSpPr>
        <p:spPr>
          <a:xfrm flipH="1">
            <a:off x="4403971" y="2569633"/>
            <a:ext cx="1" cy="3492499"/>
          </a:xfrm>
          <a:prstGeom prst="line">
            <a:avLst/>
          </a:prstGeom>
          <a:ln w="12700" cap="rnd">
            <a:solidFill>
              <a:schemeClr val="accent1">
                <a:alpha val="40000"/>
              </a:schemeClr>
            </a:solidFill>
          </a:ln>
        </p:spPr>
        <p:txBody>
          <a:bodyPr lIns="45719" rIns="45719"/>
          <a:lstStyle/>
          <a:p>
            <a:pPr/>
          </a:p>
        </p:txBody>
      </p:sp>
      <p:sp>
        <p:nvSpPr>
          <p:cNvPr id="291" name="Straight Connector 17"/>
          <p:cNvSpPr/>
          <p:nvPr/>
        </p:nvSpPr>
        <p:spPr>
          <a:xfrm>
            <a:off x="7772400" y="2569633"/>
            <a:ext cx="1" cy="3492499"/>
          </a:xfrm>
          <a:prstGeom prst="line">
            <a:avLst/>
          </a:prstGeom>
          <a:ln w="12700" cap="rnd">
            <a:solidFill>
              <a:schemeClr val="accent1">
                <a:alpha val="40000"/>
              </a:schemeClr>
            </a:solidFill>
          </a:ln>
        </p:spPr>
        <p:txBody>
          <a:bodyPr lIns="45719" rIns="45719"/>
          <a:lstStyle/>
          <a:p>
            <a:pPr/>
          </a:p>
        </p:txBody>
      </p:sp>
      <p:sp>
        <p:nvSpPr>
          <p:cNvPr id="2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Picture Column">
    <p:spTree>
      <p:nvGrpSpPr>
        <p:cNvPr id="1" name=""/>
        <p:cNvGrpSpPr/>
        <p:nvPr/>
      </p:nvGrpSpPr>
      <p:grpSpPr>
        <a:xfrm>
          <a:off x="0" y="0"/>
          <a:ext cx="0" cy="0"/>
          <a:chOff x="0" y="0"/>
          <a:chExt cx="0" cy="0"/>
        </a:xfrm>
      </p:grpSpPr>
      <p:grpSp>
        <p:nvGrpSpPr>
          <p:cNvPr id="308" name="Group 7"/>
          <p:cNvGrpSpPr/>
          <p:nvPr/>
        </p:nvGrpSpPr>
        <p:grpSpPr>
          <a:xfrm>
            <a:off x="0" y="0"/>
            <a:ext cx="12192001" cy="6858001"/>
            <a:chOff x="0" y="0"/>
            <a:chExt cx="12192000" cy="6858000"/>
          </a:xfrm>
        </p:grpSpPr>
        <p:sp>
          <p:nvSpPr>
            <p:cNvPr id="299"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300" name="Oval 12"/>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1" name="Oval 14"/>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2" name="Oval 17"/>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3" name="Oval 15"/>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4" name="Oval 16"/>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5" name="Freeform 5"/>
            <p:cNvSpPr/>
            <p:nvPr/>
          </p:nvSpPr>
          <p:spPr>
            <a:xfrm rot="21010067">
              <a:off x="8490951" y="1797516"/>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306"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30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309"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310" name="Title Text"/>
          <p:cNvSpPr txBox="1"/>
          <p:nvPr>
            <p:ph type="title"/>
          </p:nvPr>
        </p:nvSpPr>
        <p:spPr>
          <a:xfrm>
            <a:off x="1154954" y="973667"/>
            <a:ext cx="8825659" cy="706966"/>
          </a:xfrm>
          <a:prstGeom prst="rect">
            <a:avLst/>
          </a:prstGeom>
        </p:spPr>
        <p:txBody>
          <a:bodyPr>
            <a:normAutofit fontScale="100000" lnSpcReduction="0"/>
          </a:bodyPr>
          <a:lstStyle/>
          <a:p>
            <a:pPr/>
            <a:r>
              <a:t>Title Text</a:t>
            </a:r>
          </a:p>
        </p:txBody>
      </p:sp>
      <p:sp>
        <p:nvSpPr>
          <p:cNvPr id="311" name="Body Level One…"/>
          <p:cNvSpPr txBox="1"/>
          <p:nvPr>
            <p:ph type="body" sz="quarter" idx="1"/>
          </p:nvPr>
        </p:nvSpPr>
        <p:spPr>
          <a:xfrm>
            <a:off x="1154954" y="4532843"/>
            <a:ext cx="3050439" cy="576263"/>
          </a:xfrm>
          <a:prstGeom prst="rect">
            <a:avLst/>
          </a:prstGeom>
        </p:spPr>
        <p:txBody>
          <a:bodyPr anchor="b"/>
          <a:lstStyle>
            <a:lvl1pPr marL="0" indent="0">
              <a:buClrTx/>
              <a:buSzTx/>
              <a:buNone/>
              <a:defRPr sz="2400">
                <a:solidFill>
                  <a:srgbClr val="EF53A5"/>
                </a:solidFill>
              </a:defRPr>
            </a:lvl1pPr>
            <a:lvl2pPr marL="0" indent="457200">
              <a:buClrTx/>
              <a:buSzTx/>
              <a:buNone/>
              <a:defRPr sz="2400">
                <a:solidFill>
                  <a:srgbClr val="EF53A5"/>
                </a:solidFill>
              </a:defRPr>
            </a:lvl2pPr>
            <a:lvl3pPr marL="0" indent="914400">
              <a:buClrTx/>
              <a:buSzTx/>
              <a:buNone/>
              <a:defRPr sz="2400">
                <a:solidFill>
                  <a:srgbClr val="EF53A5"/>
                </a:solidFill>
              </a:defRPr>
            </a:lvl3pPr>
            <a:lvl4pPr marL="0" indent="1371600">
              <a:buClrTx/>
              <a:buSzTx/>
              <a:buNone/>
              <a:defRPr sz="2400">
                <a:solidFill>
                  <a:srgbClr val="EF53A5"/>
                </a:solidFill>
              </a:defRPr>
            </a:lvl4pPr>
            <a:lvl5pPr marL="0" indent="1828800">
              <a:buClrTx/>
              <a:buSzTx/>
              <a:buNone/>
              <a:defRPr sz="24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312" name="Picture Placeholder 2"/>
          <p:cNvSpPr/>
          <p:nvPr>
            <p:ph type="pic" sz="quarter" idx="13"/>
          </p:nvPr>
        </p:nvSpPr>
        <p:spPr>
          <a:xfrm>
            <a:off x="1334552" y="2603499"/>
            <a:ext cx="2691244" cy="1591512"/>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313" name="Text Placeholder 3"/>
          <p:cNvSpPr/>
          <p:nvPr>
            <p:ph type="body" sz="quarter" idx="14"/>
          </p:nvPr>
        </p:nvSpPr>
        <p:spPr>
          <a:xfrm>
            <a:off x="1154954" y="5109105"/>
            <a:ext cx="3050439" cy="917953"/>
          </a:xfrm>
          <a:prstGeom prst="rect">
            <a:avLst/>
          </a:prstGeom>
        </p:spPr>
        <p:txBody>
          <a:bodyPr/>
          <a:lstStyle/>
          <a:p>
            <a:pPr marL="0" indent="0">
              <a:buClrTx/>
              <a:buSzTx/>
              <a:buNone/>
              <a:defRPr sz="1400"/>
            </a:pPr>
          </a:p>
        </p:txBody>
      </p:sp>
      <p:sp>
        <p:nvSpPr>
          <p:cNvPr id="314" name="Text Placeholder 4"/>
          <p:cNvSpPr/>
          <p:nvPr>
            <p:ph type="body" sz="quarter" idx="15"/>
          </p:nvPr>
        </p:nvSpPr>
        <p:spPr>
          <a:xfrm>
            <a:off x="4568864" y="4532843"/>
            <a:ext cx="3050439" cy="576264"/>
          </a:xfrm>
          <a:prstGeom prst="rect">
            <a:avLst/>
          </a:prstGeom>
        </p:spPr>
        <p:txBody>
          <a:bodyPr anchor="b"/>
          <a:lstStyle/>
          <a:p>
            <a:pPr marL="0" indent="0">
              <a:buClrTx/>
              <a:buSzTx/>
              <a:buNone/>
              <a:defRPr sz="2400">
                <a:solidFill>
                  <a:srgbClr val="EF53A5"/>
                </a:solidFill>
              </a:defRPr>
            </a:pPr>
          </a:p>
        </p:txBody>
      </p:sp>
      <p:sp>
        <p:nvSpPr>
          <p:cNvPr id="315" name="Picture Placeholder 2"/>
          <p:cNvSpPr/>
          <p:nvPr>
            <p:ph type="pic" sz="quarter" idx="16"/>
          </p:nvPr>
        </p:nvSpPr>
        <p:spPr>
          <a:xfrm>
            <a:off x="4748462" y="2603499"/>
            <a:ext cx="2691244" cy="1591512"/>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316" name="Text Placeholder 3"/>
          <p:cNvSpPr/>
          <p:nvPr>
            <p:ph type="body" sz="quarter" idx="17"/>
          </p:nvPr>
        </p:nvSpPr>
        <p:spPr>
          <a:xfrm>
            <a:off x="4570171" y="5109104"/>
            <a:ext cx="3050439" cy="917953"/>
          </a:xfrm>
          <a:prstGeom prst="rect">
            <a:avLst/>
          </a:prstGeom>
        </p:spPr>
        <p:txBody>
          <a:bodyPr/>
          <a:lstStyle/>
          <a:p>
            <a:pPr marL="0" indent="0">
              <a:buClrTx/>
              <a:buSzTx/>
              <a:buNone/>
              <a:defRPr sz="1400"/>
            </a:pPr>
          </a:p>
        </p:txBody>
      </p:sp>
      <p:sp>
        <p:nvSpPr>
          <p:cNvPr id="317" name="Text Placeholder 4"/>
          <p:cNvSpPr/>
          <p:nvPr>
            <p:ph type="body" sz="quarter" idx="18"/>
          </p:nvPr>
        </p:nvSpPr>
        <p:spPr>
          <a:xfrm>
            <a:off x="7982774" y="4532845"/>
            <a:ext cx="3051096" cy="576263"/>
          </a:xfrm>
          <a:prstGeom prst="rect">
            <a:avLst/>
          </a:prstGeom>
        </p:spPr>
        <p:txBody>
          <a:bodyPr anchor="b"/>
          <a:lstStyle/>
          <a:p>
            <a:pPr marL="0" indent="0">
              <a:buClrTx/>
              <a:buSzTx/>
              <a:buNone/>
              <a:defRPr sz="2400">
                <a:solidFill>
                  <a:srgbClr val="EF53A5"/>
                </a:solidFill>
              </a:defRPr>
            </a:pPr>
          </a:p>
        </p:txBody>
      </p:sp>
      <p:sp>
        <p:nvSpPr>
          <p:cNvPr id="318" name="Picture Placeholder 2"/>
          <p:cNvSpPr/>
          <p:nvPr>
            <p:ph type="pic" sz="quarter" idx="19"/>
          </p:nvPr>
        </p:nvSpPr>
        <p:spPr>
          <a:xfrm>
            <a:off x="8163031" y="2603499"/>
            <a:ext cx="2691243" cy="1591512"/>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319" name="Text Placeholder 3"/>
          <p:cNvSpPr/>
          <p:nvPr>
            <p:ph type="body" sz="quarter" idx="20"/>
          </p:nvPr>
        </p:nvSpPr>
        <p:spPr>
          <a:xfrm>
            <a:off x="7982774" y="5109104"/>
            <a:ext cx="3051097" cy="917953"/>
          </a:xfrm>
          <a:prstGeom prst="rect">
            <a:avLst/>
          </a:prstGeom>
        </p:spPr>
        <p:txBody>
          <a:bodyPr/>
          <a:lstStyle/>
          <a:p>
            <a:pPr marL="0" indent="0">
              <a:buClrTx/>
              <a:buSzTx/>
              <a:buNone/>
              <a:defRPr sz="1400"/>
            </a:pPr>
          </a:p>
        </p:txBody>
      </p:sp>
      <p:sp>
        <p:nvSpPr>
          <p:cNvPr id="320" name="Straight Connector 42"/>
          <p:cNvSpPr/>
          <p:nvPr/>
        </p:nvSpPr>
        <p:spPr>
          <a:xfrm flipH="1">
            <a:off x="4405831" y="2569633"/>
            <a:ext cx="1" cy="3492499"/>
          </a:xfrm>
          <a:prstGeom prst="line">
            <a:avLst/>
          </a:prstGeom>
          <a:ln w="12700" cap="rnd">
            <a:solidFill>
              <a:schemeClr val="accent1">
                <a:alpha val="40000"/>
              </a:schemeClr>
            </a:solidFill>
          </a:ln>
        </p:spPr>
        <p:txBody>
          <a:bodyPr lIns="45719" rIns="45719"/>
          <a:lstStyle/>
          <a:p>
            <a:pPr/>
          </a:p>
        </p:txBody>
      </p:sp>
      <p:sp>
        <p:nvSpPr>
          <p:cNvPr id="321" name="Straight Connector 43"/>
          <p:cNvSpPr/>
          <p:nvPr/>
        </p:nvSpPr>
        <p:spPr>
          <a:xfrm>
            <a:off x="7797802" y="2569633"/>
            <a:ext cx="1" cy="3492499"/>
          </a:xfrm>
          <a:prstGeom prst="line">
            <a:avLst/>
          </a:prstGeom>
          <a:ln w="12700" cap="rnd">
            <a:solidFill>
              <a:schemeClr val="accent1">
                <a:alpha val="40000"/>
              </a:schemeClr>
            </a:solidFill>
          </a:ln>
        </p:spPr>
        <p:txBody>
          <a:bodyPr lIns="45719" rIns="45719"/>
          <a:lstStyle/>
          <a:p>
            <a:pPr/>
          </a:p>
        </p:txBody>
      </p:sp>
      <p:sp>
        <p:nvSpPr>
          <p:cNvPr id="3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grpSp>
        <p:nvGrpSpPr>
          <p:cNvPr id="34" name="Group 7"/>
          <p:cNvGrpSpPr/>
          <p:nvPr/>
        </p:nvGrpSpPr>
        <p:grpSpPr>
          <a:xfrm>
            <a:off x="0" y="0"/>
            <a:ext cx="12192001" cy="6858001"/>
            <a:chOff x="0" y="0"/>
            <a:chExt cx="12192000" cy="6858000"/>
          </a:xfrm>
        </p:grpSpPr>
        <p:sp>
          <p:nvSpPr>
            <p:cNvPr id="25"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6" name="Oval 12"/>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 name="Oval 14"/>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8" name="Oval 17"/>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9" name="Oval 15"/>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 name="Oval 16"/>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1" name="Freeform 5"/>
            <p:cNvSpPr/>
            <p:nvPr/>
          </p:nvSpPr>
          <p:spPr>
            <a:xfrm rot="21010067">
              <a:off x="8490951" y="1797516"/>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32"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33"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35"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36" name="Title Text"/>
          <p:cNvSpPr txBox="1"/>
          <p:nvPr>
            <p:ph type="title"/>
          </p:nvPr>
        </p:nvSpPr>
        <p:spPr>
          <a:xfrm>
            <a:off x="1154954" y="973667"/>
            <a:ext cx="8761414" cy="706966"/>
          </a:xfrm>
          <a:prstGeom prst="rect">
            <a:avLst/>
          </a:prstGeom>
        </p:spPr>
        <p:txBody>
          <a:bodyPr>
            <a:normAutofit fontScale="100000" lnSpcReduction="0"/>
          </a:bodyPr>
          <a:lstStyle/>
          <a:p>
            <a:pPr/>
            <a:r>
              <a:t>Title Text</a:t>
            </a:r>
          </a:p>
        </p:txBody>
      </p:sp>
      <p:sp>
        <p:nvSpPr>
          <p:cNvPr id="37" name="Body Level One…"/>
          <p:cNvSpPr txBox="1"/>
          <p:nvPr>
            <p:ph type="body" sz="half" idx="1"/>
          </p:nvPr>
        </p:nvSpPr>
        <p:spPr>
          <a:xfrm>
            <a:off x="1154954" y="2603500"/>
            <a:ext cx="8825659" cy="3416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grpSp>
        <p:nvGrpSpPr>
          <p:cNvPr id="55" name="Group 7"/>
          <p:cNvGrpSpPr/>
          <p:nvPr/>
        </p:nvGrpSpPr>
        <p:grpSpPr>
          <a:xfrm>
            <a:off x="0" y="0"/>
            <a:ext cx="12192001" cy="6858001"/>
            <a:chOff x="0" y="0"/>
            <a:chExt cx="12192000" cy="6858000"/>
          </a:xfrm>
        </p:grpSpPr>
        <p:sp>
          <p:nvSpPr>
            <p:cNvPr id="45" name="Rectangle 13"/>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46" name="Oval 16"/>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47" name="Oval 17"/>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48" name="Oval 18"/>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49" name="Oval 19"/>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50" name="Oval 20"/>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51" name="Rectangle 9"/>
            <p:cNvSpPr/>
            <p:nvPr/>
          </p:nvSpPr>
          <p:spPr>
            <a:xfrm>
              <a:off x="7289800" y="402164"/>
              <a:ext cx="4478866" cy="6053671"/>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52" name="Freeform 5"/>
            <p:cNvSpPr/>
            <p:nvPr/>
          </p:nvSpPr>
          <p:spPr>
            <a:xfrm rot="16200000">
              <a:off x="3787243" y="2801720"/>
              <a:ext cx="6053672" cy="1254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53" name="Freeform 5"/>
            <p:cNvSpPr/>
            <p:nvPr/>
          </p:nvSpPr>
          <p:spPr>
            <a:xfrm rot="15922489">
              <a:off x="4698353" y="1826076"/>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5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56" name="Title Text"/>
          <p:cNvSpPr txBox="1"/>
          <p:nvPr>
            <p:ph type="title"/>
          </p:nvPr>
        </p:nvSpPr>
        <p:spPr>
          <a:xfrm>
            <a:off x="1154954" y="2677645"/>
            <a:ext cx="4351026" cy="2283825"/>
          </a:xfrm>
          <a:prstGeom prst="rect">
            <a:avLst/>
          </a:prstGeom>
        </p:spPr>
        <p:txBody>
          <a:bodyPr>
            <a:normAutofit fontScale="100000" lnSpcReduction="0"/>
          </a:bodyPr>
          <a:lstStyle>
            <a:lvl1pPr>
              <a:defRPr sz="4000"/>
            </a:lvl1pPr>
          </a:lstStyle>
          <a:p>
            <a:pPr/>
            <a:r>
              <a:t>Title Text</a:t>
            </a:r>
          </a:p>
        </p:txBody>
      </p:sp>
      <p:sp>
        <p:nvSpPr>
          <p:cNvPr id="57" name="Body Level One…"/>
          <p:cNvSpPr txBox="1"/>
          <p:nvPr>
            <p:ph type="body" sz="quarter" idx="1"/>
          </p:nvPr>
        </p:nvSpPr>
        <p:spPr>
          <a:xfrm>
            <a:off x="6895558" y="2677643"/>
            <a:ext cx="3757547" cy="2283825"/>
          </a:xfrm>
          <a:prstGeom prst="rect">
            <a:avLst/>
          </a:prstGeom>
        </p:spPr>
        <p:txBody>
          <a:bodyPr anchor="ctr"/>
          <a:lstStyle>
            <a:lvl1pPr marL="0" indent="0">
              <a:buClrTx/>
              <a:buSzTx/>
              <a:buNone/>
              <a:defRPr cap="all" sz="2000">
                <a:solidFill>
                  <a:srgbClr val="EF53A5"/>
                </a:solidFill>
              </a:defRPr>
            </a:lvl1pPr>
            <a:lvl2pPr marL="0" indent="457200">
              <a:buClrTx/>
              <a:buSzTx/>
              <a:buNone/>
              <a:defRPr cap="all" sz="2000">
                <a:solidFill>
                  <a:srgbClr val="EF53A5"/>
                </a:solidFill>
              </a:defRPr>
            </a:lvl2pPr>
            <a:lvl3pPr marL="0" indent="914400">
              <a:buClrTx/>
              <a:buSzTx/>
              <a:buNone/>
              <a:defRPr cap="all" sz="2000">
                <a:solidFill>
                  <a:srgbClr val="EF53A5"/>
                </a:solidFill>
              </a:defRPr>
            </a:lvl3pPr>
            <a:lvl4pPr marL="0" indent="1371600">
              <a:buClrTx/>
              <a:buSzTx/>
              <a:buNone/>
              <a:defRPr cap="all" sz="2000">
                <a:solidFill>
                  <a:srgbClr val="EF53A5"/>
                </a:solidFill>
              </a:defRPr>
            </a:lvl4pPr>
            <a:lvl5pPr marL="0" indent="1828800">
              <a:buClrTx/>
              <a:buSzTx/>
              <a:buNone/>
              <a:defRPr cap="all" sz="20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58" name="Rectangle 15"/>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grpSp>
        <p:nvGrpSpPr>
          <p:cNvPr id="75" name="Group 7"/>
          <p:cNvGrpSpPr/>
          <p:nvPr/>
        </p:nvGrpSpPr>
        <p:grpSpPr>
          <a:xfrm>
            <a:off x="0" y="0"/>
            <a:ext cx="12192001" cy="6858001"/>
            <a:chOff x="0" y="0"/>
            <a:chExt cx="12192000" cy="6858000"/>
          </a:xfrm>
        </p:grpSpPr>
        <p:sp>
          <p:nvSpPr>
            <p:cNvPr id="66"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67" name="Oval 12"/>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68" name="Oval 14"/>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69" name="Oval 17"/>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70" name="Oval 15"/>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71" name="Oval 16"/>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72" name="Freeform 5"/>
            <p:cNvSpPr/>
            <p:nvPr/>
          </p:nvSpPr>
          <p:spPr>
            <a:xfrm rot="21010067">
              <a:off x="8490951" y="1797516"/>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73"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7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76"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77" name="Title Text"/>
          <p:cNvSpPr txBox="1"/>
          <p:nvPr>
            <p:ph type="title"/>
          </p:nvPr>
        </p:nvSpPr>
        <p:spPr>
          <a:xfrm>
            <a:off x="1154954" y="973667"/>
            <a:ext cx="8761414" cy="706966"/>
          </a:xfrm>
          <a:prstGeom prst="rect">
            <a:avLst/>
          </a:prstGeom>
        </p:spPr>
        <p:txBody>
          <a:bodyPr>
            <a:normAutofit fontScale="100000" lnSpcReduction="0"/>
          </a:bodyPr>
          <a:lstStyle/>
          <a:p>
            <a:pPr/>
            <a:r>
              <a:t>Title Text</a:t>
            </a:r>
          </a:p>
        </p:txBody>
      </p:sp>
      <p:sp>
        <p:nvSpPr>
          <p:cNvPr id="78" name="Body Level One…"/>
          <p:cNvSpPr txBox="1"/>
          <p:nvPr>
            <p:ph type="body" sz="quarter" idx="1"/>
          </p:nvPr>
        </p:nvSpPr>
        <p:spPr>
          <a:xfrm>
            <a:off x="1154954" y="2603500"/>
            <a:ext cx="4825159" cy="341630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grpSp>
        <p:nvGrpSpPr>
          <p:cNvPr id="95" name="Group 7"/>
          <p:cNvGrpSpPr/>
          <p:nvPr/>
        </p:nvGrpSpPr>
        <p:grpSpPr>
          <a:xfrm>
            <a:off x="0" y="0"/>
            <a:ext cx="12192001" cy="6858001"/>
            <a:chOff x="0" y="0"/>
            <a:chExt cx="12192000" cy="6858000"/>
          </a:xfrm>
        </p:grpSpPr>
        <p:sp>
          <p:nvSpPr>
            <p:cNvPr id="86"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87" name="Oval 12"/>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88" name="Oval 14"/>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89" name="Oval 17"/>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90" name="Oval 15"/>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91" name="Oval 16"/>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92" name="Freeform 5"/>
            <p:cNvSpPr/>
            <p:nvPr/>
          </p:nvSpPr>
          <p:spPr>
            <a:xfrm rot="21010067">
              <a:off x="8490951" y="1797516"/>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93"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9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96"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97" name="Title Text"/>
          <p:cNvSpPr txBox="1"/>
          <p:nvPr>
            <p:ph type="title"/>
          </p:nvPr>
        </p:nvSpPr>
        <p:spPr>
          <a:xfrm>
            <a:off x="1154954" y="973667"/>
            <a:ext cx="8761414" cy="706966"/>
          </a:xfrm>
          <a:prstGeom prst="rect">
            <a:avLst/>
          </a:prstGeom>
        </p:spPr>
        <p:txBody>
          <a:bodyPr>
            <a:normAutofit fontScale="100000" lnSpcReduction="0"/>
          </a:bodyPr>
          <a:lstStyle/>
          <a:p>
            <a:pPr/>
            <a:r>
              <a:t>Title Text</a:t>
            </a:r>
          </a:p>
        </p:txBody>
      </p:sp>
      <p:sp>
        <p:nvSpPr>
          <p:cNvPr id="98" name="Body Level One…"/>
          <p:cNvSpPr txBox="1"/>
          <p:nvPr>
            <p:ph type="body" sz="quarter" idx="1"/>
          </p:nvPr>
        </p:nvSpPr>
        <p:spPr>
          <a:xfrm>
            <a:off x="1154954" y="2603500"/>
            <a:ext cx="4825158"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99" name="Text Placeholder 4"/>
          <p:cNvSpPr/>
          <p:nvPr>
            <p:ph type="body" sz="quarter" idx="13"/>
          </p:nvPr>
        </p:nvSpPr>
        <p:spPr>
          <a:xfrm>
            <a:off x="6208712" y="2603499"/>
            <a:ext cx="4825160" cy="576264"/>
          </a:xfrm>
          <a:prstGeom prst="rect">
            <a:avLst/>
          </a:prstGeom>
        </p:spPr>
        <p:txBody>
          <a:bodyPr anchor="b"/>
          <a:lstStyle/>
          <a:p>
            <a:pPr marL="0" indent="0">
              <a:buClrTx/>
              <a:buSzTx/>
              <a:buNone/>
              <a:defRPr sz="2400">
                <a:solidFill>
                  <a:schemeClr val="accent1"/>
                </a:solidFill>
              </a:defRPr>
            </a:pP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grpSp>
        <p:nvGrpSpPr>
          <p:cNvPr id="116" name="Group 7"/>
          <p:cNvGrpSpPr/>
          <p:nvPr/>
        </p:nvGrpSpPr>
        <p:grpSpPr>
          <a:xfrm>
            <a:off x="0" y="0"/>
            <a:ext cx="12192001" cy="6858001"/>
            <a:chOff x="0" y="0"/>
            <a:chExt cx="12192000" cy="6858000"/>
          </a:xfrm>
        </p:grpSpPr>
        <p:sp>
          <p:nvSpPr>
            <p:cNvPr id="107"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08" name="Oval 12"/>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09" name="Oval 14"/>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10" name="Oval 17"/>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11" name="Oval 15"/>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12" name="Oval 16"/>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13" name="Freeform 5"/>
            <p:cNvSpPr/>
            <p:nvPr/>
          </p:nvSpPr>
          <p:spPr>
            <a:xfrm rot="21010067">
              <a:off x="8490951" y="1797516"/>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114"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15"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17"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118" name="Title Text"/>
          <p:cNvSpPr txBox="1"/>
          <p:nvPr>
            <p:ph type="title"/>
          </p:nvPr>
        </p:nvSpPr>
        <p:spPr>
          <a:xfrm>
            <a:off x="1154954" y="973667"/>
            <a:ext cx="8761414" cy="706966"/>
          </a:xfrm>
          <a:prstGeom prst="rect">
            <a:avLst/>
          </a:prstGeom>
        </p:spPr>
        <p:txBody>
          <a:bodyPr>
            <a:normAutofit fontScale="100000" lnSpcReduction="0"/>
          </a:bodyPr>
          <a:lstStyle/>
          <a:p>
            <a:pPr/>
            <a:r>
              <a:t>Title Text</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grpSp>
        <p:nvGrpSpPr>
          <p:cNvPr id="143" name="Group 8"/>
          <p:cNvGrpSpPr/>
          <p:nvPr/>
        </p:nvGrpSpPr>
        <p:grpSpPr>
          <a:xfrm>
            <a:off x="0" y="0"/>
            <a:ext cx="12192001" cy="6858001"/>
            <a:chOff x="0" y="0"/>
            <a:chExt cx="12192000" cy="6858000"/>
          </a:xfrm>
        </p:grpSpPr>
        <p:sp>
          <p:nvSpPr>
            <p:cNvPr id="133" name="Rectangle 13"/>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34" name="Oval 16"/>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35" name="Oval 18"/>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36" name="Oval 19"/>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37" name="Oval 20"/>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38" name="Oval 21"/>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39" name="Rectangle 10"/>
            <p:cNvSpPr/>
            <p:nvPr/>
          </p:nvSpPr>
          <p:spPr>
            <a:xfrm>
              <a:off x="5713412" y="402164"/>
              <a:ext cx="6055253" cy="6053671"/>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40" name="Freeform 5"/>
            <p:cNvSpPr/>
            <p:nvPr/>
          </p:nvSpPr>
          <p:spPr>
            <a:xfrm rot="15922489">
              <a:off x="3140486" y="1826076"/>
              <a:ext cx="3299407"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141" name="Freeform 5"/>
            <p:cNvSpPr/>
            <p:nvPr/>
          </p:nvSpPr>
          <p:spPr>
            <a:xfrm rot="16200000">
              <a:off x="2229376" y="2801720"/>
              <a:ext cx="6053672" cy="1254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42"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44" name="Title Text"/>
          <p:cNvSpPr txBox="1"/>
          <p:nvPr>
            <p:ph type="title"/>
          </p:nvPr>
        </p:nvSpPr>
        <p:spPr>
          <a:xfrm>
            <a:off x="1154954" y="1295400"/>
            <a:ext cx="2793159" cy="1600200"/>
          </a:xfrm>
          <a:prstGeom prst="rect">
            <a:avLst/>
          </a:prstGeom>
        </p:spPr>
        <p:txBody>
          <a:bodyPr anchor="b">
            <a:normAutofit fontScale="100000" lnSpcReduction="0"/>
          </a:bodyPr>
          <a:lstStyle>
            <a:lvl1pPr>
              <a:defRPr sz="2400"/>
            </a:lvl1pPr>
          </a:lstStyle>
          <a:p>
            <a:pPr/>
            <a:r>
              <a:t>Title Text</a:t>
            </a:r>
          </a:p>
        </p:txBody>
      </p:sp>
      <p:sp>
        <p:nvSpPr>
          <p:cNvPr id="145" name="Body Level One…"/>
          <p:cNvSpPr txBox="1"/>
          <p:nvPr>
            <p:ph type="body" sz="half" idx="1"/>
          </p:nvPr>
        </p:nvSpPr>
        <p:spPr>
          <a:xfrm>
            <a:off x="5781145" y="1447800"/>
            <a:ext cx="5190068" cy="45720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46" name="Text Placeholder 3"/>
          <p:cNvSpPr/>
          <p:nvPr>
            <p:ph type="body" sz="quarter" idx="13"/>
          </p:nvPr>
        </p:nvSpPr>
        <p:spPr>
          <a:xfrm>
            <a:off x="1154954" y="3129279"/>
            <a:ext cx="2793159" cy="2895600"/>
          </a:xfrm>
          <a:prstGeom prst="rect">
            <a:avLst/>
          </a:prstGeom>
        </p:spPr>
        <p:txBody>
          <a:bodyPr/>
          <a:lstStyle/>
          <a:p>
            <a:pPr marL="0" indent="0">
              <a:buClrTx/>
              <a:buSzTx/>
              <a:buNone/>
              <a:defRPr sz="1400">
                <a:solidFill>
                  <a:srgbClr val="EF53A5"/>
                </a:solidFill>
              </a:defRPr>
            </a:pPr>
          </a:p>
        </p:txBody>
      </p:sp>
      <p:sp>
        <p:nvSpPr>
          <p:cNvPr id="147" name="Rectangle 15"/>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grpSp>
        <p:nvGrpSpPr>
          <p:cNvPr id="165" name="Group 8"/>
          <p:cNvGrpSpPr/>
          <p:nvPr/>
        </p:nvGrpSpPr>
        <p:grpSpPr>
          <a:xfrm>
            <a:off x="0" y="0"/>
            <a:ext cx="12192001" cy="6858001"/>
            <a:chOff x="0" y="0"/>
            <a:chExt cx="12192000" cy="6858000"/>
          </a:xfrm>
        </p:grpSpPr>
        <p:sp>
          <p:nvSpPr>
            <p:cNvPr id="155" name="Rectangle 13"/>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56" name="Oval 16"/>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57" name="Oval 17"/>
            <p:cNvSpPr/>
            <p:nvPr/>
          </p:nvSpPr>
          <p:spPr>
            <a:xfrm>
              <a:off x="-1"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58" name="Oval 18"/>
            <p:cNvSpPr/>
            <p:nvPr/>
          </p:nvSpPr>
          <p:spPr>
            <a:xfrm>
              <a:off x="8609012" y="5867400"/>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59" name="Oval 19"/>
            <p:cNvSpPr/>
            <p:nvPr/>
          </p:nvSpPr>
          <p:spPr>
            <a:xfrm>
              <a:off x="8609012" y="1676399"/>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60" name="Oval 20"/>
            <p:cNvSpPr/>
            <p:nvPr/>
          </p:nvSpPr>
          <p:spPr>
            <a:xfrm>
              <a:off x="7999412"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61" name="Rectangle 10"/>
            <p:cNvSpPr/>
            <p:nvPr/>
          </p:nvSpPr>
          <p:spPr>
            <a:xfrm>
              <a:off x="6172200" y="402164"/>
              <a:ext cx="5596466" cy="6053671"/>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62" name="Freeform 5"/>
            <p:cNvSpPr/>
            <p:nvPr/>
          </p:nvSpPr>
          <p:spPr>
            <a:xfrm rot="15922489">
              <a:off x="4203595" y="1826076"/>
              <a:ext cx="3299407"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163" name="Freeform 5"/>
            <p:cNvSpPr/>
            <p:nvPr/>
          </p:nvSpPr>
          <p:spPr>
            <a:xfrm rot="16200000">
              <a:off x="3295431" y="2801720"/>
              <a:ext cx="6053672" cy="1254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6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66" name="Title Text"/>
          <p:cNvSpPr txBox="1"/>
          <p:nvPr>
            <p:ph type="title"/>
          </p:nvPr>
        </p:nvSpPr>
        <p:spPr>
          <a:xfrm>
            <a:off x="1154954" y="1693333"/>
            <a:ext cx="3865135" cy="1735667"/>
          </a:xfrm>
          <a:prstGeom prst="rect">
            <a:avLst/>
          </a:prstGeom>
        </p:spPr>
        <p:txBody>
          <a:bodyPr anchor="b">
            <a:normAutofit fontScale="100000" lnSpcReduction="0"/>
          </a:bodyPr>
          <a:lstStyle/>
          <a:p>
            <a:pPr/>
            <a:r>
              <a:t>Title Text</a:t>
            </a:r>
          </a:p>
        </p:txBody>
      </p:sp>
      <p:sp>
        <p:nvSpPr>
          <p:cNvPr id="167" name="Picture Placeholder 2"/>
          <p:cNvSpPr/>
          <p:nvPr>
            <p:ph type="pic" sz="quarter" idx="13"/>
          </p:nvPr>
        </p:nvSpPr>
        <p:spPr>
          <a:xfrm>
            <a:off x="6547870" y="1143000"/>
            <a:ext cx="3227194" cy="4572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68" name="Body Level One…"/>
          <p:cNvSpPr txBox="1"/>
          <p:nvPr>
            <p:ph type="body" sz="quarter" idx="1"/>
          </p:nvPr>
        </p:nvSpPr>
        <p:spPr>
          <a:xfrm>
            <a:off x="1154954" y="3657600"/>
            <a:ext cx="3859213" cy="1371600"/>
          </a:xfrm>
          <a:prstGeom prst="rect">
            <a:avLst/>
          </a:prstGeom>
        </p:spPr>
        <p:txBody>
          <a:bodyPr/>
          <a:lstStyle>
            <a:lvl1pPr marL="0" indent="0">
              <a:buClrTx/>
              <a:buSzTx/>
              <a:buNone/>
              <a:defRPr sz="1400">
                <a:solidFill>
                  <a:srgbClr val="EF53A5"/>
                </a:solidFill>
              </a:defRPr>
            </a:lvl1pPr>
            <a:lvl2pPr marL="0" indent="457200">
              <a:buClrTx/>
              <a:buSzTx/>
              <a:buNone/>
              <a:defRPr sz="1400">
                <a:solidFill>
                  <a:srgbClr val="EF53A5"/>
                </a:solidFill>
              </a:defRPr>
            </a:lvl2pPr>
            <a:lvl3pPr marL="0" indent="914400">
              <a:buClrTx/>
              <a:buSzTx/>
              <a:buNone/>
              <a:defRPr sz="1400">
                <a:solidFill>
                  <a:srgbClr val="EF53A5"/>
                </a:solidFill>
              </a:defRPr>
            </a:lvl3pPr>
            <a:lvl4pPr marL="0" indent="1371600">
              <a:buClrTx/>
              <a:buSzTx/>
              <a:buNone/>
              <a:defRPr sz="1400">
                <a:solidFill>
                  <a:srgbClr val="EF53A5"/>
                </a:solidFill>
              </a:defRPr>
            </a:lvl4pPr>
            <a:lvl5pPr marL="0" indent="1828800">
              <a:buClrTx/>
              <a:buSzTx/>
              <a:buNone/>
              <a:defRPr sz="14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169" name="Rectangle 15"/>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1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6"/>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3" name="Title Text"/>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0522496" y="540176"/>
            <a:ext cx="498287" cy="523240"/>
          </a:xfrm>
          <a:prstGeom prst="rect">
            <a:avLst/>
          </a:prstGeom>
          <a:ln w="12700">
            <a:miter lim="400000"/>
          </a:ln>
        </p:spPr>
        <p:txBody>
          <a:bodyPr wrap="none" lIns="45719" rIns="45719" anchor="b">
            <a:spAutoFit/>
          </a:bodyPr>
          <a:lstStyle>
            <a:lvl1pPr algn="ctr">
              <a:defRPr sz="28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3600" u="none">
          <a:solidFill>
            <a:srgbClr val="EBEBEB"/>
          </a:solidFill>
          <a:uFillTx/>
          <a:latin typeface="+mn-lt"/>
          <a:ea typeface="+mn-ea"/>
          <a:cs typeface="+mn-cs"/>
          <a:sym typeface="Century Gothic"/>
        </a:defRPr>
      </a:lvl1pPr>
      <a:lvl2pPr marL="0" marR="0" indent="0" algn="l" defTabSz="457200" rtl="0" latinLnBrk="0">
        <a:lnSpc>
          <a:spcPct val="100000"/>
        </a:lnSpc>
        <a:spcBef>
          <a:spcPts val="0"/>
        </a:spcBef>
        <a:spcAft>
          <a:spcPts val="0"/>
        </a:spcAft>
        <a:buClrTx/>
        <a:buSzTx/>
        <a:buFontTx/>
        <a:buNone/>
        <a:tabLst/>
        <a:defRPr b="0" baseline="0" cap="none" i="0" spc="0" strike="noStrike" sz="3600" u="none">
          <a:solidFill>
            <a:srgbClr val="EBEBEB"/>
          </a:solidFill>
          <a:uFillTx/>
          <a:latin typeface="+mn-lt"/>
          <a:ea typeface="+mn-ea"/>
          <a:cs typeface="+mn-cs"/>
          <a:sym typeface="Century Gothic"/>
        </a:defRPr>
      </a:lvl2pPr>
      <a:lvl3pPr marL="0" marR="0" indent="0" algn="l" defTabSz="457200" rtl="0" latinLnBrk="0">
        <a:lnSpc>
          <a:spcPct val="100000"/>
        </a:lnSpc>
        <a:spcBef>
          <a:spcPts val="0"/>
        </a:spcBef>
        <a:spcAft>
          <a:spcPts val="0"/>
        </a:spcAft>
        <a:buClrTx/>
        <a:buSzTx/>
        <a:buFontTx/>
        <a:buNone/>
        <a:tabLst/>
        <a:defRPr b="0" baseline="0" cap="none" i="0" spc="0" strike="noStrike" sz="3600" u="none">
          <a:solidFill>
            <a:srgbClr val="EBEBEB"/>
          </a:solidFill>
          <a:uFillTx/>
          <a:latin typeface="+mn-lt"/>
          <a:ea typeface="+mn-ea"/>
          <a:cs typeface="+mn-cs"/>
          <a:sym typeface="Century Gothic"/>
        </a:defRPr>
      </a:lvl3pPr>
      <a:lvl4pPr marL="0" marR="0" indent="0" algn="l" defTabSz="457200" rtl="0" latinLnBrk="0">
        <a:lnSpc>
          <a:spcPct val="100000"/>
        </a:lnSpc>
        <a:spcBef>
          <a:spcPts val="0"/>
        </a:spcBef>
        <a:spcAft>
          <a:spcPts val="0"/>
        </a:spcAft>
        <a:buClrTx/>
        <a:buSzTx/>
        <a:buFontTx/>
        <a:buNone/>
        <a:tabLst/>
        <a:defRPr b="0" baseline="0" cap="none" i="0" spc="0" strike="noStrike" sz="3600" u="none">
          <a:solidFill>
            <a:srgbClr val="EBEBEB"/>
          </a:solidFill>
          <a:uFillTx/>
          <a:latin typeface="+mn-lt"/>
          <a:ea typeface="+mn-ea"/>
          <a:cs typeface="+mn-cs"/>
          <a:sym typeface="Century Gothic"/>
        </a:defRPr>
      </a:lvl4pPr>
      <a:lvl5pPr marL="0" marR="0" indent="0" algn="l" defTabSz="457200" rtl="0" latinLnBrk="0">
        <a:lnSpc>
          <a:spcPct val="100000"/>
        </a:lnSpc>
        <a:spcBef>
          <a:spcPts val="0"/>
        </a:spcBef>
        <a:spcAft>
          <a:spcPts val="0"/>
        </a:spcAft>
        <a:buClrTx/>
        <a:buSzTx/>
        <a:buFontTx/>
        <a:buNone/>
        <a:tabLst/>
        <a:defRPr b="0" baseline="0" cap="none" i="0" spc="0" strike="noStrike" sz="3600" u="none">
          <a:solidFill>
            <a:srgbClr val="EBEBEB"/>
          </a:solidFill>
          <a:uFillTx/>
          <a:latin typeface="+mn-lt"/>
          <a:ea typeface="+mn-ea"/>
          <a:cs typeface="+mn-cs"/>
          <a:sym typeface="Century Gothic"/>
        </a:defRPr>
      </a:lvl5pPr>
      <a:lvl6pPr marL="0" marR="0" indent="0" algn="l" defTabSz="457200" rtl="0" latinLnBrk="0">
        <a:lnSpc>
          <a:spcPct val="100000"/>
        </a:lnSpc>
        <a:spcBef>
          <a:spcPts val="0"/>
        </a:spcBef>
        <a:spcAft>
          <a:spcPts val="0"/>
        </a:spcAft>
        <a:buClrTx/>
        <a:buSzTx/>
        <a:buFontTx/>
        <a:buNone/>
        <a:tabLst/>
        <a:defRPr b="0" baseline="0" cap="none" i="0" spc="0" strike="noStrike" sz="3600" u="none">
          <a:solidFill>
            <a:srgbClr val="EBEBEB"/>
          </a:solidFill>
          <a:uFillTx/>
          <a:latin typeface="+mn-lt"/>
          <a:ea typeface="+mn-ea"/>
          <a:cs typeface="+mn-cs"/>
          <a:sym typeface="Century Gothic"/>
        </a:defRPr>
      </a:lvl6pPr>
      <a:lvl7pPr marL="0" marR="0" indent="0" algn="l" defTabSz="457200" rtl="0" latinLnBrk="0">
        <a:lnSpc>
          <a:spcPct val="100000"/>
        </a:lnSpc>
        <a:spcBef>
          <a:spcPts val="0"/>
        </a:spcBef>
        <a:spcAft>
          <a:spcPts val="0"/>
        </a:spcAft>
        <a:buClrTx/>
        <a:buSzTx/>
        <a:buFontTx/>
        <a:buNone/>
        <a:tabLst/>
        <a:defRPr b="0" baseline="0" cap="none" i="0" spc="0" strike="noStrike" sz="3600" u="none">
          <a:solidFill>
            <a:srgbClr val="EBEBEB"/>
          </a:solidFill>
          <a:uFillTx/>
          <a:latin typeface="+mn-lt"/>
          <a:ea typeface="+mn-ea"/>
          <a:cs typeface="+mn-cs"/>
          <a:sym typeface="Century Gothic"/>
        </a:defRPr>
      </a:lvl7pPr>
      <a:lvl8pPr marL="0" marR="0" indent="0" algn="l" defTabSz="457200" rtl="0" latinLnBrk="0">
        <a:lnSpc>
          <a:spcPct val="100000"/>
        </a:lnSpc>
        <a:spcBef>
          <a:spcPts val="0"/>
        </a:spcBef>
        <a:spcAft>
          <a:spcPts val="0"/>
        </a:spcAft>
        <a:buClrTx/>
        <a:buSzTx/>
        <a:buFontTx/>
        <a:buNone/>
        <a:tabLst/>
        <a:defRPr b="0" baseline="0" cap="none" i="0" spc="0" strike="noStrike" sz="3600" u="none">
          <a:solidFill>
            <a:srgbClr val="EBEBEB"/>
          </a:solidFill>
          <a:uFillTx/>
          <a:latin typeface="+mn-lt"/>
          <a:ea typeface="+mn-ea"/>
          <a:cs typeface="+mn-cs"/>
          <a:sym typeface="Century Gothic"/>
        </a:defRPr>
      </a:lvl8pPr>
      <a:lvl9pPr marL="0" marR="0" indent="0" algn="l" defTabSz="457200" rtl="0" latinLnBrk="0">
        <a:lnSpc>
          <a:spcPct val="100000"/>
        </a:lnSpc>
        <a:spcBef>
          <a:spcPts val="0"/>
        </a:spcBef>
        <a:spcAft>
          <a:spcPts val="0"/>
        </a:spcAft>
        <a:buClrTx/>
        <a:buSzTx/>
        <a:buFontTx/>
        <a:buNone/>
        <a:tabLst/>
        <a:defRPr b="0" baseline="0" cap="none" i="0" spc="0" strike="noStrike" sz="3600" u="none">
          <a:solidFill>
            <a:srgbClr val="EBEBEB"/>
          </a:solidFill>
          <a:uFillTx/>
          <a:latin typeface="+mn-lt"/>
          <a:ea typeface="+mn-ea"/>
          <a:cs typeface="+mn-cs"/>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solidFill>
            <a:srgbClr val="404040"/>
          </a:solidFill>
          <a:uFillTx/>
          <a:latin typeface="+mn-lt"/>
          <a:ea typeface="+mn-ea"/>
          <a:cs typeface="+mn-cs"/>
          <a:sym typeface="Century Gothic"/>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solidFill>
            <a:srgbClr val="404040"/>
          </a:solidFill>
          <a:uFillTx/>
          <a:latin typeface="+mn-lt"/>
          <a:ea typeface="+mn-ea"/>
          <a:cs typeface="+mn-cs"/>
          <a:sym typeface="Century Gothic"/>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solidFill>
            <a:srgbClr val="404040"/>
          </a:solidFill>
          <a:uFillTx/>
          <a:latin typeface="+mn-lt"/>
          <a:ea typeface="+mn-ea"/>
          <a:cs typeface="+mn-cs"/>
          <a:sym typeface="Century Gothic"/>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solidFill>
            <a:srgbClr val="404040"/>
          </a:solidFill>
          <a:uFillTx/>
          <a:latin typeface="+mn-lt"/>
          <a:ea typeface="+mn-ea"/>
          <a:cs typeface="+mn-cs"/>
          <a:sym typeface="Century Gothic"/>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solidFill>
            <a:srgbClr val="404040"/>
          </a:solidFill>
          <a:uFillTx/>
          <a:latin typeface="+mn-lt"/>
          <a:ea typeface="+mn-ea"/>
          <a:cs typeface="+mn-cs"/>
          <a:sym typeface="Century Gothic"/>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solidFill>
            <a:srgbClr val="404040"/>
          </a:solidFill>
          <a:uFillTx/>
          <a:latin typeface="+mn-lt"/>
          <a:ea typeface="+mn-ea"/>
          <a:cs typeface="+mn-cs"/>
          <a:sym typeface="Century Gothic"/>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solidFill>
            <a:srgbClr val="404040"/>
          </a:solidFill>
          <a:uFillTx/>
          <a:latin typeface="+mn-lt"/>
          <a:ea typeface="+mn-ea"/>
          <a:cs typeface="+mn-cs"/>
          <a:sym typeface="Century Gothic"/>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solidFill>
            <a:srgbClr val="404040"/>
          </a:solidFill>
          <a:uFillTx/>
          <a:latin typeface="+mn-lt"/>
          <a:ea typeface="+mn-ea"/>
          <a:cs typeface="+mn-cs"/>
          <a:sym typeface="Century Gothic"/>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solidFill>
            <a:srgbClr val="404040"/>
          </a:solidFill>
          <a:uFillTx/>
          <a:latin typeface="+mn-lt"/>
          <a:ea typeface="+mn-ea"/>
          <a:cs typeface="+mn-cs"/>
          <a:sym typeface="Century Gothic"/>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5pPr>
      <a:lvl6pPr marL="0" marR="0" indent="22860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6pPr>
      <a:lvl7pPr marL="0" marR="0" indent="27432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7pPr>
      <a:lvl8pPr marL="0" marR="0" indent="32004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8pPr>
      <a:lvl9pPr marL="0" marR="0" indent="36576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Title 1"/>
          <p:cNvSpPr txBox="1"/>
          <p:nvPr>
            <p:ph type="ctrTitle"/>
          </p:nvPr>
        </p:nvSpPr>
        <p:spPr>
          <a:xfrm>
            <a:off x="1154954" y="2099733"/>
            <a:ext cx="8825660" cy="2677649"/>
          </a:xfrm>
          <a:prstGeom prst="rect">
            <a:avLst/>
          </a:prstGeom>
        </p:spPr>
        <p:txBody>
          <a:bodyPr/>
          <a:lstStyle/>
          <a:p>
            <a:pPr/>
            <a:r>
              <a:t>Writs</a:t>
            </a:r>
          </a:p>
        </p:txBody>
      </p:sp>
      <p:sp>
        <p:nvSpPr>
          <p:cNvPr id="332" name="Subtitle 2"/>
          <p:cNvSpPr txBox="1"/>
          <p:nvPr>
            <p:ph type="subTitle" sz="quarter" idx="1"/>
          </p:nvPr>
        </p:nvSpPr>
        <p:spPr>
          <a:xfrm>
            <a:off x="1154954" y="4777380"/>
            <a:ext cx="8825660" cy="861421"/>
          </a:xfrm>
          <a:prstGeom prst="rect">
            <a:avLst/>
          </a:prstGeom>
        </p:spPr>
        <p:txBody>
          <a:bodyPr/>
          <a:lstStyle/>
          <a:p>
            <a:pPr/>
            <a:r>
              <a:t>Constitutional Law of Bangladesh-II</a:t>
            </a:r>
          </a:p>
          <a:p>
            <a:pPr/>
            <a:r>
              <a:t>LAW 215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Title 1"/>
          <p:cNvSpPr txBox="1"/>
          <p:nvPr>
            <p:ph type="title"/>
          </p:nvPr>
        </p:nvSpPr>
        <p:spPr>
          <a:xfrm>
            <a:off x="1154953" y="973667"/>
            <a:ext cx="8761415" cy="706965"/>
          </a:xfrm>
          <a:prstGeom prst="rect">
            <a:avLst/>
          </a:prstGeom>
        </p:spPr>
        <p:txBody>
          <a:bodyPr/>
          <a:lstStyle>
            <a:lvl1pPr algn="ctr"/>
          </a:lstStyle>
          <a:p>
            <a:pPr/>
            <a:r>
              <a:t>Writs in South Asia</a:t>
            </a:r>
          </a:p>
        </p:txBody>
      </p:sp>
      <p:sp>
        <p:nvSpPr>
          <p:cNvPr id="359" name="Content Placeholder 2"/>
          <p:cNvSpPr txBox="1"/>
          <p:nvPr>
            <p:ph type="body" sz="half" idx="1"/>
          </p:nvPr>
        </p:nvSpPr>
        <p:spPr>
          <a:xfrm>
            <a:off x="1154954" y="2603500"/>
            <a:ext cx="8825660" cy="3416300"/>
          </a:xfrm>
          <a:prstGeom prst="rect">
            <a:avLst/>
          </a:prstGeom>
        </p:spPr>
        <p:txBody>
          <a:bodyPr/>
          <a:lstStyle/>
          <a:p>
            <a:pPr algn="just">
              <a:defRPr sz="1600"/>
            </a:pPr>
            <a:r>
              <a:t>The Government of India Act was passed in 1935 which established a Federal Court which, to the exclusion of any other court, had original jurisdiction in disputes between the federation and provinces. It also had appellate jurisdiction over the judgment of High Courts. </a:t>
            </a:r>
          </a:p>
          <a:p>
            <a:pPr algn="just">
              <a:defRPr sz="1600"/>
            </a:pPr>
            <a:r>
              <a:t>The writs were a matter of late introduction into the scheme of law in the subcontinent. Prior to the amendment in 1954, the only provision in the law for the issuance of a writ was that in section 45 of the Specific Relief Act, which by expression was confined to the Presidency towns. But across the rest of the country and in matters not covered by section 45 in presidency towns as well, the position was that no court could issue a writ to the government or any public body, for the enforcement of public duties. The reason may be found in the fact that the subcontinent lay under foreign rule (PLD 1961 SC 237).</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Title 1"/>
          <p:cNvSpPr txBox="1"/>
          <p:nvPr>
            <p:ph type="title"/>
          </p:nvPr>
        </p:nvSpPr>
        <p:spPr>
          <a:xfrm>
            <a:off x="1154953" y="973667"/>
            <a:ext cx="8761415" cy="706965"/>
          </a:xfrm>
          <a:prstGeom prst="rect">
            <a:avLst/>
          </a:prstGeom>
        </p:spPr>
        <p:txBody>
          <a:bodyPr/>
          <a:lstStyle>
            <a:lvl1pPr algn="ctr"/>
          </a:lstStyle>
          <a:p>
            <a:pPr/>
            <a:r>
              <a:t>Writs in East Bengal</a:t>
            </a:r>
          </a:p>
        </p:txBody>
      </p:sp>
      <p:sp>
        <p:nvSpPr>
          <p:cNvPr id="362" name="Content Placeholder 2"/>
          <p:cNvSpPr txBox="1"/>
          <p:nvPr>
            <p:ph type="body" sz="half" idx="1"/>
          </p:nvPr>
        </p:nvSpPr>
        <p:spPr>
          <a:xfrm>
            <a:off x="1154954" y="2603500"/>
            <a:ext cx="8825660" cy="3416300"/>
          </a:xfrm>
          <a:prstGeom prst="rect">
            <a:avLst/>
          </a:prstGeom>
        </p:spPr>
        <p:txBody>
          <a:bodyPr/>
          <a:lstStyle/>
          <a:p>
            <a:pPr algn="just"/>
            <a:r>
              <a:t>After the creation of Pakistan, the High Court of Dacca was the only court in the country empowered to issue writs under Section 45 of the Specific Relief Act 1877. Under the Independence Act of 1947, the Government of Pakistan adopted Government of India Act which was amended by adding section 223-A wherein every High Court of Pakistan was given authority to issue writs within their territorial jurisdiction including writs of </a:t>
            </a:r>
            <a:r>
              <a:rPr i="1"/>
              <a:t>habeas corpus</a:t>
            </a:r>
            <a:r>
              <a:t>, </a:t>
            </a:r>
            <a:r>
              <a:rPr i="1"/>
              <a:t>mandamus</a:t>
            </a:r>
            <a:r>
              <a:t>, prohibition, </a:t>
            </a:r>
            <a:r>
              <a:rPr i="1"/>
              <a:t>qua warranto</a:t>
            </a:r>
            <a:r>
              <a:t> and </a:t>
            </a:r>
            <a:r>
              <a:rPr i="1"/>
              <a:t>certiorari</a:t>
            </a:r>
            <a:r>
              <a:t>. </a:t>
            </a:r>
          </a:p>
          <a:p>
            <a:pPr algn="just"/>
            <a:r>
              <a:t>The Constitution of Pakistan was first framed in 1956. Writs were issued under the 1962 Constitution.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Writs in Bangladesh"/>
          <p:cNvSpPr txBox="1"/>
          <p:nvPr>
            <p:ph type="title"/>
          </p:nvPr>
        </p:nvSpPr>
        <p:spPr>
          <a:prstGeom prst="rect">
            <a:avLst/>
          </a:prstGeom>
        </p:spPr>
        <p:txBody>
          <a:bodyPr/>
          <a:lstStyle>
            <a:lvl1pPr algn="ctr"/>
          </a:lstStyle>
          <a:p>
            <a:pPr/>
            <a:r>
              <a:t>Writs in Bangladesh</a:t>
            </a:r>
          </a:p>
        </p:txBody>
      </p:sp>
      <p:sp>
        <p:nvSpPr>
          <p:cNvPr id="365" name="According to Article 102(2): The High Court Division may, if satisfied that no other equally efficacious remedy is provided by law –…"/>
          <p:cNvSpPr txBox="1"/>
          <p:nvPr>
            <p:ph type="body" sz="half" idx="1"/>
          </p:nvPr>
        </p:nvSpPr>
        <p:spPr>
          <a:prstGeom prst="rect">
            <a:avLst/>
          </a:prstGeom>
        </p:spPr>
        <p:txBody>
          <a:bodyPr/>
          <a:lstStyle/>
          <a:p>
            <a:pPr marL="288035" indent="-288035" defTabSz="384047">
              <a:spcBef>
                <a:spcPts val="800"/>
              </a:spcBef>
              <a:defRPr sz="1512"/>
            </a:pPr>
            <a:r>
              <a:t>According to Article 102(2): The High Court Division may, if satisfied that no other equally efficacious remedy is provided by law – </a:t>
            </a:r>
          </a:p>
          <a:p>
            <a:pPr marL="288035" indent="-288035" algn="just" defTabSz="384047">
              <a:spcBef>
                <a:spcPts val="800"/>
              </a:spcBef>
              <a:defRPr sz="1512"/>
            </a:pPr>
            <a:r>
              <a:t>(a) on the application of </a:t>
            </a:r>
            <a:r>
              <a:rPr>
                <a:solidFill>
                  <a:schemeClr val="accent1"/>
                </a:solidFill>
              </a:rPr>
              <a:t>any person aggrieved</a:t>
            </a:r>
            <a:r>
              <a:t>, make an order- (i) directing a person performing any functions in connection with the affairs of the Republic or of a local authority, </a:t>
            </a:r>
            <a:r>
              <a:rPr>
                <a:solidFill>
                  <a:schemeClr val="accent5"/>
                </a:solidFill>
              </a:rPr>
              <a:t>to refrain from doing that which he is not permitted by law to do</a:t>
            </a:r>
            <a:r>
              <a:t> or </a:t>
            </a:r>
            <a:r>
              <a:rPr>
                <a:solidFill>
                  <a:schemeClr val="accent6">
                    <a:lumOff val="11568"/>
                  </a:schemeClr>
                </a:solidFill>
              </a:rPr>
              <a:t>to do that which he is required by law to do</a:t>
            </a:r>
            <a:r>
              <a:t> ; or (ii) </a:t>
            </a:r>
            <a:r>
              <a:rPr>
                <a:solidFill>
                  <a:schemeClr val="accent5">
                    <a:lumOff val="15784"/>
                  </a:schemeClr>
                </a:solidFill>
              </a:rPr>
              <a:t>declaring that any act done or proceeding taken by a person performing functions in connection with the affairs of the Republic or of a local authority, has been done or taken without lawful authority and is of no legal effect</a:t>
            </a:r>
            <a:r>
              <a:t> ; or </a:t>
            </a:r>
          </a:p>
          <a:p>
            <a:pPr marL="288035" indent="-288035" algn="just" defTabSz="384047">
              <a:spcBef>
                <a:spcPts val="800"/>
              </a:spcBef>
              <a:defRPr sz="1512"/>
            </a:pPr>
            <a:r>
              <a:t>(b) on the application of </a:t>
            </a:r>
            <a:r>
              <a:rPr>
                <a:solidFill>
                  <a:schemeClr val="accent1"/>
                </a:solidFill>
              </a:rPr>
              <a:t>any person</a:t>
            </a:r>
            <a:r>
              <a:t>, make an order- (i) </a:t>
            </a:r>
            <a:r>
              <a:rPr>
                <a:solidFill>
                  <a:schemeClr val="accent1">
                    <a:satOff val="-31060"/>
                    <a:lumOff val="30784"/>
                  </a:schemeClr>
                </a:solidFill>
              </a:rPr>
              <a:t>directing that a person in custody be brought before it so that it may satisfy itself that he is not being held in custody without lawful authority or in an unlawful manner</a:t>
            </a:r>
            <a:r>
              <a:t> ; or (ii) </a:t>
            </a:r>
            <a:r>
              <a:rPr>
                <a:solidFill>
                  <a:schemeClr val="accent5"/>
                </a:solidFill>
              </a:rPr>
              <a:t>requiring a person holding or purporting to hold a public office to show under what authority he claims to hold that office</a:t>
            </a:r>
            <a:r>
              <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Title 1"/>
          <p:cNvSpPr txBox="1"/>
          <p:nvPr>
            <p:ph type="title"/>
          </p:nvPr>
        </p:nvSpPr>
        <p:spPr>
          <a:xfrm>
            <a:off x="1154953" y="973667"/>
            <a:ext cx="8761415" cy="706965"/>
          </a:xfrm>
          <a:prstGeom prst="rect">
            <a:avLst/>
          </a:prstGeom>
        </p:spPr>
        <p:txBody>
          <a:bodyPr/>
          <a:lstStyle/>
          <a:p>
            <a:pPr/>
          </a:p>
        </p:txBody>
      </p:sp>
      <p:pic>
        <p:nvPicPr>
          <p:cNvPr id="368" name="Content Placeholder 4" descr="Content Placeholder 4"/>
          <p:cNvPicPr>
            <a:picLocks noChangeAspect="1"/>
          </p:cNvPicPr>
          <p:nvPr/>
        </p:nvPicPr>
        <p:blipFill>
          <a:blip r:embed="rId2">
            <a:extLst/>
          </a:blip>
          <a:stretch>
            <a:fillRect/>
          </a:stretch>
        </p:blipFill>
        <p:spPr>
          <a:xfrm>
            <a:off x="4360707" y="2603500"/>
            <a:ext cx="2414898" cy="34163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Title 1"/>
          <p:cNvSpPr txBox="1"/>
          <p:nvPr>
            <p:ph type="title"/>
          </p:nvPr>
        </p:nvSpPr>
        <p:spPr>
          <a:xfrm>
            <a:off x="1154953" y="973667"/>
            <a:ext cx="8761415" cy="706965"/>
          </a:xfrm>
          <a:prstGeom prst="rect">
            <a:avLst/>
          </a:prstGeom>
        </p:spPr>
        <p:txBody>
          <a:bodyPr/>
          <a:lstStyle/>
          <a:p>
            <a:pPr/>
          </a:p>
        </p:txBody>
      </p:sp>
      <p:pic>
        <p:nvPicPr>
          <p:cNvPr id="371" name="Content Placeholder 4" descr="Content Placeholder 4"/>
          <p:cNvPicPr>
            <a:picLocks noChangeAspect="1"/>
          </p:cNvPicPr>
          <p:nvPr/>
        </p:nvPicPr>
        <p:blipFill>
          <a:blip r:embed="rId2">
            <a:extLst/>
          </a:blip>
          <a:stretch>
            <a:fillRect/>
          </a:stretch>
        </p:blipFill>
        <p:spPr>
          <a:xfrm>
            <a:off x="4007580" y="3141217"/>
            <a:ext cx="3121153" cy="234086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Title 1"/>
          <p:cNvSpPr txBox="1"/>
          <p:nvPr>
            <p:ph type="title"/>
          </p:nvPr>
        </p:nvSpPr>
        <p:spPr>
          <a:xfrm>
            <a:off x="1154953" y="973667"/>
            <a:ext cx="8761415" cy="706965"/>
          </a:xfrm>
          <a:prstGeom prst="rect">
            <a:avLst/>
          </a:prstGeom>
        </p:spPr>
        <p:txBody>
          <a:bodyPr/>
          <a:lstStyle/>
          <a:p>
            <a:pPr/>
          </a:p>
        </p:txBody>
      </p:sp>
      <p:pic>
        <p:nvPicPr>
          <p:cNvPr id="374" name="Content Placeholder 4" descr="Content Placeholder 4"/>
          <p:cNvPicPr>
            <a:picLocks noChangeAspect="1"/>
          </p:cNvPicPr>
          <p:nvPr/>
        </p:nvPicPr>
        <p:blipFill>
          <a:blip r:embed="rId2">
            <a:extLst/>
          </a:blip>
          <a:stretch>
            <a:fillRect/>
          </a:stretch>
        </p:blipFill>
        <p:spPr>
          <a:xfrm>
            <a:off x="3649214" y="2603500"/>
            <a:ext cx="3837886" cy="34163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Title 1"/>
          <p:cNvSpPr txBox="1"/>
          <p:nvPr>
            <p:ph type="title"/>
          </p:nvPr>
        </p:nvSpPr>
        <p:spPr>
          <a:xfrm>
            <a:off x="1154953" y="973667"/>
            <a:ext cx="8761415" cy="706965"/>
          </a:xfrm>
          <a:prstGeom prst="rect">
            <a:avLst/>
          </a:prstGeom>
        </p:spPr>
        <p:txBody>
          <a:bodyPr/>
          <a:lstStyle/>
          <a:p>
            <a:pPr/>
          </a:p>
        </p:txBody>
      </p:sp>
      <p:pic>
        <p:nvPicPr>
          <p:cNvPr id="377" name="Content Placeholder 4" descr="Content Placeholder 4"/>
          <p:cNvPicPr>
            <a:picLocks noChangeAspect="1"/>
          </p:cNvPicPr>
          <p:nvPr/>
        </p:nvPicPr>
        <p:blipFill>
          <a:blip r:embed="rId2">
            <a:extLst/>
          </a:blip>
          <a:stretch>
            <a:fillRect/>
          </a:stretch>
        </p:blipFill>
        <p:spPr>
          <a:xfrm>
            <a:off x="3833176" y="2603500"/>
            <a:ext cx="3469961" cy="34163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Title 1"/>
          <p:cNvSpPr txBox="1"/>
          <p:nvPr>
            <p:ph type="title"/>
          </p:nvPr>
        </p:nvSpPr>
        <p:spPr>
          <a:xfrm>
            <a:off x="1154953" y="973667"/>
            <a:ext cx="8761415" cy="706965"/>
          </a:xfrm>
          <a:prstGeom prst="rect">
            <a:avLst/>
          </a:prstGeom>
        </p:spPr>
        <p:txBody>
          <a:bodyPr/>
          <a:lstStyle/>
          <a:p>
            <a:pPr/>
          </a:p>
        </p:txBody>
      </p:sp>
      <p:pic>
        <p:nvPicPr>
          <p:cNvPr id="380" name="Content Placeholder 4" descr="Content Placeholder 4"/>
          <p:cNvPicPr>
            <a:picLocks noChangeAspect="1"/>
          </p:cNvPicPr>
          <p:nvPr/>
        </p:nvPicPr>
        <p:blipFill>
          <a:blip r:embed="rId2">
            <a:extLst/>
          </a:blip>
          <a:stretch>
            <a:fillRect/>
          </a:stretch>
        </p:blipFill>
        <p:spPr>
          <a:xfrm>
            <a:off x="3860005" y="2603500"/>
            <a:ext cx="3416301" cy="34163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Title 1"/>
          <p:cNvSpPr txBox="1"/>
          <p:nvPr>
            <p:ph type="title"/>
          </p:nvPr>
        </p:nvSpPr>
        <p:spPr>
          <a:xfrm>
            <a:off x="1154953" y="973667"/>
            <a:ext cx="8761415" cy="706965"/>
          </a:xfrm>
          <a:prstGeom prst="rect">
            <a:avLst/>
          </a:prstGeom>
        </p:spPr>
        <p:txBody>
          <a:bodyPr/>
          <a:lstStyle/>
          <a:p>
            <a:pPr/>
          </a:p>
        </p:txBody>
      </p:sp>
      <p:pic>
        <p:nvPicPr>
          <p:cNvPr id="383" name="Content Placeholder 4" descr="Content Placeholder 4"/>
          <p:cNvPicPr>
            <a:picLocks noChangeAspect="1"/>
          </p:cNvPicPr>
          <p:nvPr/>
        </p:nvPicPr>
        <p:blipFill>
          <a:blip r:embed="rId2">
            <a:extLst/>
          </a:blip>
          <a:stretch>
            <a:fillRect/>
          </a:stretch>
        </p:blipFill>
        <p:spPr>
          <a:xfrm>
            <a:off x="2412706" y="2603500"/>
            <a:ext cx="6310900" cy="34163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Title 1"/>
          <p:cNvSpPr txBox="1"/>
          <p:nvPr>
            <p:ph type="title"/>
          </p:nvPr>
        </p:nvSpPr>
        <p:spPr>
          <a:xfrm>
            <a:off x="1154953" y="973667"/>
            <a:ext cx="8761415" cy="706965"/>
          </a:xfrm>
          <a:prstGeom prst="rect">
            <a:avLst/>
          </a:prstGeom>
        </p:spPr>
        <p:txBody>
          <a:bodyPr/>
          <a:lstStyle/>
          <a:p>
            <a:pPr/>
          </a:p>
        </p:txBody>
      </p:sp>
      <p:pic>
        <p:nvPicPr>
          <p:cNvPr id="386" name="Content Placeholder 4" descr="Content Placeholder 4"/>
          <p:cNvPicPr>
            <a:picLocks noChangeAspect="1"/>
          </p:cNvPicPr>
          <p:nvPr/>
        </p:nvPicPr>
        <p:blipFill>
          <a:blip r:embed="rId2">
            <a:extLst/>
          </a:blip>
          <a:stretch>
            <a:fillRect/>
          </a:stretch>
        </p:blipFill>
        <p:spPr>
          <a:xfrm>
            <a:off x="2639898" y="2603500"/>
            <a:ext cx="5856515" cy="34163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Title 1"/>
          <p:cNvSpPr txBox="1"/>
          <p:nvPr>
            <p:ph type="title"/>
          </p:nvPr>
        </p:nvSpPr>
        <p:spPr>
          <a:xfrm>
            <a:off x="1154953" y="973667"/>
            <a:ext cx="8761415" cy="706965"/>
          </a:xfrm>
          <a:prstGeom prst="rect">
            <a:avLst/>
          </a:prstGeom>
        </p:spPr>
        <p:txBody>
          <a:bodyPr/>
          <a:lstStyle/>
          <a:p>
            <a:pPr/>
          </a:p>
        </p:txBody>
      </p:sp>
      <p:pic>
        <p:nvPicPr>
          <p:cNvPr id="335" name="Content Placeholder 4" descr="Content Placeholder 4"/>
          <p:cNvPicPr>
            <a:picLocks noChangeAspect="1"/>
          </p:cNvPicPr>
          <p:nvPr/>
        </p:nvPicPr>
        <p:blipFill>
          <a:blip r:embed="rId2">
            <a:extLst/>
          </a:blip>
          <a:stretch>
            <a:fillRect/>
          </a:stretch>
        </p:blipFill>
        <p:spPr>
          <a:xfrm>
            <a:off x="2901489" y="2811650"/>
            <a:ext cx="5333334" cy="30000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Title 1"/>
          <p:cNvSpPr txBox="1"/>
          <p:nvPr>
            <p:ph type="title"/>
          </p:nvPr>
        </p:nvSpPr>
        <p:spPr>
          <a:xfrm>
            <a:off x="1154953" y="973667"/>
            <a:ext cx="8761415" cy="706965"/>
          </a:xfrm>
          <a:prstGeom prst="rect">
            <a:avLst/>
          </a:prstGeom>
        </p:spPr>
        <p:txBody>
          <a:bodyPr/>
          <a:lstStyle/>
          <a:p>
            <a:pPr/>
          </a:p>
        </p:txBody>
      </p:sp>
      <p:pic>
        <p:nvPicPr>
          <p:cNvPr id="389" name="Content Placeholder 4" descr="Content Placeholder 4"/>
          <p:cNvPicPr>
            <a:picLocks noChangeAspect="1"/>
          </p:cNvPicPr>
          <p:nvPr/>
        </p:nvPicPr>
        <p:blipFill>
          <a:blip r:embed="rId2">
            <a:extLst/>
          </a:blip>
          <a:stretch>
            <a:fillRect/>
          </a:stretch>
        </p:blipFill>
        <p:spPr>
          <a:xfrm>
            <a:off x="4329905" y="2906711"/>
            <a:ext cx="2476501" cy="2809876"/>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Title 1"/>
          <p:cNvSpPr txBox="1"/>
          <p:nvPr>
            <p:ph type="title"/>
          </p:nvPr>
        </p:nvSpPr>
        <p:spPr>
          <a:xfrm>
            <a:off x="1154953" y="973667"/>
            <a:ext cx="8761415" cy="706965"/>
          </a:xfrm>
          <a:prstGeom prst="rect">
            <a:avLst/>
          </a:prstGeom>
        </p:spPr>
        <p:txBody>
          <a:bodyPr/>
          <a:lstStyle/>
          <a:p>
            <a:pPr/>
          </a:p>
        </p:txBody>
      </p:sp>
      <p:pic>
        <p:nvPicPr>
          <p:cNvPr id="392" name="Content Placeholder 4" descr="Content Placeholder 4"/>
          <p:cNvPicPr>
            <a:picLocks noChangeAspect="1"/>
          </p:cNvPicPr>
          <p:nvPr/>
        </p:nvPicPr>
        <p:blipFill>
          <a:blip r:embed="rId2">
            <a:extLst/>
          </a:blip>
          <a:stretch>
            <a:fillRect/>
          </a:stretch>
        </p:blipFill>
        <p:spPr>
          <a:xfrm>
            <a:off x="3833176" y="2603500"/>
            <a:ext cx="3469961" cy="34163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Title 1"/>
          <p:cNvSpPr txBox="1"/>
          <p:nvPr>
            <p:ph type="title"/>
          </p:nvPr>
        </p:nvSpPr>
        <p:spPr>
          <a:xfrm>
            <a:off x="1154953" y="973667"/>
            <a:ext cx="8761415" cy="706965"/>
          </a:xfrm>
          <a:prstGeom prst="rect">
            <a:avLst/>
          </a:prstGeom>
        </p:spPr>
        <p:txBody>
          <a:bodyPr/>
          <a:lstStyle/>
          <a:p>
            <a:pPr/>
          </a:p>
        </p:txBody>
      </p:sp>
      <p:pic>
        <p:nvPicPr>
          <p:cNvPr id="395" name="Content Placeholder 4" descr="Content Placeholder 4"/>
          <p:cNvPicPr>
            <a:picLocks noChangeAspect="1"/>
          </p:cNvPicPr>
          <p:nvPr/>
        </p:nvPicPr>
        <p:blipFill>
          <a:blip r:embed="rId2">
            <a:extLst/>
          </a:blip>
          <a:stretch>
            <a:fillRect/>
          </a:stretch>
        </p:blipFill>
        <p:spPr>
          <a:xfrm>
            <a:off x="4496594" y="3240086"/>
            <a:ext cx="2143126" cy="2143126"/>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Title 1"/>
          <p:cNvSpPr txBox="1"/>
          <p:nvPr>
            <p:ph type="title"/>
          </p:nvPr>
        </p:nvSpPr>
        <p:spPr>
          <a:xfrm>
            <a:off x="1154953" y="973667"/>
            <a:ext cx="8761415" cy="706965"/>
          </a:xfrm>
          <a:prstGeom prst="rect">
            <a:avLst/>
          </a:prstGeom>
        </p:spPr>
        <p:txBody>
          <a:bodyPr/>
          <a:lstStyle/>
          <a:p>
            <a:pPr/>
          </a:p>
        </p:txBody>
      </p:sp>
      <p:pic>
        <p:nvPicPr>
          <p:cNvPr id="398" name="Content Placeholder 4" descr="Content Placeholder 4"/>
          <p:cNvPicPr>
            <a:picLocks noChangeAspect="1"/>
          </p:cNvPicPr>
          <p:nvPr/>
        </p:nvPicPr>
        <p:blipFill>
          <a:blip r:embed="rId2">
            <a:extLst/>
          </a:blip>
          <a:stretch>
            <a:fillRect/>
          </a:stretch>
        </p:blipFill>
        <p:spPr>
          <a:xfrm>
            <a:off x="2534142" y="2603500"/>
            <a:ext cx="6068029" cy="34163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Title 1"/>
          <p:cNvSpPr txBox="1"/>
          <p:nvPr>
            <p:ph type="title"/>
          </p:nvPr>
        </p:nvSpPr>
        <p:spPr>
          <a:xfrm>
            <a:off x="1154953" y="973667"/>
            <a:ext cx="8761415" cy="706965"/>
          </a:xfrm>
          <a:prstGeom prst="rect">
            <a:avLst/>
          </a:prstGeom>
        </p:spPr>
        <p:txBody>
          <a:bodyPr/>
          <a:lstStyle/>
          <a:p>
            <a:pPr/>
          </a:p>
        </p:txBody>
      </p:sp>
      <p:pic>
        <p:nvPicPr>
          <p:cNvPr id="401" name="Content Placeholder 4" descr="Content Placeholder 4"/>
          <p:cNvPicPr>
            <a:picLocks noChangeAspect="1"/>
          </p:cNvPicPr>
          <p:nvPr/>
        </p:nvPicPr>
        <p:blipFill>
          <a:blip r:embed="rId2">
            <a:extLst/>
          </a:blip>
          <a:stretch>
            <a:fillRect/>
          </a:stretch>
        </p:blipFill>
        <p:spPr>
          <a:xfrm>
            <a:off x="2324893" y="3116261"/>
            <a:ext cx="6486526" cy="2390776"/>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Title 1"/>
          <p:cNvSpPr txBox="1"/>
          <p:nvPr>
            <p:ph type="title"/>
          </p:nvPr>
        </p:nvSpPr>
        <p:spPr>
          <a:xfrm>
            <a:off x="1154953" y="973667"/>
            <a:ext cx="8761415" cy="706965"/>
          </a:xfrm>
          <a:prstGeom prst="rect">
            <a:avLst/>
          </a:prstGeom>
        </p:spPr>
        <p:txBody>
          <a:bodyPr/>
          <a:lstStyle/>
          <a:p>
            <a:pPr/>
          </a:p>
        </p:txBody>
      </p:sp>
      <p:pic>
        <p:nvPicPr>
          <p:cNvPr id="404" name="Content Placeholder 4" descr="Content Placeholder 4"/>
          <p:cNvPicPr>
            <a:picLocks noChangeAspect="1"/>
          </p:cNvPicPr>
          <p:nvPr/>
        </p:nvPicPr>
        <p:blipFill>
          <a:blip r:embed="rId2">
            <a:extLst/>
          </a:blip>
          <a:stretch>
            <a:fillRect/>
          </a:stretch>
        </p:blipFill>
        <p:spPr>
          <a:xfrm>
            <a:off x="2531445" y="2603500"/>
            <a:ext cx="6073423" cy="34163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Title 1"/>
          <p:cNvSpPr txBox="1"/>
          <p:nvPr>
            <p:ph type="title"/>
          </p:nvPr>
        </p:nvSpPr>
        <p:spPr>
          <a:xfrm>
            <a:off x="1154953" y="973667"/>
            <a:ext cx="8761415" cy="706965"/>
          </a:xfrm>
          <a:prstGeom prst="rect">
            <a:avLst/>
          </a:prstGeom>
        </p:spPr>
        <p:txBody>
          <a:bodyPr/>
          <a:lstStyle>
            <a:lvl1pPr algn="ctr" defTabSz="365760">
              <a:defRPr sz="2880"/>
            </a:lvl1pPr>
          </a:lstStyle>
          <a:p>
            <a:pPr/>
            <a:r>
              <a:t>Jurisdictions of the Supreme Court of Bangladesh</a:t>
            </a:r>
          </a:p>
        </p:txBody>
      </p:sp>
      <p:pic>
        <p:nvPicPr>
          <p:cNvPr id="407" name="Content Placeholder 4" descr="Content Placeholder 4"/>
          <p:cNvPicPr>
            <a:picLocks noChangeAspect="1"/>
          </p:cNvPicPr>
          <p:nvPr/>
        </p:nvPicPr>
        <p:blipFill>
          <a:blip r:embed="rId2">
            <a:extLst/>
          </a:blip>
          <a:stretch>
            <a:fillRect/>
          </a:stretch>
        </p:blipFill>
        <p:spPr>
          <a:xfrm>
            <a:off x="3378220" y="2603500"/>
            <a:ext cx="4379872" cy="34163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Title 1"/>
          <p:cNvSpPr txBox="1"/>
          <p:nvPr>
            <p:ph type="title"/>
          </p:nvPr>
        </p:nvSpPr>
        <p:spPr>
          <a:xfrm>
            <a:off x="1154953" y="973667"/>
            <a:ext cx="8761415" cy="706965"/>
          </a:xfrm>
          <a:prstGeom prst="rect">
            <a:avLst/>
          </a:prstGeom>
        </p:spPr>
        <p:txBody>
          <a:bodyPr/>
          <a:lstStyle>
            <a:lvl1pPr algn="ctr"/>
          </a:lstStyle>
          <a:p>
            <a:pPr/>
            <a:r>
              <a:t>Old High Court Building</a:t>
            </a:r>
          </a:p>
        </p:txBody>
      </p:sp>
      <p:pic>
        <p:nvPicPr>
          <p:cNvPr id="410" name="Content Placeholder 4" descr="Content Placeholder 4"/>
          <p:cNvPicPr>
            <a:picLocks noChangeAspect="1"/>
          </p:cNvPicPr>
          <p:nvPr/>
        </p:nvPicPr>
        <p:blipFill>
          <a:blip r:embed="rId2">
            <a:extLst/>
          </a:blip>
          <a:stretch>
            <a:fillRect/>
          </a:stretch>
        </p:blipFill>
        <p:spPr>
          <a:xfrm>
            <a:off x="3176746" y="2603500"/>
            <a:ext cx="4782821" cy="34163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Jurisdiction of High Court Division"/>
          <p:cNvSpPr txBox="1"/>
          <p:nvPr>
            <p:ph type="title"/>
          </p:nvPr>
        </p:nvSpPr>
        <p:spPr>
          <a:prstGeom prst="rect">
            <a:avLst/>
          </a:prstGeom>
        </p:spPr>
        <p:txBody>
          <a:bodyPr/>
          <a:lstStyle>
            <a:lvl1pPr algn="ctr"/>
          </a:lstStyle>
          <a:p>
            <a:pPr/>
            <a:r>
              <a:t>Jurisdiction of High Court Division</a:t>
            </a:r>
          </a:p>
        </p:txBody>
      </p:sp>
      <p:sp>
        <p:nvSpPr>
          <p:cNvPr id="413" name="According to Article 101: The High Court Division shall have such original, appellate and other jurisdictions and powers as are conferred on it by this Constitution or any other law."/>
          <p:cNvSpPr txBox="1"/>
          <p:nvPr>
            <p:ph type="body" sz="half" idx="1"/>
          </p:nvPr>
        </p:nvSpPr>
        <p:spPr>
          <a:prstGeom prst="rect">
            <a:avLst/>
          </a:prstGeom>
        </p:spPr>
        <p:txBody>
          <a:bodyPr/>
          <a:lstStyle/>
          <a:p>
            <a:pPr/>
            <a:r>
              <a:t>According to Article 101: The High Court Division shall have such original, appellate and other jurisdictions and powers as are conferred on it by this Constitution or any other law.</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Title 1"/>
          <p:cNvSpPr txBox="1"/>
          <p:nvPr>
            <p:ph type="title"/>
          </p:nvPr>
        </p:nvSpPr>
        <p:spPr>
          <a:xfrm>
            <a:off x="1154953" y="973667"/>
            <a:ext cx="8761415" cy="706965"/>
          </a:xfrm>
          <a:prstGeom prst="rect">
            <a:avLst/>
          </a:prstGeom>
        </p:spPr>
        <p:txBody>
          <a:bodyPr/>
          <a:lstStyle>
            <a:lvl1pPr defTabSz="269747">
              <a:defRPr sz="2124"/>
            </a:lvl1pPr>
          </a:lstStyle>
          <a:p>
            <a:pPr/>
            <a:r>
              <a:t>Powers of High Court Division to issue certain orders and directions</a:t>
            </a:r>
          </a:p>
        </p:txBody>
      </p:sp>
      <p:sp>
        <p:nvSpPr>
          <p:cNvPr id="416" name="Content Placeholder 2"/>
          <p:cNvSpPr txBox="1"/>
          <p:nvPr>
            <p:ph type="body" sz="half" idx="1"/>
          </p:nvPr>
        </p:nvSpPr>
        <p:spPr>
          <a:xfrm>
            <a:off x="1154954" y="2603500"/>
            <a:ext cx="8825660" cy="3416300"/>
          </a:xfrm>
          <a:prstGeom prst="rect">
            <a:avLst/>
          </a:prstGeom>
        </p:spPr>
        <p:txBody>
          <a:bodyPr/>
          <a:lstStyle/>
          <a:p>
            <a:pPr>
              <a:lnSpc>
                <a:spcPct val="80000"/>
              </a:lnSpc>
              <a:defRPr sz="1100"/>
            </a:pPr>
            <a:r>
              <a:t>102. (1) The High Court Division on the application of any person aggrieved, may give such directions or orders to any person or authority, including any person performing any function in connection with the affairs of the Republic, as may be appropriate for the enforcement of any of the fundamental rights conferred by Part III of this Constitution. </a:t>
            </a:r>
          </a:p>
          <a:p>
            <a:pPr>
              <a:lnSpc>
                <a:spcPct val="80000"/>
              </a:lnSpc>
              <a:defRPr sz="1100"/>
            </a:pPr>
            <a:r>
              <a:t>(2) Five Types of Writs</a:t>
            </a:r>
          </a:p>
          <a:p>
            <a:pPr>
              <a:lnSpc>
                <a:spcPct val="80000"/>
              </a:lnSpc>
              <a:defRPr sz="1100"/>
            </a:pPr>
            <a:r>
              <a:t>(3) Notwithstanding anything contained in the forgoing clauses, the High Court Division shall have no power under this article to pass any interim or other order in relation to any law to which article 47 applies. (4) Whereon an application made under clause (1) or sub-clause (a) of clause (2), an interim order is prayed for and such interim order is likely to have the effect of- (a) prejudicing or interfering with any measure designed to implement any development programme, or any development work ; or (b) being otherwise harmful to the public interest, the High Court Division shall not make an interim order unless the Attorney-General has heen given reasonable notice of the application and he (or an advocate authorised by him in that behalf) has been given an opportunity of being heard, and the High Court Division is satisfied that the interim order would not have the effect referred to in sub-clause (a) or sub-caluse (b). (5) In this article, unless the context otherwise requires, “person” includes a statutory public authority and any court or tribunal, other than a court or tribunal established under a law relating to the defence services of Bangladesh or any disciplined force or a tribunal to which article 117 applies.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Title 1"/>
          <p:cNvSpPr txBox="1"/>
          <p:nvPr>
            <p:ph type="title"/>
          </p:nvPr>
        </p:nvSpPr>
        <p:spPr>
          <a:xfrm>
            <a:off x="1154953" y="973667"/>
            <a:ext cx="8761415" cy="706965"/>
          </a:xfrm>
          <a:prstGeom prst="rect">
            <a:avLst/>
          </a:prstGeom>
        </p:spPr>
        <p:txBody>
          <a:bodyPr/>
          <a:lstStyle/>
          <a:p>
            <a:pPr/>
          </a:p>
        </p:txBody>
      </p:sp>
      <p:pic>
        <p:nvPicPr>
          <p:cNvPr id="338" name="Content Placeholder 4" descr="Content Placeholder 4"/>
          <p:cNvPicPr>
            <a:picLocks noChangeAspect="1"/>
          </p:cNvPicPr>
          <p:nvPr/>
        </p:nvPicPr>
        <p:blipFill>
          <a:blip r:embed="rId2">
            <a:extLst/>
          </a:blip>
          <a:stretch>
            <a:fillRect/>
          </a:stretch>
        </p:blipFill>
        <p:spPr>
          <a:xfrm>
            <a:off x="3005931" y="2603500"/>
            <a:ext cx="5124451" cy="34163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Title 1"/>
          <p:cNvSpPr txBox="1"/>
          <p:nvPr>
            <p:ph type="title"/>
          </p:nvPr>
        </p:nvSpPr>
        <p:spPr>
          <a:xfrm>
            <a:off x="1154953" y="973667"/>
            <a:ext cx="8761415" cy="706965"/>
          </a:xfrm>
          <a:prstGeom prst="rect">
            <a:avLst/>
          </a:prstGeom>
        </p:spPr>
        <p:txBody>
          <a:bodyPr/>
          <a:lstStyle>
            <a:lvl1pPr algn="ctr"/>
          </a:lstStyle>
          <a:p>
            <a:pPr/>
            <a:r>
              <a:t>Jurisdiction of Appellate Division</a:t>
            </a:r>
          </a:p>
        </p:txBody>
      </p:sp>
      <p:sp>
        <p:nvSpPr>
          <p:cNvPr id="419" name="Content Placeholder 2"/>
          <p:cNvSpPr txBox="1"/>
          <p:nvPr>
            <p:ph type="body" sz="half" idx="1"/>
          </p:nvPr>
        </p:nvSpPr>
        <p:spPr>
          <a:xfrm>
            <a:off x="1154954" y="2603500"/>
            <a:ext cx="8825660" cy="3416300"/>
          </a:xfrm>
          <a:prstGeom prst="rect">
            <a:avLst/>
          </a:prstGeom>
        </p:spPr>
        <p:txBody>
          <a:bodyPr/>
          <a:lstStyle>
            <a:lvl1pPr>
              <a:lnSpc>
                <a:spcPct val="80000"/>
              </a:lnSpc>
              <a:defRPr sz="1600"/>
            </a:lvl1pPr>
          </a:lstStyle>
          <a:p>
            <a:pPr/>
            <a:r>
              <a:t>Article 103. (1) The Appellate Division shall have jurisdiction to hear and determine appeals from judgments, decrees, orders or sentences of the High Court Division. (2) An appeal to the Appellate Division from a judgment, decree, order or sentence of the High Court Division shall lie as of right where the High Court Division – (a) certifies that the case involves a substantial question of law as to the interpretation of this Constitution ; or (b) has confirmed a sentence of death or sentenced a person to death or to imprisonment for life ; or (c) has imposed punishment on a person for contempt of that division ; and in such other cases as may be provided for by Act of Parliament. (3) An appeal to the Appellate Division from a judgment, decree, order or sentence of the High Court Division in a case to which clause (2) does not apply shall lie only if the Appellate Division grants leave to appeal. (4) Parliament may by law declare that the provisions of this article shall apply in relation to any other court or tribunal as they apply in relation to the High Court Division.</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Title 1"/>
          <p:cNvSpPr txBox="1"/>
          <p:nvPr>
            <p:ph type="title"/>
          </p:nvPr>
        </p:nvSpPr>
        <p:spPr>
          <a:xfrm>
            <a:off x="1154953" y="973667"/>
            <a:ext cx="8761415" cy="706965"/>
          </a:xfrm>
          <a:prstGeom prst="rect">
            <a:avLst/>
          </a:prstGeom>
        </p:spPr>
        <p:txBody>
          <a:bodyPr/>
          <a:lstStyle/>
          <a:p>
            <a:pPr/>
          </a:p>
        </p:txBody>
      </p:sp>
      <p:sp>
        <p:nvSpPr>
          <p:cNvPr id="422" name="Content Placeholder 2"/>
          <p:cNvSpPr txBox="1"/>
          <p:nvPr>
            <p:ph type="body" sz="half" idx="1"/>
          </p:nvPr>
        </p:nvSpPr>
        <p:spPr>
          <a:xfrm>
            <a:off x="1154954" y="2603500"/>
            <a:ext cx="8825660" cy="3416300"/>
          </a:xfrm>
          <a:prstGeom prst="rect">
            <a:avLst/>
          </a:prstGeom>
        </p:spPr>
        <p:txBody>
          <a:bodyPr/>
          <a:lstStyle/>
          <a:p>
            <a:pPr/>
            <a:r>
              <a:t>Review of judgments or orders by Appellate Division105. The Appellate Division shall have power, subject to the provisions of any Act of Parliament and of any rules made by that division to review any judgment pronounced or order made by it.</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Rule-making power of the Supreme Court"/>
          <p:cNvSpPr txBox="1"/>
          <p:nvPr>
            <p:ph type="title"/>
          </p:nvPr>
        </p:nvSpPr>
        <p:spPr>
          <a:prstGeom prst="rect">
            <a:avLst/>
          </a:prstGeom>
        </p:spPr>
        <p:txBody>
          <a:bodyPr/>
          <a:lstStyle>
            <a:lvl1pPr algn="ctr" defTabSz="429768">
              <a:defRPr sz="3384"/>
            </a:lvl1pPr>
          </a:lstStyle>
          <a:p>
            <a:pPr/>
            <a:r>
              <a:t>Rule-making power of the Supreme Court</a:t>
            </a:r>
          </a:p>
        </p:txBody>
      </p:sp>
      <p:sp>
        <p:nvSpPr>
          <p:cNvPr id="425" name="Article 107. (1) Subject to any law made by Parliament the Supreme Court may, with the approval of the President, make rules for regulating the practice and procedure of each division of the Supreme Court and of any court subordinate to it.…"/>
          <p:cNvSpPr txBox="1"/>
          <p:nvPr>
            <p:ph type="body" sz="half" idx="1"/>
          </p:nvPr>
        </p:nvSpPr>
        <p:spPr>
          <a:prstGeom prst="rect">
            <a:avLst/>
          </a:prstGeom>
        </p:spPr>
        <p:txBody>
          <a:bodyPr/>
          <a:lstStyle/>
          <a:p>
            <a:pPr marL="308609" indent="-308609" algn="just" defTabSz="411479">
              <a:spcBef>
                <a:spcPts val="900"/>
              </a:spcBef>
              <a:defRPr sz="1619"/>
            </a:pPr>
            <a:r>
              <a:t>Article 107. (1) Subject to any law made by Parliament the Supreme Court may, with the approval of the President, make rules for regulating the practice and procedure of each division of the Supreme Court and of any court subordinate to it. </a:t>
            </a:r>
          </a:p>
          <a:p>
            <a:pPr marL="308609" indent="-308609" algn="just" defTabSz="411479">
              <a:spcBef>
                <a:spcPts val="900"/>
              </a:spcBef>
              <a:defRPr sz="1619"/>
            </a:pPr>
            <a:r>
              <a:t>(2) The Supreme Court may delegate any of its functions under clause (1) and article 113 and 116 to a division of that Court or to one or more judges. </a:t>
            </a:r>
          </a:p>
          <a:p>
            <a:pPr marL="308609" indent="-308609" algn="just" defTabSz="411479">
              <a:spcBef>
                <a:spcPts val="900"/>
              </a:spcBef>
              <a:defRPr sz="1619"/>
            </a:pPr>
            <a:r>
              <a:t>(3) Subject to any rules made under this article the Chief Justice shall determine which judges are to constitute any Bench of a division of the Supreme Court and which judges are to sit for any purpose. </a:t>
            </a:r>
          </a:p>
          <a:p>
            <a:pPr marL="308609" indent="-308609" algn="just" defTabSz="411479">
              <a:spcBef>
                <a:spcPts val="900"/>
              </a:spcBef>
              <a:defRPr sz="1619"/>
            </a:pPr>
            <a:r>
              <a:t>(4) The Chief Justice may authorise the next most senior judge of either division of the Supreme Court to exercise in that division any of the powers conferred by clause (3) or by rules made under this article.</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Title 1"/>
          <p:cNvSpPr txBox="1"/>
          <p:nvPr>
            <p:ph type="title"/>
          </p:nvPr>
        </p:nvSpPr>
        <p:spPr>
          <a:xfrm>
            <a:off x="1154953" y="973667"/>
            <a:ext cx="8761415" cy="706965"/>
          </a:xfrm>
          <a:prstGeom prst="rect">
            <a:avLst/>
          </a:prstGeom>
        </p:spPr>
        <p:txBody>
          <a:bodyPr/>
          <a:lstStyle/>
          <a:p>
            <a:pPr/>
            <a:r>
              <a:t>Advisory Jurisdiction of Supreme Court</a:t>
            </a:r>
          </a:p>
        </p:txBody>
      </p:sp>
      <p:pic>
        <p:nvPicPr>
          <p:cNvPr id="428" name="Content Placeholder 4" descr="Content Placeholder 4"/>
          <p:cNvPicPr>
            <a:picLocks noChangeAspect="1"/>
          </p:cNvPicPr>
          <p:nvPr/>
        </p:nvPicPr>
        <p:blipFill>
          <a:blip r:embed="rId2">
            <a:extLst/>
          </a:blip>
          <a:stretch>
            <a:fillRect/>
          </a:stretch>
        </p:blipFill>
        <p:spPr>
          <a:xfrm>
            <a:off x="3293000" y="2603500"/>
            <a:ext cx="4550312" cy="34163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Title 1"/>
          <p:cNvSpPr txBox="1"/>
          <p:nvPr>
            <p:ph type="title"/>
          </p:nvPr>
        </p:nvSpPr>
        <p:spPr>
          <a:xfrm>
            <a:off x="1154953" y="973667"/>
            <a:ext cx="8761415" cy="706965"/>
          </a:xfrm>
          <a:prstGeom prst="rect">
            <a:avLst/>
          </a:prstGeom>
        </p:spPr>
        <p:txBody>
          <a:bodyPr/>
          <a:lstStyle>
            <a:lvl1pPr algn="ctr"/>
          </a:lstStyle>
          <a:p>
            <a:pPr/>
            <a:r>
              <a:t>Supreme Court as court of record</a:t>
            </a:r>
          </a:p>
        </p:txBody>
      </p:sp>
      <p:sp>
        <p:nvSpPr>
          <p:cNvPr id="431" name="Content Placeholder 2"/>
          <p:cNvSpPr txBox="1"/>
          <p:nvPr>
            <p:ph type="body" sz="half" idx="1"/>
          </p:nvPr>
        </p:nvSpPr>
        <p:spPr>
          <a:xfrm>
            <a:off x="1154954" y="2603500"/>
            <a:ext cx="8825660" cy="3416300"/>
          </a:xfrm>
          <a:prstGeom prst="rect">
            <a:avLst/>
          </a:prstGeom>
        </p:spPr>
        <p:txBody>
          <a:bodyPr/>
          <a:lstStyle>
            <a:lvl1pPr algn="just"/>
          </a:lstStyle>
          <a:p>
            <a:pPr/>
            <a:r>
              <a:t>Article 108. The Supreme Court shall be a court of record and shall have all the powers of such a court including the power subject to law to make an order for the investigation of or punishment for any contempt of itself.</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Title 1"/>
          <p:cNvSpPr txBox="1"/>
          <p:nvPr>
            <p:ph type="title"/>
          </p:nvPr>
        </p:nvSpPr>
        <p:spPr>
          <a:xfrm>
            <a:off x="1154953" y="973667"/>
            <a:ext cx="8761415" cy="706965"/>
          </a:xfrm>
          <a:prstGeom prst="rect">
            <a:avLst/>
          </a:prstGeom>
        </p:spPr>
        <p:txBody>
          <a:bodyPr/>
          <a:lstStyle>
            <a:lvl1pPr algn="ctr" defTabSz="283463">
              <a:defRPr sz="2232"/>
            </a:lvl1pPr>
          </a:lstStyle>
          <a:p>
            <a:pPr/>
            <a:r>
              <a:t>Transfer of cases from subordinate courts to High Court Division</a:t>
            </a:r>
          </a:p>
        </p:txBody>
      </p:sp>
      <p:sp>
        <p:nvSpPr>
          <p:cNvPr id="434" name="Content Placeholder 2"/>
          <p:cNvSpPr txBox="1"/>
          <p:nvPr>
            <p:ph type="body" sz="half" idx="1"/>
          </p:nvPr>
        </p:nvSpPr>
        <p:spPr>
          <a:xfrm>
            <a:off x="1122831" y="2580098"/>
            <a:ext cx="8825660" cy="3416301"/>
          </a:xfrm>
          <a:prstGeom prst="rect">
            <a:avLst/>
          </a:prstGeom>
        </p:spPr>
        <p:txBody>
          <a:bodyPr/>
          <a:lstStyle/>
          <a:p>
            <a:pPr algn="just"/>
            <a:r>
              <a:t>Article 110. If the High Court Division is satisfied that a case pending in a court subordinate to it involves a substantial question of law as to the interpretation of this Constitution, or on a point of general public importance, the determination of which is necessary for the disposal of the case, it shall withdraw the case from that court and may – </a:t>
            </a:r>
          </a:p>
          <a:p>
            <a:pPr algn="just"/>
            <a:r>
              <a:t>(a) either dispose of the case itself ; or </a:t>
            </a:r>
          </a:p>
          <a:p>
            <a:pPr algn="just"/>
            <a:r>
              <a:t>(b) determine the question of law and return the case to the court from which it has been so withdrawn (or transfer it to another subordinate court) together with a copy of the judgment of the division on such question, and the court to which the case is so returned or transferred shall, on receipt thereof, proceed to dispose of the case in conformity with such judgment.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Title 1"/>
          <p:cNvSpPr txBox="1"/>
          <p:nvPr>
            <p:ph type="title"/>
          </p:nvPr>
        </p:nvSpPr>
        <p:spPr>
          <a:xfrm>
            <a:off x="1154953" y="973667"/>
            <a:ext cx="8761415" cy="706965"/>
          </a:xfrm>
          <a:prstGeom prst="rect">
            <a:avLst/>
          </a:prstGeom>
        </p:spPr>
        <p:txBody>
          <a:bodyPr/>
          <a:lstStyle>
            <a:lvl1pPr algn="ctr" defTabSz="429768">
              <a:defRPr sz="3384"/>
            </a:lvl1pPr>
          </a:lstStyle>
          <a:p>
            <a:pPr/>
            <a:r>
              <a:t>Superintendence and control over courts</a:t>
            </a:r>
          </a:p>
        </p:txBody>
      </p:sp>
      <p:sp>
        <p:nvSpPr>
          <p:cNvPr id="437" name="Content Placeholder 2"/>
          <p:cNvSpPr txBox="1"/>
          <p:nvPr>
            <p:ph type="body" sz="half" idx="1"/>
          </p:nvPr>
        </p:nvSpPr>
        <p:spPr>
          <a:xfrm>
            <a:off x="1154954" y="2603500"/>
            <a:ext cx="8825660" cy="3416300"/>
          </a:xfrm>
          <a:prstGeom prst="rect">
            <a:avLst/>
          </a:prstGeom>
        </p:spPr>
        <p:txBody>
          <a:bodyPr/>
          <a:lstStyle/>
          <a:p>
            <a:pPr/>
            <a:r>
              <a:t>109. The High Court Division shall have superintendence and control over all courts and tribunals subordinate to it.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Title 1"/>
          <p:cNvSpPr txBox="1"/>
          <p:nvPr>
            <p:ph type="title"/>
          </p:nvPr>
        </p:nvSpPr>
        <p:spPr>
          <a:xfrm>
            <a:off x="1154953" y="973667"/>
            <a:ext cx="8761415" cy="706965"/>
          </a:xfrm>
          <a:prstGeom prst="rect">
            <a:avLst/>
          </a:prstGeom>
        </p:spPr>
        <p:txBody>
          <a:bodyPr/>
          <a:lstStyle>
            <a:lvl1pPr algn="ctr"/>
          </a:lstStyle>
          <a:p>
            <a:pPr/>
            <a:r>
              <a:t>Writs in its Early Days</a:t>
            </a:r>
          </a:p>
        </p:txBody>
      </p:sp>
      <p:sp>
        <p:nvSpPr>
          <p:cNvPr id="341" name="Content Placeholder 2"/>
          <p:cNvSpPr txBox="1"/>
          <p:nvPr>
            <p:ph type="body" sz="half" idx="1"/>
          </p:nvPr>
        </p:nvSpPr>
        <p:spPr>
          <a:xfrm>
            <a:off x="1154954" y="2603500"/>
            <a:ext cx="8825660" cy="3416300"/>
          </a:xfrm>
          <a:prstGeom prst="rect">
            <a:avLst/>
          </a:prstGeom>
        </p:spPr>
        <p:txBody>
          <a:bodyPr/>
          <a:lstStyle/>
          <a:p>
            <a:pPr algn="just">
              <a:lnSpc>
                <a:spcPct val="80000"/>
              </a:lnSpc>
              <a:defRPr sz="1300"/>
            </a:pPr>
            <a:r>
              <a:t>Two institutions were strong before the conquest of William I in 1066 CE:</a:t>
            </a:r>
          </a:p>
          <a:p>
            <a:pPr lvl="1" marL="742950" indent="-285750" algn="just">
              <a:lnSpc>
                <a:spcPct val="80000"/>
              </a:lnSpc>
              <a:buAutoNum type="arabicPeriod" startAt="1"/>
              <a:defRPr sz="1200"/>
            </a:pPr>
            <a:r>
              <a:t>The Crown</a:t>
            </a:r>
          </a:p>
          <a:p>
            <a:pPr lvl="1" marL="742950" indent="-285750" algn="just">
              <a:lnSpc>
                <a:spcPct val="80000"/>
              </a:lnSpc>
              <a:buAutoNum type="arabicPeriod" startAt="1"/>
              <a:defRPr sz="1200"/>
            </a:pPr>
            <a:r>
              <a:t>Local Tribunals (Village Courts &amp; Shire Courts)</a:t>
            </a:r>
          </a:p>
          <a:p>
            <a:pPr lvl="1" marL="742950" indent="-285750" algn="just">
              <a:lnSpc>
                <a:spcPct val="80000"/>
              </a:lnSpc>
              <a:buAutoNum type="arabicPeriod" startAt="1"/>
              <a:defRPr sz="1200"/>
            </a:pPr>
          </a:p>
          <a:p>
            <a:pPr algn="just">
              <a:lnSpc>
                <a:spcPct val="80000"/>
              </a:lnSpc>
              <a:defRPr sz="1300"/>
            </a:pPr>
            <a:r>
              <a:t>William I built a feudal structure which differed in many ways from Anglo-Saxon.</a:t>
            </a:r>
          </a:p>
          <a:p>
            <a:pPr algn="just">
              <a:lnSpc>
                <a:spcPct val="80000"/>
              </a:lnSpc>
              <a:defRPr sz="1300"/>
            </a:pPr>
            <a:r>
              <a:t>The feudal lord’s authority and responsibility included the power and duty to hold his feudal court to render justice for his tenants.</a:t>
            </a:r>
          </a:p>
          <a:p>
            <a:pPr algn="just">
              <a:lnSpc>
                <a:spcPct val="80000"/>
              </a:lnSpc>
              <a:defRPr sz="1300"/>
            </a:pPr>
            <a:r>
              <a:t>If the tenants were convinced that he could get no remedy in his lord’s court, he would take his troubles to the king. If the case sounded serious enough, the king might direct the landlord to rectify the situation.</a:t>
            </a:r>
          </a:p>
          <a:p>
            <a:pPr algn="just">
              <a:lnSpc>
                <a:spcPct val="80000"/>
              </a:lnSpc>
              <a:defRPr sz="1300"/>
            </a:pPr>
            <a:r>
              <a:t>The instrument of intervention was the writ. The writ was nothing more than a written directive from the king, witnessed and bearing his seal, directed to a royal official or to an individual or group of individual or group of individuals ordering the addressees to do or refrain from doing a designated act.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Title 1"/>
          <p:cNvSpPr txBox="1"/>
          <p:nvPr>
            <p:ph type="title"/>
          </p:nvPr>
        </p:nvSpPr>
        <p:spPr>
          <a:xfrm>
            <a:off x="1154953" y="973667"/>
            <a:ext cx="8761415" cy="706965"/>
          </a:xfrm>
          <a:prstGeom prst="rect">
            <a:avLst/>
          </a:prstGeom>
        </p:spPr>
        <p:txBody>
          <a:bodyPr/>
          <a:lstStyle>
            <a:lvl1pPr algn="ctr"/>
          </a:lstStyle>
          <a:p>
            <a:pPr/>
            <a:r>
              <a:t>Reasons behind the origin of writs</a:t>
            </a:r>
          </a:p>
        </p:txBody>
      </p:sp>
      <p:sp>
        <p:nvSpPr>
          <p:cNvPr id="344" name="Content Placeholder 2"/>
          <p:cNvSpPr txBox="1"/>
          <p:nvPr>
            <p:ph type="body" sz="half" idx="1"/>
          </p:nvPr>
        </p:nvSpPr>
        <p:spPr>
          <a:xfrm>
            <a:off x="1154954" y="2603500"/>
            <a:ext cx="8825660" cy="3416300"/>
          </a:xfrm>
          <a:prstGeom prst="rect">
            <a:avLst/>
          </a:prstGeom>
        </p:spPr>
        <p:txBody>
          <a:bodyPr/>
          <a:lstStyle/>
          <a:p>
            <a:pPr algn="just"/>
            <a:r>
              <a:t>Though the development of the common law courts in various forms had also been constant, but the origin of writ court had a specific reason. The jurisdiction of common law was more or less static. It did not recognize rights except those already prevalent and admitted by it.</a:t>
            </a:r>
          </a:p>
          <a:p>
            <a:pPr algn="just"/>
            <a:r>
              <a:t>Similarly, common law courts worked under a prescribed procedure with many limitations on it. Its forms, under which rights were to be enforced, were fixed and limited. Thus, there had been number of cases, which did not fall under any of the fixed remedies and so these cases remained beyond the jurisdiction of the common law courts. In such cases, these courts were powerless to grant relief.</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Title 1"/>
          <p:cNvSpPr txBox="1"/>
          <p:nvPr>
            <p:ph type="title"/>
          </p:nvPr>
        </p:nvSpPr>
        <p:spPr>
          <a:xfrm>
            <a:off x="1154953" y="973667"/>
            <a:ext cx="8761415" cy="706965"/>
          </a:xfrm>
          <a:prstGeom prst="rect">
            <a:avLst/>
          </a:prstGeom>
        </p:spPr>
        <p:txBody>
          <a:bodyPr/>
          <a:lstStyle>
            <a:lvl1pPr algn="ctr"/>
          </a:lstStyle>
          <a:p>
            <a:pPr/>
            <a:r>
              <a:t>Reasons behind the origin of writs</a:t>
            </a:r>
          </a:p>
        </p:txBody>
      </p:sp>
      <p:sp>
        <p:nvSpPr>
          <p:cNvPr id="347" name="Content Placeholder 2"/>
          <p:cNvSpPr txBox="1"/>
          <p:nvPr>
            <p:ph type="body" sz="half" idx="1"/>
          </p:nvPr>
        </p:nvSpPr>
        <p:spPr>
          <a:xfrm>
            <a:off x="1154954" y="2603500"/>
            <a:ext cx="8825660" cy="3416300"/>
          </a:xfrm>
          <a:prstGeom prst="rect">
            <a:avLst/>
          </a:prstGeom>
        </p:spPr>
        <p:txBody>
          <a:bodyPr/>
          <a:lstStyle/>
          <a:p>
            <a:pPr algn="just">
              <a:lnSpc>
                <a:spcPct val="90000"/>
              </a:lnSpc>
            </a:pPr>
            <a:r>
              <a:t>Thus, the deficiency of remedy or failure of the common law courts to grant relief in time, became the cause/ground of petition to the king in council to exercise their extra-ordinary judicial powers. These petitions were heard and disposed of by or on behalf of the King’s Bench. A written order was issued in the name of the king called — a writ, which was to act as a foundation to the subsequent proceedings. Originally, writs were intended to be issued only by the crown and in the interest of the crown. </a:t>
            </a:r>
          </a:p>
          <a:p>
            <a:pPr algn="just">
              <a:lnSpc>
                <a:spcPct val="90000"/>
              </a:lnSpc>
            </a:pPr>
            <a:r>
              <a:t>However, in due course of time, the writs became available to the ordinary citizens also. A prescribed fee was charged for these writs and that is why the filing of writ used to be called as ‘Purchase’ of a writ. These writs were used to establish royal supremacy also. This form of adjudication was called-prerogative writs also.</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Title 1"/>
          <p:cNvSpPr txBox="1"/>
          <p:nvPr>
            <p:ph type="title"/>
          </p:nvPr>
        </p:nvSpPr>
        <p:spPr>
          <a:xfrm>
            <a:off x="1154953" y="973667"/>
            <a:ext cx="8761415" cy="706965"/>
          </a:xfrm>
          <a:prstGeom prst="rect">
            <a:avLst/>
          </a:prstGeom>
        </p:spPr>
        <p:txBody>
          <a:bodyPr/>
          <a:lstStyle>
            <a:lvl1pPr algn="ctr"/>
          </a:lstStyle>
          <a:p>
            <a:pPr/>
            <a:r>
              <a:t>Reasons behind the origin of writs</a:t>
            </a:r>
          </a:p>
        </p:txBody>
      </p:sp>
      <p:sp>
        <p:nvSpPr>
          <p:cNvPr id="350" name="Content Placeholder 2"/>
          <p:cNvSpPr txBox="1"/>
          <p:nvPr>
            <p:ph type="body" sz="half" idx="1"/>
          </p:nvPr>
        </p:nvSpPr>
        <p:spPr>
          <a:xfrm>
            <a:off x="1154954" y="2603500"/>
            <a:ext cx="8825660" cy="3416300"/>
          </a:xfrm>
          <a:prstGeom prst="rect">
            <a:avLst/>
          </a:prstGeom>
        </p:spPr>
        <p:txBody>
          <a:bodyPr/>
          <a:lstStyle/>
          <a:p>
            <a:pPr/>
            <a:r>
              <a:t>Rigidity of common law courts fostered the writs.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Title 1"/>
          <p:cNvSpPr txBox="1"/>
          <p:nvPr>
            <p:ph type="title"/>
          </p:nvPr>
        </p:nvSpPr>
        <p:spPr>
          <a:xfrm>
            <a:off x="1154953" y="973667"/>
            <a:ext cx="8761415" cy="706965"/>
          </a:xfrm>
          <a:prstGeom prst="rect">
            <a:avLst/>
          </a:prstGeom>
        </p:spPr>
        <p:txBody>
          <a:bodyPr/>
          <a:lstStyle>
            <a:lvl1pPr algn="ctr"/>
          </a:lstStyle>
          <a:p>
            <a:pPr/>
            <a:r>
              <a:t>Writs in South Asia</a:t>
            </a:r>
          </a:p>
        </p:txBody>
      </p:sp>
      <p:sp>
        <p:nvSpPr>
          <p:cNvPr id="353" name="Content Placeholder 2"/>
          <p:cNvSpPr txBox="1"/>
          <p:nvPr>
            <p:ph type="body" sz="half" idx="1"/>
          </p:nvPr>
        </p:nvSpPr>
        <p:spPr>
          <a:xfrm>
            <a:off x="1154954" y="2603500"/>
            <a:ext cx="8825660" cy="3416300"/>
          </a:xfrm>
          <a:prstGeom prst="rect">
            <a:avLst/>
          </a:prstGeom>
        </p:spPr>
        <p:txBody>
          <a:bodyPr/>
          <a:lstStyle/>
          <a:p>
            <a:pPr algn="just">
              <a:lnSpc>
                <a:spcPct val="90000"/>
              </a:lnSpc>
            </a:pPr>
            <a:r>
              <a:t>In the 17th and 18th centuries, the writs of </a:t>
            </a:r>
            <a:r>
              <a:rPr i="1"/>
              <a:t>habeas corpus</a:t>
            </a:r>
            <a:r>
              <a:t>, </a:t>
            </a:r>
            <a:r>
              <a:rPr i="1"/>
              <a:t>mandamus</a:t>
            </a:r>
            <a:r>
              <a:t>, </a:t>
            </a:r>
            <a:r>
              <a:rPr i="1"/>
              <a:t>certiorari</a:t>
            </a:r>
            <a:r>
              <a:t> and </a:t>
            </a:r>
            <a:r>
              <a:rPr i="1"/>
              <a:t>quo warranto</a:t>
            </a:r>
            <a:r>
              <a:t> were given the names of prerogative writs as they were connected closely with the rights of the people. The Judicature Act 1873 abolished the Court of Chancery and other courts and consolidated superior courts which exercised jurisdiction on the issuance of writs. In 1753 the East India Company set up Mayor’s Court at Madras, Bombay and Calcutta that ran side-by-side with native courts which administered justice under civil and criminal branches of law. </a:t>
            </a:r>
          </a:p>
          <a:p>
            <a:pPr algn="just">
              <a:lnSpc>
                <a:spcPct val="90000"/>
              </a:lnSpc>
            </a:pPr>
            <a:r>
              <a:t>In South Asia, the Presidency Courts at Calcutta, Madras and Bombay were established by the Indian High Court Act 1862. The local Supreme Court, as well as Saddar Diwani Adalat and Saddar Nizamat Adalat, were merged together.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Title 1"/>
          <p:cNvSpPr txBox="1"/>
          <p:nvPr>
            <p:ph type="title"/>
          </p:nvPr>
        </p:nvSpPr>
        <p:spPr>
          <a:xfrm>
            <a:off x="1154953" y="973667"/>
            <a:ext cx="8761415" cy="706965"/>
          </a:xfrm>
          <a:prstGeom prst="rect">
            <a:avLst/>
          </a:prstGeom>
        </p:spPr>
        <p:txBody>
          <a:bodyPr/>
          <a:lstStyle>
            <a:lvl1pPr algn="ctr"/>
          </a:lstStyle>
          <a:p>
            <a:pPr/>
            <a:r>
              <a:t>Writs in South Asia</a:t>
            </a:r>
          </a:p>
        </p:txBody>
      </p:sp>
      <p:sp>
        <p:nvSpPr>
          <p:cNvPr id="356" name="Content Placeholder 2"/>
          <p:cNvSpPr txBox="1"/>
          <p:nvPr>
            <p:ph type="body" sz="half" idx="1"/>
          </p:nvPr>
        </p:nvSpPr>
        <p:spPr>
          <a:xfrm>
            <a:off x="1154954" y="2603500"/>
            <a:ext cx="8825660" cy="3416300"/>
          </a:xfrm>
          <a:prstGeom prst="rect">
            <a:avLst/>
          </a:prstGeom>
        </p:spPr>
        <p:txBody>
          <a:bodyPr/>
          <a:lstStyle/>
          <a:p>
            <a:pPr algn="just"/>
            <a:r>
              <a:t>The High Courts continued to exercise the power to issue prerogative writs within the limits of their respective original jurisdiction. They did not have the power to issue such writs upon Mofussil Courts or Tribunals or to persons outside the limits of the Presidency towns. </a:t>
            </a:r>
          </a:p>
          <a:p>
            <a:pPr algn="just"/>
            <a:r>
              <a:t>No other High Court except these High Courts were vested with the power to issue prerogative writs (Section 45 of the Specific Relief Act 1877) but this was not made applicable to Lahore High Court, Sindh Chief Court and Courts of Judicial Commissioner at Peshawar and Quetta (AIR 1927 Lah 513). </a:t>
            </a:r>
          </a:p>
          <a:p>
            <a:pPr algn="just"/>
            <a:r>
              <a:t>Section 491 of the Code of Civil Procedure was amended in 1923 and all High Courts were empowered to make order within their jurisdiction.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A7A7A7"/>
      </a:dk2>
      <a:lt2>
        <a:srgbClr val="535353"/>
      </a:lt2>
      <a:accent1>
        <a:srgbClr val="B31166"/>
      </a:accent1>
      <a:accent2>
        <a:srgbClr val="E33D6F"/>
      </a:accent2>
      <a:accent3>
        <a:srgbClr val="E45F3C"/>
      </a:accent3>
      <a:accent4>
        <a:srgbClr val="E9943A"/>
      </a:accent4>
      <a:accent5>
        <a:srgbClr val="9B6BF2"/>
      </a:accent5>
      <a:accent6>
        <a:srgbClr val="D53DD0"/>
      </a:accent6>
      <a:hlink>
        <a:srgbClr val="0000FF"/>
      </a:hlink>
      <a:folHlink>
        <a:srgbClr val="FF00FF"/>
      </a:folHlink>
    </a:clrScheme>
    <a:fontScheme name="Ion Boardroom">
      <a:majorFont>
        <a:latin typeface="Helvetica"/>
        <a:ea typeface="Helvetica"/>
        <a:cs typeface="Helvetica"/>
      </a:majorFont>
      <a:minorFont>
        <a:latin typeface="Century Gothic"/>
        <a:ea typeface="Century Gothic"/>
        <a:cs typeface="Century Gothic"/>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A7A7A7"/>
      </a:dk2>
      <a:lt2>
        <a:srgbClr val="535353"/>
      </a:lt2>
      <a:accent1>
        <a:srgbClr val="B31166"/>
      </a:accent1>
      <a:accent2>
        <a:srgbClr val="E33D6F"/>
      </a:accent2>
      <a:accent3>
        <a:srgbClr val="E45F3C"/>
      </a:accent3>
      <a:accent4>
        <a:srgbClr val="E9943A"/>
      </a:accent4>
      <a:accent5>
        <a:srgbClr val="9B6BF2"/>
      </a:accent5>
      <a:accent6>
        <a:srgbClr val="D53DD0"/>
      </a:accent6>
      <a:hlink>
        <a:srgbClr val="0000FF"/>
      </a:hlink>
      <a:folHlink>
        <a:srgbClr val="FF00FF"/>
      </a:folHlink>
    </a:clrScheme>
    <a:fontScheme name="Ion Boardroom">
      <a:majorFont>
        <a:latin typeface="Helvetica"/>
        <a:ea typeface="Helvetica"/>
        <a:cs typeface="Helvetica"/>
      </a:majorFont>
      <a:minorFont>
        <a:latin typeface="Century Gothic"/>
        <a:ea typeface="Century Gothic"/>
        <a:cs typeface="Century Gothic"/>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