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iza Prodhan" userId="51365c6fd5ecc6e5" providerId="LiveId" clId="{D0590447-B398-4D5D-8EB8-41EEDC1413F6}"/>
    <pc:docChg chg="custSel addSld modSld">
      <pc:chgData name="Fariza Prodhan" userId="51365c6fd5ecc6e5" providerId="LiveId" clId="{D0590447-B398-4D5D-8EB8-41EEDC1413F6}" dt="2023-08-29T13:33:47.357" v="1940" actId="1076"/>
      <pc:docMkLst>
        <pc:docMk/>
      </pc:docMkLst>
      <pc:sldChg chg="delSp modSp new mod">
        <pc:chgData name="Fariza Prodhan" userId="51365c6fd5ecc6e5" providerId="LiveId" clId="{D0590447-B398-4D5D-8EB8-41EEDC1413F6}" dt="2023-08-29T13:33:47.357" v="1940" actId="1076"/>
        <pc:sldMkLst>
          <pc:docMk/>
          <pc:sldMk cId="4271447211" sldId="256"/>
        </pc:sldMkLst>
        <pc:spChg chg="mod">
          <ac:chgData name="Fariza Prodhan" userId="51365c6fd5ecc6e5" providerId="LiveId" clId="{D0590447-B398-4D5D-8EB8-41EEDC1413F6}" dt="2023-08-29T13:33:47.357" v="1940" actId="1076"/>
          <ac:spMkLst>
            <pc:docMk/>
            <pc:sldMk cId="4271447211" sldId="256"/>
            <ac:spMk id="2" creationId="{0567BAA2-D436-B014-89B2-93BF4D701BF4}"/>
          </ac:spMkLst>
        </pc:spChg>
        <pc:spChg chg="del">
          <ac:chgData name="Fariza Prodhan" userId="51365c6fd5ecc6e5" providerId="LiveId" clId="{D0590447-B398-4D5D-8EB8-41EEDC1413F6}" dt="2023-08-29T12:57:33.402" v="31" actId="478"/>
          <ac:spMkLst>
            <pc:docMk/>
            <pc:sldMk cId="4271447211" sldId="256"/>
            <ac:spMk id="3" creationId="{4B5C61F3-6A4F-F662-E2EB-A473E18298E8}"/>
          </ac:spMkLst>
        </pc:spChg>
      </pc:sldChg>
      <pc:sldChg chg="addSp delSp modSp new mod">
        <pc:chgData name="Fariza Prodhan" userId="51365c6fd5ecc6e5" providerId="LiveId" clId="{D0590447-B398-4D5D-8EB8-41EEDC1413F6}" dt="2023-08-29T13:27:22.723" v="1870" actId="1076"/>
        <pc:sldMkLst>
          <pc:docMk/>
          <pc:sldMk cId="3946806416" sldId="257"/>
        </pc:sldMkLst>
        <pc:spChg chg="del">
          <ac:chgData name="Fariza Prodhan" userId="51365c6fd5ecc6e5" providerId="LiveId" clId="{D0590447-B398-4D5D-8EB8-41EEDC1413F6}" dt="2023-08-29T12:59:02.557" v="39" actId="478"/>
          <ac:spMkLst>
            <pc:docMk/>
            <pc:sldMk cId="3946806416" sldId="257"/>
            <ac:spMk id="2" creationId="{53915FD5-652B-C8F9-D004-3B57ECB5E03F}"/>
          </ac:spMkLst>
        </pc:spChg>
        <pc:spChg chg="del">
          <ac:chgData name="Fariza Prodhan" userId="51365c6fd5ecc6e5" providerId="LiveId" clId="{D0590447-B398-4D5D-8EB8-41EEDC1413F6}" dt="2023-08-29T12:59:46.134" v="40" actId="1032"/>
          <ac:spMkLst>
            <pc:docMk/>
            <pc:sldMk cId="3946806416" sldId="257"/>
            <ac:spMk id="3" creationId="{468A7405-AA21-39F8-5264-944CB14B26A1}"/>
          </ac:spMkLst>
        </pc:spChg>
        <pc:spChg chg="add del mod">
          <ac:chgData name="Fariza Prodhan" userId="51365c6fd5ecc6e5" providerId="LiveId" clId="{D0590447-B398-4D5D-8EB8-41EEDC1413F6}" dt="2023-08-29T13:02:10.694" v="94" actId="478"/>
          <ac:spMkLst>
            <pc:docMk/>
            <pc:sldMk cId="3946806416" sldId="257"/>
            <ac:spMk id="5" creationId="{96DDCBCE-4F89-2D4E-8F7F-44623A60E7E4}"/>
          </ac:spMkLst>
        </pc:spChg>
        <pc:graphicFrameChg chg="add mod modGraphic">
          <ac:chgData name="Fariza Prodhan" userId="51365c6fd5ecc6e5" providerId="LiveId" clId="{D0590447-B398-4D5D-8EB8-41EEDC1413F6}" dt="2023-08-29T13:02:35.823" v="97" actId="14100"/>
          <ac:graphicFrameMkLst>
            <pc:docMk/>
            <pc:sldMk cId="3946806416" sldId="257"/>
            <ac:graphicFrameMk id="4" creationId="{2C9593D1-E6F1-7A35-6ABF-F2264ABAC67A}"/>
          </ac:graphicFrameMkLst>
        </pc:graphicFrameChg>
        <pc:graphicFrameChg chg="add mod modGraphic">
          <ac:chgData name="Fariza Prodhan" userId="51365c6fd5ecc6e5" providerId="LiveId" clId="{D0590447-B398-4D5D-8EB8-41EEDC1413F6}" dt="2023-08-29T13:27:22.723" v="1870" actId="1076"/>
          <ac:graphicFrameMkLst>
            <pc:docMk/>
            <pc:sldMk cId="3946806416" sldId="257"/>
            <ac:graphicFrameMk id="6" creationId="{AC496100-3B5F-BD40-2A50-22E29F628AF2}"/>
          </ac:graphicFrameMkLst>
        </pc:graphicFrameChg>
      </pc:sldChg>
      <pc:sldChg chg="modSp new mod">
        <pc:chgData name="Fariza Prodhan" userId="51365c6fd5ecc6e5" providerId="LiveId" clId="{D0590447-B398-4D5D-8EB8-41EEDC1413F6}" dt="2023-08-29T13:27:42.300" v="1874" actId="404"/>
        <pc:sldMkLst>
          <pc:docMk/>
          <pc:sldMk cId="1865034116" sldId="258"/>
        </pc:sldMkLst>
        <pc:spChg chg="mod">
          <ac:chgData name="Fariza Prodhan" userId="51365c6fd5ecc6e5" providerId="LiveId" clId="{D0590447-B398-4D5D-8EB8-41EEDC1413F6}" dt="2023-08-29T13:27:42.300" v="1874" actId="404"/>
          <ac:spMkLst>
            <pc:docMk/>
            <pc:sldMk cId="1865034116" sldId="258"/>
            <ac:spMk id="2" creationId="{1FD8235B-ABC5-92F5-C222-1E18709DFE24}"/>
          </ac:spMkLst>
        </pc:spChg>
        <pc:spChg chg="mod">
          <ac:chgData name="Fariza Prodhan" userId="51365c6fd5ecc6e5" providerId="LiveId" clId="{D0590447-B398-4D5D-8EB8-41EEDC1413F6}" dt="2023-08-29T13:27:05.547" v="1862"/>
          <ac:spMkLst>
            <pc:docMk/>
            <pc:sldMk cId="1865034116" sldId="258"/>
            <ac:spMk id="3" creationId="{2D9A1830-5C64-7C66-6F88-3DDD53E4D8BA}"/>
          </ac:spMkLst>
        </pc:spChg>
      </pc:sldChg>
      <pc:sldChg chg="modSp new mod">
        <pc:chgData name="Fariza Prodhan" userId="51365c6fd5ecc6e5" providerId="LiveId" clId="{D0590447-B398-4D5D-8EB8-41EEDC1413F6}" dt="2023-08-29T13:27:31.727" v="1873" actId="1076"/>
        <pc:sldMkLst>
          <pc:docMk/>
          <pc:sldMk cId="2838473929" sldId="259"/>
        </pc:sldMkLst>
        <pc:spChg chg="mod">
          <ac:chgData name="Fariza Prodhan" userId="51365c6fd5ecc6e5" providerId="LiveId" clId="{D0590447-B398-4D5D-8EB8-41EEDC1413F6}" dt="2023-08-29T13:27:31.727" v="1873" actId="1076"/>
          <ac:spMkLst>
            <pc:docMk/>
            <pc:sldMk cId="2838473929" sldId="259"/>
            <ac:spMk id="2" creationId="{CE3D54BE-CAE4-DEA5-1605-1F2C1E269431}"/>
          </ac:spMkLst>
        </pc:spChg>
        <pc:spChg chg="mod">
          <ac:chgData name="Fariza Prodhan" userId="51365c6fd5ecc6e5" providerId="LiveId" clId="{D0590447-B398-4D5D-8EB8-41EEDC1413F6}" dt="2023-08-29T13:27:28.293" v="1872" actId="27636"/>
          <ac:spMkLst>
            <pc:docMk/>
            <pc:sldMk cId="2838473929" sldId="259"/>
            <ac:spMk id="3" creationId="{3B63B57C-F895-8AA7-3CDC-D9046D4D8C75}"/>
          </ac:spMkLst>
        </pc:spChg>
      </pc:sldChg>
      <pc:sldChg chg="modSp new mod">
        <pc:chgData name="Fariza Prodhan" userId="51365c6fd5ecc6e5" providerId="LiveId" clId="{D0590447-B398-4D5D-8EB8-41EEDC1413F6}" dt="2023-08-29T13:28:16.970" v="1875" actId="1076"/>
        <pc:sldMkLst>
          <pc:docMk/>
          <pc:sldMk cId="1608989895" sldId="260"/>
        </pc:sldMkLst>
        <pc:spChg chg="mod">
          <ac:chgData name="Fariza Prodhan" userId="51365c6fd5ecc6e5" providerId="LiveId" clId="{D0590447-B398-4D5D-8EB8-41EEDC1413F6}" dt="2023-08-29T13:28:16.970" v="1875" actId="1076"/>
          <ac:spMkLst>
            <pc:docMk/>
            <pc:sldMk cId="1608989895" sldId="260"/>
            <ac:spMk id="2" creationId="{FF89BBE2-CD87-BD70-7400-E4234041E6D8}"/>
          </ac:spMkLst>
        </pc:spChg>
        <pc:spChg chg="mod">
          <ac:chgData name="Fariza Prodhan" userId="51365c6fd5ecc6e5" providerId="LiveId" clId="{D0590447-B398-4D5D-8EB8-41EEDC1413F6}" dt="2023-08-29T13:27:05.547" v="1862"/>
          <ac:spMkLst>
            <pc:docMk/>
            <pc:sldMk cId="1608989895" sldId="260"/>
            <ac:spMk id="3" creationId="{547EBE25-C4A7-D4B5-0A36-FF2E6AD11EE2}"/>
          </ac:spMkLst>
        </pc:spChg>
      </pc:sldChg>
      <pc:sldChg chg="addSp delSp modSp new mod">
        <pc:chgData name="Fariza Prodhan" userId="51365c6fd5ecc6e5" providerId="LiveId" clId="{D0590447-B398-4D5D-8EB8-41EEDC1413F6}" dt="2023-08-29T13:29:55.658" v="1884" actId="1076"/>
        <pc:sldMkLst>
          <pc:docMk/>
          <pc:sldMk cId="1728197914" sldId="261"/>
        </pc:sldMkLst>
        <pc:spChg chg="mod">
          <ac:chgData name="Fariza Prodhan" userId="51365c6fd5ecc6e5" providerId="LiveId" clId="{D0590447-B398-4D5D-8EB8-41EEDC1413F6}" dt="2023-08-29T13:28:22.413" v="1876" actId="404"/>
          <ac:spMkLst>
            <pc:docMk/>
            <pc:sldMk cId="1728197914" sldId="261"/>
            <ac:spMk id="2" creationId="{E8311204-25C8-86E4-C3E9-6D946AA72195}"/>
          </ac:spMkLst>
        </pc:spChg>
        <pc:spChg chg="del mod">
          <ac:chgData name="Fariza Prodhan" userId="51365c6fd5ecc6e5" providerId="LiveId" clId="{D0590447-B398-4D5D-8EB8-41EEDC1413F6}" dt="2023-08-29T13:29:49.544" v="1880" actId="478"/>
          <ac:spMkLst>
            <pc:docMk/>
            <pc:sldMk cId="1728197914" sldId="261"/>
            <ac:spMk id="3" creationId="{14CFE0DC-D1D2-1A0E-B23B-287B50EBA0C0}"/>
          </ac:spMkLst>
        </pc:spChg>
        <pc:picChg chg="add mod">
          <ac:chgData name="Fariza Prodhan" userId="51365c6fd5ecc6e5" providerId="LiveId" clId="{D0590447-B398-4D5D-8EB8-41EEDC1413F6}" dt="2023-08-29T13:29:55.658" v="1884" actId="1076"/>
          <ac:picMkLst>
            <pc:docMk/>
            <pc:sldMk cId="1728197914" sldId="261"/>
            <ac:picMk id="4" creationId="{37691933-5910-425A-EC1E-638054178636}"/>
          </ac:picMkLst>
        </pc:picChg>
      </pc:sldChg>
      <pc:sldChg chg="addSp modSp new mod">
        <pc:chgData name="Fariza Prodhan" userId="51365c6fd5ecc6e5" providerId="LiveId" clId="{D0590447-B398-4D5D-8EB8-41EEDC1413F6}" dt="2023-08-29T13:33:36.987" v="1939" actId="1076"/>
        <pc:sldMkLst>
          <pc:docMk/>
          <pc:sldMk cId="4200952402" sldId="262"/>
        </pc:sldMkLst>
        <pc:spChg chg="mod">
          <ac:chgData name="Fariza Prodhan" userId="51365c6fd5ecc6e5" providerId="LiveId" clId="{D0590447-B398-4D5D-8EB8-41EEDC1413F6}" dt="2023-08-29T13:27:05.547" v="1862"/>
          <ac:spMkLst>
            <pc:docMk/>
            <pc:sldMk cId="4200952402" sldId="262"/>
            <ac:spMk id="2" creationId="{ABA23032-476C-C773-8B28-13ACC5FF15D3}"/>
          </ac:spMkLst>
        </pc:spChg>
        <pc:spChg chg="mod">
          <ac:chgData name="Fariza Prodhan" userId="51365c6fd5ecc6e5" providerId="LiveId" clId="{D0590447-B398-4D5D-8EB8-41EEDC1413F6}" dt="2023-08-29T13:33:35.859" v="1938" actId="1076"/>
          <ac:spMkLst>
            <pc:docMk/>
            <pc:sldMk cId="4200952402" sldId="262"/>
            <ac:spMk id="3" creationId="{534E159B-DF15-3C4A-D50A-E35BF85A041D}"/>
          </ac:spMkLst>
        </pc:spChg>
        <pc:picChg chg="add mod">
          <ac:chgData name="Fariza Prodhan" userId="51365c6fd5ecc6e5" providerId="LiveId" clId="{D0590447-B398-4D5D-8EB8-41EEDC1413F6}" dt="2023-08-29T13:33:36.987" v="1939" actId="1076"/>
          <ac:picMkLst>
            <pc:docMk/>
            <pc:sldMk cId="4200952402" sldId="262"/>
            <ac:picMk id="4" creationId="{9EBE0C1B-DD0C-F67A-F7F9-A3C5D3B2FD5E}"/>
          </ac:picMkLst>
        </pc:picChg>
      </pc:sldChg>
      <pc:sldChg chg="modSp new mod">
        <pc:chgData name="Fariza Prodhan" userId="51365c6fd5ecc6e5" providerId="LiveId" clId="{D0590447-B398-4D5D-8EB8-41EEDC1413F6}" dt="2023-08-29T13:32:57.500" v="1930" actId="20577"/>
        <pc:sldMkLst>
          <pc:docMk/>
          <pc:sldMk cId="1349266837" sldId="263"/>
        </pc:sldMkLst>
        <pc:spChg chg="mod">
          <ac:chgData name="Fariza Prodhan" userId="51365c6fd5ecc6e5" providerId="LiveId" clId="{D0590447-B398-4D5D-8EB8-41EEDC1413F6}" dt="2023-08-29T13:31:45.299" v="1895"/>
          <ac:spMkLst>
            <pc:docMk/>
            <pc:sldMk cId="1349266837" sldId="263"/>
            <ac:spMk id="2" creationId="{F0F52FC8-AA4C-1630-DB50-CBB04AD2CDAB}"/>
          </ac:spMkLst>
        </pc:spChg>
        <pc:spChg chg="mod">
          <ac:chgData name="Fariza Prodhan" userId="51365c6fd5ecc6e5" providerId="LiveId" clId="{D0590447-B398-4D5D-8EB8-41EEDC1413F6}" dt="2023-08-29T13:32:57.500" v="1930" actId="20577"/>
          <ac:spMkLst>
            <pc:docMk/>
            <pc:sldMk cId="1349266837" sldId="263"/>
            <ac:spMk id="3" creationId="{CC614BB6-E135-480A-E5FB-BDE30695C35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A3CD7-9BE2-46FB-850D-9EE4C7549EF1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</dgm:pt>
    <dgm:pt modelId="{C0F7D2D5-38EB-419B-A67E-FFE1BE19A03A}">
      <dgm:prSet phldrT="[Text]"/>
      <dgm:spPr/>
      <dgm:t>
        <a:bodyPr/>
        <a:lstStyle/>
        <a:p>
          <a:r>
            <a:rPr lang="en-US" b="1" dirty="0"/>
            <a:t>DISCOVER</a:t>
          </a:r>
        </a:p>
      </dgm:t>
    </dgm:pt>
    <dgm:pt modelId="{3AD837AF-78A4-4E39-9FE3-99FBFCED92E9}" type="parTrans" cxnId="{FF812908-ECA7-4E95-869F-E24E93598A64}">
      <dgm:prSet/>
      <dgm:spPr/>
      <dgm:t>
        <a:bodyPr/>
        <a:lstStyle/>
        <a:p>
          <a:endParaRPr lang="en-US"/>
        </a:p>
      </dgm:t>
    </dgm:pt>
    <dgm:pt modelId="{02EF43DB-450F-4D93-9714-0B85FE0472D8}" type="sibTrans" cxnId="{FF812908-ECA7-4E95-869F-E24E93598A64}">
      <dgm:prSet/>
      <dgm:spPr/>
      <dgm:t>
        <a:bodyPr/>
        <a:lstStyle/>
        <a:p>
          <a:endParaRPr lang="en-US"/>
        </a:p>
      </dgm:t>
    </dgm:pt>
    <dgm:pt modelId="{FEB7810F-09E5-4CEE-8522-5903A188AD78}">
      <dgm:prSet phldrT="[Text]"/>
      <dgm:spPr/>
      <dgm:t>
        <a:bodyPr/>
        <a:lstStyle/>
        <a:p>
          <a:r>
            <a:rPr lang="en-US" b="1" dirty="0"/>
            <a:t>INVESTIGATE</a:t>
          </a:r>
        </a:p>
      </dgm:t>
    </dgm:pt>
    <dgm:pt modelId="{9F6A150C-7717-443A-9409-492AA24BFFAD}" type="parTrans" cxnId="{30CB5B91-7F0E-4DD1-99E5-294CE8B215A9}">
      <dgm:prSet/>
      <dgm:spPr/>
      <dgm:t>
        <a:bodyPr/>
        <a:lstStyle/>
        <a:p>
          <a:endParaRPr lang="en-US"/>
        </a:p>
      </dgm:t>
    </dgm:pt>
    <dgm:pt modelId="{A1F62A15-1317-4AF7-8291-0BAC8F52EE59}" type="sibTrans" cxnId="{30CB5B91-7F0E-4DD1-99E5-294CE8B215A9}">
      <dgm:prSet/>
      <dgm:spPr/>
      <dgm:t>
        <a:bodyPr/>
        <a:lstStyle/>
        <a:p>
          <a:endParaRPr lang="en-US"/>
        </a:p>
      </dgm:t>
    </dgm:pt>
    <dgm:pt modelId="{2869CB1F-6C2F-4617-9D92-246CAEC85694}">
      <dgm:prSet phldrT="[Text]"/>
      <dgm:spPr/>
      <dgm:t>
        <a:bodyPr/>
        <a:lstStyle/>
        <a:p>
          <a:r>
            <a:rPr lang="en-US" b="1" dirty="0"/>
            <a:t>BRAINSTORM</a:t>
          </a:r>
        </a:p>
      </dgm:t>
    </dgm:pt>
    <dgm:pt modelId="{56638CAC-8251-42F9-B5C1-CEEE545EDF28}" type="parTrans" cxnId="{A4240BF0-3384-49AC-81C0-C04C6E2CB2F3}">
      <dgm:prSet/>
      <dgm:spPr/>
      <dgm:t>
        <a:bodyPr/>
        <a:lstStyle/>
        <a:p>
          <a:endParaRPr lang="en-US"/>
        </a:p>
      </dgm:t>
    </dgm:pt>
    <dgm:pt modelId="{483C0B7F-35B6-4263-BA54-D33EF70A3D93}" type="sibTrans" cxnId="{A4240BF0-3384-49AC-81C0-C04C6E2CB2F3}">
      <dgm:prSet/>
      <dgm:spPr/>
      <dgm:t>
        <a:bodyPr/>
        <a:lstStyle/>
        <a:p>
          <a:endParaRPr lang="en-US"/>
        </a:p>
      </dgm:t>
    </dgm:pt>
    <dgm:pt modelId="{4FEFB4C0-5F8D-4E10-80A3-C8A0D358B112}">
      <dgm:prSet phldrT="[Text]"/>
      <dgm:spPr/>
      <dgm:t>
        <a:bodyPr/>
        <a:lstStyle/>
        <a:p>
          <a:r>
            <a:rPr lang="en-US" b="1" dirty="0"/>
            <a:t>IMPLEMENT</a:t>
          </a:r>
        </a:p>
      </dgm:t>
    </dgm:pt>
    <dgm:pt modelId="{DE64AE33-47AE-48DC-A653-BBD1D3230FBA}" type="parTrans" cxnId="{862D879B-92BA-4FF4-B835-727B1F620D4C}">
      <dgm:prSet/>
      <dgm:spPr/>
      <dgm:t>
        <a:bodyPr/>
        <a:lstStyle/>
        <a:p>
          <a:endParaRPr lang="en-US"/>
        </a:p>
      </dgm:t>
    </dgm:pt>
    <dgm:pt modelId="{1B9F9BB0-426E-482C-99CD-B7493FCD5D94}" type="sibTrans" cxnId="{862D879B-92BA-4FF4-B835-727B1F620D4C}">
      <dgm:prSet/>
      <dgm:spPr/>
      <dgm:t>
        <a:bodyPr/>
        <a:lstStyle/>
        <a:p>
          <a:endParaRPr lang="en-US"/>
        </a:p>
      </dgm:t>
    </dgm:pt>
    <dgm:pt modelId="{596EDBA1-1FD7-4933-B8E5-C6BD122E0B34}">
      <dgm:prSet phldrT="[Text]"/>
      <dgm:spPr/>
      <dgm:t>
        <a:bodyPr/>
        <a:lstStyle/>
        <a:p>
          <a:r>
            <a:rPr lang="en-US" b="1" dirty="0"/>
            <a:t>REVIEW</a:t>
          </a:r>
        </a:p>
      </dgm:t>
    </dgm:pt>
    <dgm:pt modelId="{2AD3655D-48C5-405A-BC96-48DA3B26429E}" type="parTrans" cxnId="{92AE3A62-9F37-4D5A-9076-89C447401B67}">
      <dgm:prSet/>
      <dgm:spPr/>
      <dgm:t>
        <a:bodyPr/>
        <a:lstStyle/>
        <a:p>
          <a:endParaRPr lang="en-US"/>
        </a:p>
      </dgm:t>
    </dgm:pt>
    <dgm:pt modelId="{80258FD0-2F9E-4CD8-A15A-5AF64EA3E7BE}" type="sibTrans" cxnId="{92AE3A62-9F37-4D5A-9076-89C447401B67}">
      <dgm:prSet/>
      <dgm:spPr/>
      <dgm:t>
        <a:bodyPr/>
        <a:lstStyle/>
        <a:p>
          <a:endParaRPr lang="en-US"/>
        </a:p>
      </dgm:t>
    </dgm:pt>
    <dgm:pt modelId="{7037518E-ED09-4AB1-B587-2D1B650B37AB}" type="pres">
      <dgm:prSet presAssocID="{5CBA3CD7-9BE2-46FB-850D-9EE4C7549EF1}" presName="CompostProcess" presStyleCnt="0">
        <dgm:presLayoutVars>
          <dgm:dir/>
          <dgm:resizeHandles val="exact"/>
        </dgm:presLayoutVars>
      </dgm:prSet>
      <dgm:spPr/>
    </dgm:pt>
    <dgm:pt modelId="{04999C73-D6EB-4890-928A-23B8AB6F1A4B}" type="pres">
      <dgm:prSet presAssocID="{5CBA3CD7-9BE2-46FB-850D-9EE4C7549EF1}" presName="arrow" presStyleLbl="bgShp" presStyleIdx="0" presStyleCnt="1"/>
      <dgm:spPr/>
    </dgm:pt>
    <dgm:pt modelId="{FA6AC449-D28D-457F-816F-3395E14C01D4}" type="pres">
      <dgm:prSet presAssocID="{5CBA3CD7-9BE2-46FB-850D-9EE4C7549EF1}" presName="linearProcess" presStyleCnt="0"/>
      <dgm:spPr/>
    </dgm:pt>
    <dgm:pt modelId="{F10E1F52-1312-474F-A9AD-6923A4060E28}" type="pres">
      <dgm:prSet presAssocID="{C0F7D2D5-38EB-419B-A67E-FFE1BE19A03A}" presName="textNode" presStyleLbl="node1" presStyleIdx="0" presStyleCnt="5">
        <dgm:presLayoutVars>
          <dgm:bulletEnabled val="1"/>
        </dgm:presLayoutVars>
      </dgm:prSet>
      <dgm:spPr/>
    </dgm:pt>
    <dgm:pt modelId="{701E8E51-41BB-454E-A66A-3987FAB0C9BE}" type="pres">
      <dgm:prSet presAssocID="{02EF43DB-450F-4D93-9714-0B85FE0472D8}" presName="sibTrans" presStyleCnt="0"/>
      <dgm:spPr/>
    </dgm:pt>
    <dgm:pt modelId="{DEE5A34A-C0D1-4E34-910E-EA77F00C325C}" type="pres">
      <dgm:prSet presAssocID="{FEB7810F-09E5-4CEE-8522-5903A188AD78}" presName="textNode" presStyleLbl="node1" presStyleIdx="1" presStyleCnt="5">
        <dgm:presLayoutVars>
          <dgm:bulletEnabled val="1"/>
        </dgm:presLayoutVars>
      </dgm:prSet>
      <dgm:spPr/>
    </dgm:pt>
    <dgm:pt modelId="{1F7C2A44-5868-4551-A560-7FB5F2FD328D}" type="pres">
      <dgm:prSet presAssocID="{A1F62A15-1317-4AF7-8291-0BAC8F52EE59}" presName="sibTrans" presStyleCnt="0"/>
      <dgm:spPr/>
    </dgm:pt>
    <dgm:pt modelId="{5CEB0D0D-2F23-49E4-937B-58ABFFFA7DFF}" type="pres">
      <dgm:prSet presAssocID="{2869CB1F-6C2F-4617-9D92-246CAEC85694}" presName="textNode" presStyleLbl="node1" presStyleIdx="2" presStyleCnt="5">
        <dgm:presLayoutVars>
          <dgm:bulletEnabled val="1"/>
        </dgm:presLayoutVars>
      </dgm:prSet>
      <dgm:spPr/>
    </dgm:pt>
    <dgm:pt modelId="{1E33D73E-3900-4720-82E4-1AA0CDFA3199}" type="pres">
      <dgm:prSet presAssocID="{483C0B7F-35B6-4263-BA54-D33EF70A3D93}" presName="sibTrans" presStyleCnt="0"/>
      <dgm:spPr/>
    </dgm:pt>
    <dgm:pt modelId="{F1410C34-9D85-42F9-92B4-1E1BA28EC6A2}" type="pres">
      <dgm:prSet presAssocID="{4FEFB4C0-5F8D-4E10-80A3-C8A0D358B112}" presName="textNode" presStyleLbl="node1" presStyleIdx="3" presStyleCnt="5">
        <dgm:presLayoutVars>
          <dgm:bulletEnabled val="1"/>
        </dgm:presLayoutVars>
      </dgm:prSet>
      <dgm:spPr/>
    </dgm:pt>
    <dgm:pt modelId="{80466CC9-14D1-4EBD-88AD-7FE68FBE9FCC}" type="pres">
      <dgm:prSet presAssocID="{1B9F9BB0-426E-482C-99CD-B7493FCD5D94}" presName="sibTrans" presStyleCnt="0"/>
      <dgm:spPr/>
    </dgm:pt>
    <dgm:pt modelId="{734910DF-1EF7-45EA-A7F8-51237E099C9E}" type="pres">
      <dgm:prSet presAssocID="{596EDBA1-1FD7-4933-B8E5-C6BD122E0B3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F812908-ECA7-4E95-869F-E24E93598A64}" srcId="{5CBA3CD7-9BE2-46FB-850D-9EE4C7549EF1}" destId="{C0F7D2D5-38EB-419B-A67E-FFE1BE19A03A}" srcOrd="0" destOrd="0" parTransId="{3AD837AF-78A4-4E39-9FE3-99FBFCED92E9}" sibTransId="{02EF43DB-450F-4D93-9714-0B85FE0472D8}"/>
    <dgm:cxn modelId="{2C53C91F-B9AC-4DD9-97E8-901675D7A2FB}" type="presOf" srcId="{FEB7810F-09E5-4CEE-8522-5903A188AD78}" destId="{DEE5A34A-C0D1-4E34-910E-EA77F00C325C}" srcOrd="0" destOrd="0" presId="urn:microsoft.com/office/officeart/2005/8/layout/hProcess9"/>
    <dgm:cxn modelId="{B5584329-502D-4CAB-813E-CA89C33B640D}" type="presOf" srcId="{2869CB1F-6C2F-4617-9D92-246CAEC85694}" destId="{5CEB0D0D-2F23-49E4-937B-58ABFFFA7DFF}" srcOrd="0" destOrd="0" presId="urn:microsoft.com/office/officeart/2005/8/layout/hProcess9"/>
    <dgm:cxn modelId="{92AE3A62-9F37-4D5A-9076-89C447401B67}" srcId="{5CBA3CD7-9BE2-46FB-850D-9EE4C7549EF1}" destId="{596EDBA1-1FD7-4933-B8E5-C6BD122E0B34}" srcOrd="4" destOrd="0" parTransId="{2AD3655D-48C5-405A-BC96-48DA3B26429E}" sibTransId="{80258FD0-2F9E-4CD8-A15A-5AF64EA3E7BE}"/>
    <dgm:cxn modelId="{0F58F463-405E-4326-B7BB-B8EA5A778BE4}" type="presOf" srcId="{596EDBA1-1FD7-4933-B8E5-C6BD122E0B34}" destId="{734910DF-1EF7-45EA-A7F8-51237E099C9E}" srcOrd="0" destOrd="0" presId="urn:microsoft.com/office/officeart/2005/8/layout/hProcess9"/>
    <dgm:cxn modelId="{B9B29074-64A0-476E-8A63-F0B31D5786B6}" type="presOf" srcId="{C0F7D2D5-38EB-419B-A67E-FFE1BE19A03A}" destId="{F10E1F52-1312-474F-A9AD-6923A4060E28}" srcOrd="0" destOrd="0" presId="urn:microsoft.com/office/officeart/2005/8/layout/hProcess9"/>
    <dgm:cxn modelId="{30CB5B91-7F0E-4DD1-99E5-294CE8B215A9}" srcId="{5CBA3CD7-9BE2-46FB-850D-9EE4C7549EF1}" destId="{FEB7810F-09E5-4CEE-8522-5903A188AD78}" srcOrd="1" destOrd="0" parTransId="{9F6A150C-7717-443A-9409-492AA24BFFAD}" sibTransId="{A1F62A15-1317-4AF7-8291-0BAC8F52EE59}"/>
    <dgm:cxn modelId="{862D879B-92BA-4FF4-B835-727B1F620D4C}" srcId="{5CBA3CD7-9BE2-46FB-850D-9EE4C7549EF1}" destId="{4FEFB4C0-5F8D-4E10-80A3-C8A0D358B112}" srcOrd="3" destOrd="0" parTransId="{DE64AE33-47AE-48DC-A653-BBD1D3230FBA}" sibTransId="{1B9F9BB0-426E-482C-99CD-B7493FCD5D94}"/>
    <dgm:cxn modelId="{875AABA3-FC83-41AE-84D6-F9CD59CA72BE}" type="presOf" srcId="{4FEFB4C0-5F8D-4E10-80A3-C8A0D358B112}" destId="{F1410C34-9D85-42F9-92B4-1E1BA28EC6A2}" srcOrd="0" destOrd="0" presId="urn:microsoft.com/office/officeart/2005/8/layout/hProcess9"/>
    <dgm:cxn modelId="{6B73E4D6-C2B3-49A1-9CF3-A81CC8DE437C}" type="presOf" srcId="{5CBA3CD7-9BE2-46FB-850D-9EE4C7549EF1}" destId="{7037518E-ED09-4AB1-B587-2D1B650B37AB}" srcOrd="0" destOrd="0" presId="urn:microsoft.com/office/officeart/2005/8/layout/hProcess9"/>
    <dgm:cxn modelId="{A4240BF0-3384-49AC-81C0-C04C6E2CB2F3}" srcId="{5CBA3CD7-9BE2-46FB-850D-9EE4C7549EF1}" destId="{2869CB1F-6C2F-4617-9D92-246CAEC85694}" srcOrd="2" destOrd="0" parTransId="{56638CAC-8251-42F9-B5C1-CEEE545EDF28}" sibTransId="{483C0B7F-35B6-4263-BA54-D33EF70A3D93}"/>
    <dgm:cxn modelId="{72933750-2154-4B30-B0AF-ADC9064BDDAA}" type="presParOf" srcId="{7037518E-ED09-4AB1-B587-2D1B650B37AB}" destId="{04999C73-D6EB-4890-928A-23B8AB6F1A4B}" srcOrd="0" destOrd="0" presId="urn:microsoft.com/office/officeart/2005/8/layout/hProcess9"/>
    <dgm:cxn modelId="{BDD7158C-74A8-4319-BAEC-20E47EA958E1}" type="presParOf" srcId="{7037518E-ED09-4AB1-B587-2D1B650B37AB}" destId="{FA6AC449-D28D-457F-816F-3395E14C01D4}" srcOrd="1" destOrd="0" presId="urn:microsoft.com/office/officeart/2005/8/layout/hProcess9"/>
    <dgm:cxn modelId="{E99F3AE5-755D-42B8-866B-1226FC34C8CC}" type="presParOf" srcId="{FA6AC449-D28D-457F-816F-3395E14C01D4}" destId="{F10E1F52-1312-474F-A9AD-6923A4060E28}" srcOrd="0" destOrd="0" presId="urn:microsoft.com/office/officeart/2005/8/layout/hProcess9"/>
    <dgm:cxn modelId="{1CF20C0E-0930-4282-910A-AC68086553EE}" type="presParOf" srcId="{FA6AC449-D28D-457F-816F-3395E14C01D4}" destId="{701E8E51-41BB-454E-A66A-3987FAB0C9BE}" srcOrd="1" destOrd="0" presId="urn:microsoft.com/office/officeart/2005/8/layout/hProcess9"/>
    <dgm:cxn modelId="{8D11EE6B-6394-4CCC-8942-3D95A2A8D171}" type="presParOf" srcId="{FA6AC449-D28D-457F-816F-3395E14C01D4}" destId="{DEE5A34A-C0D1-4E34-910E-EA77F00C325C}" srcOrd="2" destOrd="0" presId="urn:microsoft.com/office/officeart/2005/8/layout/hProcess9"/>
    <dgm:cxn modelId="{67B25285-A9F9-4A11-8215-18A4E5208F83}" type="presParOf" srcId="{FA6AC449-D28D-457F-816F-3395E14C01D4}" destId="{1F7C2A44-5868-4551-A560-7FB5F2FD328D}" srcOrd="3" destOrd="0" presId="urn:microsoft.com/office/officeart/2005/8/layout/hProcess9"/>
    <dgm:cxn modelId="{0FC0CBBA-28BC-4973-9295-F67B66396A4D}" type="presParOf" srcId="{FA6AC449-D28D-457F-816F-3395E14C01D4}" destId="{5CEB0D0D-2F23-49E4-937B-58ABFFFA7DFF}" srcOrd="4" destOrd="0" presId="urn:microsoft.com/office/officeart/2005/8/layout/hProcess9"/>
    <dgm:cxn modelId="{6B2133FC-A402-459F-973F-619ED270FC8E}" type="presParOf" srcId="{FA6AC449-D28D-457F-816F-3395E14C01D4}" destId="{1E33D73E-3900-4720-82E4-1AA0CDFA3199}" srcOrd="5" destOrd="0" presId="urn:microsoft.com/office/officeart/2005/8/layout/hProcess9"/>
    <dgm:cxn modelId="{1A4EBF2C-5B95-43B3-8F93-51DF5C787F68}" type="presParOf" srcId="{FA6AC449-D28D-457F-816F-3395E14C01D4}" destId="{F1410C34-9D85-42F9-92B4-1E1BA28EC6A2}" srcOrd="6" destOrd="0" presId="urn:microsoft.com/office/officeart/2005/8/layout/hProcess9"/>
    <dgm:cxn modelId="{35459621-F602-4A02-8ABB-39B8CD4A8174}" type="presParOf" srcId="{FA6AC449-D28D-457F-816F-3395E14C01D4}" destId="{80466CC9-14D1-4EBD-88AD-7FE68FBE9FCC}" srcOrd="7" destOrd="0" presId="urn:microsoft.com/office/officeart/2005/8/layout/hProcess9"/>
    <dgm:cxn modelId="{8B1205DF-DE74-4F00-86E8-2E90CF04B963}" type="presParOf" srcId="{FA6AC449-D28D-457F-816F-3395E14C01D4}" destId="{734910DF-1EF7-45EA-A7F8-51237E099C9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99C73-D6EB-4890-928A-23B8AB6F1A4B}">
      <dsp:nvSpPr>
        <dsp:cNvPr id="0" name=""/>
        <dsp:cNvSpPr/>
      </dsp:nvSpPr>
      <dsp:spPr>
        <a:xfrm>
          <a:off x="788669" y="0"/>
          <a:ext cx="8938260" cy="31730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E1F52-1312-474F-A9AD-6923A4060E28}">
      <dsp:nvSpPr>
        <dsp:cNvPr id="0" name=""/>
        <dsp:cNvSpPr/>
      </dsp:nvSpPr>
      <dsp:spPr>
        <a:xfrm>
          <a:off x="6949" y="951928"/>
          <a:ext cx="1951437" cy="12692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DISCOVER</a:t>
          </a:r>
        </a:p>
      </dsp:txBody>
      <dsp:txXfrm>
        <a:off x="68908" y="1013887"/>
        <a:ext cx="1827519" cy="1145320"/>
      </dsp:txXfrm>
    </dsp:sp>
    <dsp:sp modelId="{DEE5A34A-C0D1-4E34-910E-EA77F00C325C}">
      <dsp:nvSpPr>
        <dsp:cNvPr id="0" name=""/>
        <dsp:cNvSpPr/>
      </dsp:nvSpPr>
      <dsp:spPr>
        <a:xfrm>
          <a:off x="2144515" y="951928"/>
          <a:ext cx="1951437" cy="12692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INVESTIGATE</a:t>
          </a:r>
        </a:p>
      </dsp:txBody>
      <dsp:txXfrm>
        <a:off x="2206474" y="1013887"/>
        <a:ext cx="1827519" cy="1145320"/>
      </dsp:txXfrm>
    </dsp:sp>
    <dsp:sp modelId="{5CEB0D0D-2F23-49E4-937B-58ABFFFA7DFF}">
      <dsp:nvSpPr>
        <dsp:cNvPr id="0" name=""/>
        <dsp:cNvSpPr/>
      </dsp:nvSpPr>
      <dsp:spPr>
        <a:xfrm>
          <a:off x="4282081" y="951928"/>
          <a:ext cx="1951437" cy="12692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BRAINSTORM</a:t>
          </a:r>
        </a:p>
      </dsp:txBody>
      <dsp:txXfrm>
        <a:off x="4344040" y="1013887"/>
        <a:ext cx="1827519" cy="1145320"/>
      </dsp:txXfrm>
    </dsp:sp>
    <dsp:sp modelId="{F1410C34-9D85-42F9-92B4-1E1BA28EC6A2}">
      <dsp:nvSpPr>
        <dsp:cNvPr id="0" name=""/>
        <dsp:cNvSpPr/>
      </dsp:nvSpPr>
      <dsp:spPr>
        <a:xfrm>
          <a:off x="6419646" y="951928"/>
          <a:ext cx="1951437" cy="12692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IMPLEMENT</a:t>
          </a:r>
        </a:p>
      </dsp:txBody>
      <dsp:txXfrm>
        <a:off x="6481605" y="1013887"/>
        <a:ext cx="1827519" cy="1145320"/>
      </dsp:txXfrm>
    </dsp:sp>
    <dsp:sp modelId="{734910DF-1EF7-45EA-A7F8-51237E099C9E}">
      <dsp:nvSpPr>
        <dsp:cNvPr id="0" name=""/>
        <dsp:cNvSpPr/>
      </dsp:nvSpPr>
      <dsp:spPr>
        <a:xfrm>
          <a:off x="8557212" y="951928"/>
          <a:ext cx="1951437" cy="12692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REVIEW</a:t>
          </a:r>
        </a:p>
      </dsp:txBody>
      <dsp:txXfrm>
        <a:off x="8619171" y="1013887"/>
        <a:ext cx="1827519" cy="114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2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24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86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7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3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0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5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2A68B8-9DE8-4D32-A7ED-D657367460FA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864387-F122-4AB1-AF17-60EB4989A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BAA2-D436-B014-89B2-93BF4D701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940" y="2737803"/>
            <a:ext cx="7056120" cy="168179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Business Problem Solving Model</a:t>
            </a:r>
          </a:p>
        </p:txBody>
      </p:sp>
    </p:spTree>
    <p:extLst>
      <p:ext uri="{BB962C8B-B14F-4D97-AF65-F5344CB8AC3E}">
        <p14:creationId xmlns:p14="http://schemas.microsoft.com/office/powerpoint/2010/main" val="427144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9593D1-E6F1-7A35-6ABF-F2264ABAC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784297"/>
              </p:ext>
            </p:extLst>
          </p:nvPr>
        </p:nvGraphicFramePr>
        <p:xfrm>
          <a:off x="838200" y="118745"/>
          <a:ext cx="10515600" cy="317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496100-3B5F-BD40-2A50-22E29F628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59421"/>
              </p:ext>
            </p:extLst>
          </p:nvPr>
        </p:nvGraphicFramePr>
        <p:xfrm>
          <a:off x="2032000" y="3291840"/>
          <a:ext cx="8128000" cy="2926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589031714"/>
                    </a:ext>
                  </a:extLst>
                </a:gridCol>
              </a:tblGrid>
              <a:tr h="58521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STEP 1: </a:t>
                      </a:r>
                      <a:r>
                        <a:rPr lang="en-US" sz="2800" b="0" dirty="0"/>
                        <a:t>Identify the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95294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STEP 2: </a:t>
                      </a:r>
                      <a:r>
                        <a:rPr lang="en-US" sz="2800" dirty="0"/>
                        <a:t>Gather information to define the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15799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STEP 3: </a:t>
                      </a:r>
                      <a:r>
                        <a:rPr lang="en-US" sz="2800" dirty="0"/>
                        <a:t>Produce as many alternatives as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210686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STEP 4: </a:t>
                      </a:r>
                      <a:r>
                        <a:rPr lang="en-US" sz="2800" dirty="0"/>
                        <a:t>Put one best solution into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754526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STEP 5: </a:t>
                      </a:r>
                      <a:r>
                        <a:rPr lang="en-US" sz="2800" dirty="0"/>
                        <a:t>Assess the effects of the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3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80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35B-ABC5-92F5-C222-1E18709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STEP 1: </a:t>
            </a:r>
            <a:r>
              <a:rPr lang="en-US" sz="4000" b="1" dirty="0"/>
              <a:t>Identify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1830-5C64-7C66-6F88-3DDD53E4D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Managing bias: </a:t>
            </a:r>
            <a:r>
              <a:rPr lang="en-US" dirty="0"/>
              <a:t>Unconscious biases that may cause misunderstanding a situation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Creative confidence: </a:t>
            </a:r>
            <a:r>
              <a:rPr lang="en-US" dirty="0"/>
              <a:t>Willingness to try and fail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Empathy: </a:t>
            </a:r>
            <a:r>
              <a:rPr lang="en-US" dirty="0"/>
              <a:t>Ability to take in the world from another person’s perspective. </a:t>
            </a:r>
          </a:p>
        </p:txBody>
      </p:sp>
    </p:spTree>
    <p:extLst>
      <p:ext uri="{BB962C8B-B14F-4D97-AF65-F5344CB8AC3E}">
        <p14:creationId xmlns:p14="http://schemas.microsoft.com/office/powerpoint/2010/main" val="186503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54BE-CAE4-DEA5-1605-1F2C1E26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68516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STEP 2: </a:t>
            </a:r>
            <a:r>
              <a:rPr lang="en-US" sz="4400" dirty="0"/>
              <a:t>Gather information to define the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B57C-F895-8AA7-3CDC-D9046D4D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</a:rPr>
              <a:t>Identify Stakeholders: </a:t>
            </a:r>
            <a:r>
              <a:rPr lang="en-US" dirty="0"/>
              <a:t>Either affected by the problem or their involvement is needed to resolve the matter. Ask “</a:t>
            </a:r>
            <a:r>
              <a:rPr lang="en-US" b="1" dirty="0">
                <a:solidFill>
                  <a:srgbClr val="FF0000"/>
                </a:solidFill>
              </a:rPr>
              <a:t>WHY</a:t>
            </a:r>
            <a:r>
              <a:rPr lang="en-US" dirty="0"/>
              <a:t>”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Define the problem with statements using </a:t>
            </a:r>
            <a:r>
              <a:rPr lang="en-US" b="1" dirty="0">
                <a:solidFill>
                  <a:srgbClr val="FF0000"/>
                </a:solidFill>
              </a:rPr>
              <a:t>three words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“</a:t>
            </a:r>
            <a:r>
              <a:rPr lang="en-US" b="1" dirty="0"/>
              <a:t>How: </a:t>
            </a:r>
            <a:r>
              <a:rPr lang="en-US" dirty="0"/>
              <a:t>is solution-oriented”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“</a:t>
            </a:r>
            <a:r>
              <a:rPr lang="en-US" b="1" dirty="0"/>
              <a:t>Might: </a:t>
            </a:r>
            <a:r>
              <a:rPr lang="en-US" dirty="0"/>
              <a:t>encourages optimism”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“</a:t>
            </a:r>
            <a:r>
              <a:rPr lang="en-US" b="1" dirty="0"/>
              <a:t>We: </a:t>
            </a:r>
            <a:r>
              <a:rPr lang="en-US" dirty="0"/>
              <a:t>is collaborative”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7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BBE2-CD87-BD70-7400-E4234041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39" y="852805"/>
            <a:ext cx="1117092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STEP 3: </a:t>
            </a:r>
            <a:r>
              <a:rPr lang="en-US" sz="4400" dirty="0"/>
              <a:t>Produce as many alternatives as possible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EBE25-C4A7-D4B5-0A36-FF2E6AD11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This step requires to have imagination and creativity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Prepare: </a:t>
            </a:r>
            <a:r>
              <a:rPr lang="en-US" dirty="0"/>
              <a:t>Be prepared with all the information about the problem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Brainstorm: </a:t>
            </a:r>
            <a:r>
              <a:rPr lang="en-US" dirty="0"/>
              <a:t>Think within a group, discuss and get alternatives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Reflection: </a:t>
            </a:r>
            <a:r>
              <a:rPr lang="en-US" dirty="0"/>
              <a:t>Debrief, prioritize thoughts, comment on favorite ideas, ask important questions</a:t>
            </a:r>
          </a:p>
        </p:txBody>
      </p:sp>
    </p:spTree>
    <p:extLst>
      <p:ext uri="{BB962C8B-B14F-4D97-AF65-F5344CB8AC3E}">
        <p14:creationId xmlns:p14="http://schemas.microsoft.com/office/powerpoint/2010/main" val="160898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1204-25C8-86E4-C3E9-6D946AA7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STEP 4: </a:t>
            </a:r>
            <a:r>
              <a:rPr lang="en-US" sz="4000" dirty="0"/>
              <a:t>Put one best solution into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91933-5910-425A-EC1E-63805417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317" y="2285999"/>
            <a:ext cx="3647123" cy="36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3032-476C-C773-8B28-13ACC5FF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STEP 5: </a:t>
            </a:r>
            <a:r>
              <a:rPr lang="en-US" sz="4400" dirty="0"/>
              <a:t>Assess the effects of the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59B-DF15-3C4A-D50A-E35BF85A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1" y="2484120"/>
            <a:ext cx="6126479" cy="3810000"/>
          </a:xfrm>
        </p:spPr>
        <p:txBody>
          <a:bodyPr>
            <a:normAutofit/>
          </a:bodyPr>
          <a:lstStyle/>
          <a:p>
            <a:r>
              <a:rPr lang="en-US" sz="2800" b="1" dirty="0"/>
              <a:t>Ask for feedback</a:t>
            </a:r>
          </a:p>
          <a:p>
            <a:r>
              <a:rPr lang="en-US" sz="2800" b="1" dirty="0"/>
              <a:t>Monitor results</a:t>
            </a:r>
          </a:p>
          <a:p>
            <a:pPr algn="just"/>
            <a:r>
              <a:rPr lang="en-US" sz="2800" b="1" dirty="0"/>
              <a:t>Star analysis: </a:t>
            </a:r>
            <a:r>
              <a:rPr lang="en-US" sz="2800" dirty="0"/>
              <a:t>Place your main idea at the center of a six-point star diagram. (Who/What/Where/When/Why/How)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E0C1B-DD0C-F67A-F7F9-A3C5D3B2F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16" y="3750945"/>
            <a:ext cx="3764303" cy="19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2FC8-AA4C-1630-DB50-CBB04AD2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STEP 5: </a:t>
            </a:r>
            <a:r>
              <a:rPr lang="en-US" sz="4400" dirty="0"/>
              <a:t>Assess the effects of the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4BB6-E135-480A-E5FB-BDE30695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423159"/>
            <a:ext cx="10789922" cy="3600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Who: </a:t>
            </a:r>
            <a:r>
              <a:rPr lang="en-US" dirty="0"/>
              <a:t>Who will be benefited?/Who still needs support?</a:t>
            </a:r>
          </a:p>
          <a:p>
            <a:r>
              <a:rPr lang="en-US" b="1" dirty="0">
                <a:solidFill>
                  <a:srgbClr val="FF0000"/>
                </a:solidFill>
              </a:rPr>
              <a:t>What: </a:t>
            </a:r>
            <a:r>
              <a:rPr lang="en-US" dirty="0"/>
              <a:t>What is going well?/What needs to be addressed?</a:t>
            </a:r>
          </a:p>
          <a:p>
            <a:r>
              <a:rPr lang="en-US" b="1" dirty="0">
                <a:solidFill>
                  <a:srgbClr val="FF0000"/>
                </a:solidFill>
              </a:rPr>
              <a:t>Where: </a:t>
            </a:r>
            <a:r>
              <a:rPr lang="en-US" dirty="0"/>
              <a:t>Where you see the biggest impact?/Where are gaps to fill?</a:t>
            </a:r>
          </a:p>
          <a:p>
            <a:r>
              <a:rPr lang="en-US" b="1" dirty="0">
                <a:solidFill>
                  <a:srgbClr val="FF0000"/>
                </a:solidFill>
              </a:rPr>
              <a:t>When: </a:t>
            </a:r>
            <a:r>
              <a:rPr lang="en-US" dirty="0"/>
              <a:t>When will monitoring take place?/When will you know you’re successful?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Why: </a:t>
            </a:r>
            <a:r>
              <a:rPr lang="en-US" dirty="0"/>
              <a:t>Why the solution is having an impact?/Why does this solution needs readjustments?</a:t>
            </a:r>
          </a:p>
          <a:p>
            <a:r>
              <a:rPr lang="en-US" b="1" dirty="0">
                <a:solidFill>
                  <a:srgbClr val="FF0000"/>
                </a:solidFill>
              </a:rPr>
              <a:t>How: </a:t>
            </a:r>
            <a:r>
              <a:rPr lang="en-US" dirty="0"/>
              <a:t>How will you know that you’ve solved the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66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345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Business Problem Solving Model</vt:lpstr>
      <vt:lpstr>PowerPoint Presentation</vt:lpstr>
      <vt:lpstr>STEP 1: Identify the problem</vt:lpstr>
      <vt:lpstr>STEP 2: Gather information to define the problem</vt:lpstr>
      <vt:lpstr>STEP 3: Produce as many alternatives as possible</vt:lpstr>
      <vt:lpstr>STEP 4: Put one best solution into effect</vt:lpstr>
      <vt:lpstr>STEP 5: Assess the effects of the solution</vt:lpstr>
      <vt:lpstr>STEP 5: Assess the effects of the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Problem Solving Model</dc:title>
  <dc:creator>Fariza Prodhan</dc:creator>
  <cp:lastModifiedBy>Fariza Prodhan</cp:lastModifiedBy>
  <cp:revision>1</cp:revision>
  <dcterms:created xsi:type="dcterms:W3CDTF">2023-08-29T12:52:58Z</dcterms:created>
  <dcterms:modified xsi:type="dcterms:W3CDTF">2023-08-29T13:33:48Z</dcterms:modified>
</cp:coreProperties>
</file>