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DBCF-2B5A-4D6A-909F-05CF6A41E0E4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5CF9-A25B-4CFE-B8C0-84D24F6B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0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DBCF-2B5A-4D6A-909F-05CF6A41E0E4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5CF9-A25B-4CFE-B8C0-84D24F6B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6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DBCF-2B5A-4D6A-909F-05CF6A41E0E4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5CF9-A25B-4CFE-B8C0-84D24F6B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DBCF-2B5A-4D6A-909F-05CF6A41E0E4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5CF9-A25B-4CFE-B8C0-84D24F6B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1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DBCF-2B5A-4D6A-909F-05CF6A41E0E4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5CF9-A25B-4CFE-B8C0-84D24F6B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6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DBCF-2B5A-4D6A-909F-05CF6A41E0E4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5CF9-A25B-4CFE-B8C0-84D24F6B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9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DBCF-2B5A-4D6A-909F-05CF6A41E0E4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5CF9-A25B-4CFE-B8C0-84D24F6B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DBCF-2B5A-4D6A-909F-05CF6A41E0E4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5CF9-A25B-4CFE-B8C0-84D24F6B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DBCF-2B5A-4D6A-909F-05CF6A41E0E4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5CF9-A25B-4CFE-B8C0-84D24F6B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DBCF-2B5A-4D6A-909F-05CF6A41E0E4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5CF9-A25B-4CFE-B8C0-84D24F6B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3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DBCF-2B5A-4D6A-909F-05CF6A41E0E4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5CF9-A25B-4CFE-B8C0-84D24F6B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1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DDBCF-2B5A-4D6A-909F-05CF6A41E0E4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5CF9-A25B-4CFE-B8C0-84D24F6B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7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772400" cy="1470025"/>
          </a:xfrm>
        </p:spPr>
        <p:txBody>
          <a:bodyPr/>
          <a:lstStyle/>
          <a:p>
            <a:r>
              <a:rPr lang="en-IN" dirty="0">
                <a:latin typeface="Agency FB" panose="020B0503020202020204" pitchFamily="34" charset="0"/>
              </a:rPr>
              <a:t>Basic Electronics </a:t>
            </a:r>
            <a:br>
              <a:rPr lang="en-IN" dirty="0">
                <a:latin typeface="Agency FB" panose="020B0503020202020204" pitchFamily="34" charset="0"/>
              </a:rPr>
            </a:br>
            <a:r>
              <a:rPr lang="en-IN" dirty="0">
                <a:latin typeface="Agency FB" panose="020B0503020202020204" pitchFamily="34" charset="0"/>
              </a:rPr>
              <a:t>CSE 212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581400"/>
            <a:ext cx="3810000" cy="1317626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Zakir Hasan </a:t>
            </a:r>
            <a:b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</a:t>
            </a:r>
            <a:b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DIU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25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572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5240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2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1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77438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989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876300"/>
            <a:ext cx="77533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637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610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06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362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5342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819400"/>
            <a:ext cx="7429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524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9000" contrast="18000"/>
          </a:blip>
          <a:srcRect/>
          <a:stretch>
            <a:fillRect/>
          </a:stretch>
        </p:blipFill>
        <p:spPr bwMode="auto">
          <a:xfrm>
            <a:off x="152400" y="228600"/>
            <a:ext cx="8763000" cy="146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1577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420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648200"/>
            <a:ext cx="7410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91000"/>
            <a:ext cx="79629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40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229600" cy="343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73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IN" dirty="0"/>
              <a:t>Effect of temperature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/>
            </a:r>
            <a:br>
              <a:rPr lang="en-IN" dirty="0"/>
            </a:b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180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9143999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8229600" cy="101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31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3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24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0327"/>
            <a:ext cx="8229600" cy="543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229600" cy="18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38400"/>
            <a:ext cx="54578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5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229600" cy="108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057400"/>
            <a:ext cx="4876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0422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Basic Electronics  CSE 212</vt:lpstr>
      <vt:lpstr>PowerPoint Presentation</vt:lpstr>
      <vt:lpstr>PowerPoint Presentation</vt:lpstr>
      <vt:lpstr>PowerPoint Presentation</vt:lpstr>
      <vt:lpstr>Effect of temperature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Electronics  CSE 212</dc:title>
  <dc:creator>U$ER</dc:creator>
  <cp:lastModifiedBy>U$ER</cp:lastModifiedBy>
  <cp:revision>1</cp:revision>
  <dcterms:created xsi:type="dcterms:W3CDTF">2020-01-31T13:48:53Z</dcterms:created>
  <dcterms:modified xsi:type="dcterms:W3CDTF">2020-01-31T13:53:14Z</dcterms:modified>
</cp:coreProperties>
</file>