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2F5"/>
          </a:solidFill>
        </a:fill>
      </a:tcStyle>
    </a:wholeTbl>
    <a:band2H>
      <a:tcTxStyle b="def" i="def"/>
      <a:tcStyle>
        <a:tcBdr/>
        <a:fill>
          <a:solidFill>
            <a:srgbClr val="E7F1FA"/>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DF0"/>
          </a:solidFill>
        </a:fill>
      </a:tcStyle>
    </a:wholeTbl>
    <a:band2H>
      <a:tcTxStyle b="def" i="def"/>
      <a:tcStyle>
        <a:tcBdr/>
        <a:fill>
          <a:solidFill>
            <a:srgbClr val="E7F6F8"/>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0DF"/>
          </a:solidFill>
        </a:fill>
      </a:tcStyle>
    </a:wholeTbl>
    <a:band2H>
      <a:tcTxStyle b="def" i="def"/>
      <a:tcStyle>
        <a:tcBdr/>
        <a:fill>
          <a:solidFill>
            <a:srgbClr val="EAF0EF"/>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3" name="Shape 103"/>
          <p:cNvSpPr/>
          <p:nvPr>
            <p:ph type="sldImg"/>
          </p:nvPr>
        </p:nvSpPr>
        <p:spPr>
          <a:xfrm>
            <a:off x="1143000" y="685800"/>
            <a:ext cx="4572000" cy="3429000"/>
          </a:xfrm>
          <a:prstGeom prst="rect">
            <a:avLst/>
          </a:prstGeom>
        </p:spPr>
        <p:txBody>
          <a:bodyPr/>
          <a:lstStyle/>
          <a:p>
            <a:pPr/>
          </a:p>
        </p:txBody>
      </p:sp>
      <p:sp>
        <p:nvSpPr>
          <p:cNvPr id="104" name="Shape 10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Rectangle 9"/>
          <p:cNvSpPr/>
          <p:nvPr/>
        </p:nvSpPr>
        <p:spPr>
          <a:xfrm>
            <a:off x="0" y="-1"/>
            <a:ext cx="12192000" cy="4572003"/>
          </a:xfrm>
          <a:prstGeom prst="rect">
            <a:avLst/>
          </a:prstGeom>
          <a:solidFill>
            <a:srgbClr val="1482AC"/>
          </a:solidFill>
          <a:ln w="12700">
            <a:miter lim="400000"/>
          </a:ln>
        </p:spPr>
        <p:txBody>
          <a:bodyPr lIns="45719" rIns="45719"/>
          <a:lstStyle/>
          <a:p>
            <a:pPr/>
          </a:p>
        </p:txBody>
      </p:sp>
      <p:sp>
        <p:nvSpPr>
          <p:cNvPr id="12"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pPr/>
          </a:p>
        </p:txBody>
      </p:sp>
      <p:sp>
        <p:nvSpPr>
          <p:cNvPr id="13"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14"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traight Connector 7"/>
          <p:cNvSpPr/>
          <p:nvPr/>
        </p:nvSpPr>
        <p:spPr>
          <a:xfrm flipV="1">
            <a:off x="8386843" y="5264105"/>
            <a:ext cx="1" cy="914401"/>
          </a:xfrm>
          <a:prstGeom prst="line">
            <a:avLst/>
          </a:prstGeom>
          <a:ln w="19050">
            <a:solidFill>
              <a:srgbClr val="1482AC"/>
            </a:solidFill>
          </a:ln>
        </p:spPr>
        <p:txBody>
          <a:bodyPr lIns="45719" rIns="45719"/>
          <a:lstStyle/>
          <a:p>
            <a:pP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3"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24" name="Title Text"/>
          <p:cNvSpPr txBox="1"/>
          <p:nvPr>
            <p:ph type="title"/>
          </p:nvPr>
        </p:nvSpPr>
        <p:spPr>
          <a:xfrm>
            <a:off x="1024127" y="585216"/>
            <a:ext cx="9720073" cy="1499617"/>
          </a:xfrm>
          <a:prstGeom prst="rect">
            <a:avLst/>
          </a:prstGeom>
        </p:spPr>
        <p:txBody>
          <a:bodyPr/>
          <a:lstStyle/>
          <a:p>
            <a:pPr/>
            <a:r>
              <a:t>Title Text</a:t>
            </a:r>
          </a:p>
        </p:txBody>
      </p:sp>
      <p:sp>
        <p:nvSpPr>
          <p:cNvPr id="25" name="Body Level One…"/>
          <p:cNvSpPr txBox="1"/>
          <p:nvPr>
            <p:ph type="body" idx="1"/>
          </p:nvPr>
        </p:nvSpPr>
        <p:spPr>
          <a:xfrm>
            <a:off x="1024127" y="2286000"/>
            <a:ext cx="9720075"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3" name="Rectangle 8"/>
          <p:cNvSpPr/>
          <p:nvPr/>
        </p:nvSpPr>
        <p:spPr>
          <a:xfrm>
            <a:off x="0" y="-1"/>
            <a:ext cx="12192000" cy="4572003"/>
          </a:xfrm>
          <a:prstGeom prst="rect">
            <a:avLst/>
          </a:prstGeom>
          <a:solidFill>
            <a:srgbClr val="1D9AA1"/>
          </a:solidFill>
          <a:ln w="12700">
            <a:miter lim="400000"/>
          </a:ln>
        </p:spPr>
        <p:txBody>
          <a:bodyPr lIns="45719" rIns="45719"/>
          <a:lstStyle/>
          <a:p>
            <a:pPr/>
          </a:p>
        </p:txBody>
      </p:sp>
      <p:sp>
        <p:nvSpPr>
          <p:cNvPr id="34"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pPr/>
          </a:p>
        </p:txBody>
      </p:sp>
      <p:sp>
        <p:nvSpPr>
          <p:cNvPr id="35"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36"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traight Connector 7"/>
          <p:cNvSpPr/>
          <p:nvPr/>
        </p:nvSpPr>
        <p:spPr>
          <a:xfrm flipV="1">
            <a:off x="8386843" y="5264105"/>
            <a:ext cx="1" cy="914401"/>
          </a:xfrm>
          <a:prstGeom prst="line">
            <a:avLst/>
          </a:prstGeom>
          <a:ln w="19050">
            <a:solidFill>
              <a:srgbClr val="1482AC"/>
            </a:solidFill>
          </a:ln>
        </p:spPr>
        <p:txBody>
          <a:bodyPr lIns="45719" rIns="45719"/>
          <a:lstStyle/>
          <a:p>
            <a:pP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5"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46" name="Title Text"/>
          <p:cNvSpPr txBox="1"/>
          <p:nvPr>
            <p:ph type="title"/>
          </p:nvPr>
        </p:nvSpPr>
        <p:spPr>
          <a:xfrm>
            <a:off x="1024127" y="585216"/>
            <a:ext cx="9720073" cy="1499617"/>
          </a:xfrm>
          <a:prstGeom prst="rect">
            <a:avLst/>
          </a:prstGeom>
        </p:spPr>
        <p:txBody>
          <a:bodyPr/>
          <a:lstStyle/>
          <a:p>
            <a:pPr/>
            <a:r>
              <a:t>Title Text</a:t>
            </a:r>
          </a:p>
        </p:txBody>
      </p:sp>
      <p:sp>
        <p:nvSpPr>
          <p:cNvPr id="47" name="Body Level One…"/>
          <p:cNvSpPr txBox="1"/>
          <p:nvPr>
            <p:ph type="body" sz="half" idx="1"/>
          </p:nvPr>
        </p:nvSpPr>
        <p:spPr>
          <a:xfrm>
            <a:off x="1024127" y="2286000"/>
            <a:ext cx="4754880" cy="402336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5"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56" name="Title Text"/>
          <p:cNvSpPr txBox="1"/>
          <p:nvPr>
            <p:ph type="title"/>
          </p:nvPr>
        </p:nvSpPr>
        <p:spPr>
          <a:xfrm>
            <a:off x="1024127" y="585216"/>
            <a:ext cx="9720073" cy="1499617"/>
          </a:xfrm>
          <a:prstGeom prst="rect">
            <a:avLst/>
          </a:prstGeom>
        </p:spPr>
        <p:txBody>
          <a:bodyPr/>
          <a:lstStyle/>
          <a:p>
            <a:pPr/>
            <a:r>
              <a:t>Title Text</a:t>
            </a:r>
          </a:p>
        </p:txBody>
      </p:sp>
      <p:sp>
        <p:nvSpPr>
          <p:cNvPr id="57" name="Body Level One…"/>
          <p:cNvSpPr txBox="1"/>
          <p:nvPr>
            <p:ph type="body" sz="quarter" idx="1"/>
          </p:nvPr>
        </p:nvSpPr>
        <p:spPr>
          <a:xfrm>
            <a:off x="1024127" y="2179635"/>
            <a:ext cx="4754881" cy="822961"/>
          </a:xfrm>
          <a:prstGeom prst="rect">
            <a:avLst/>
          </a:prstGeom>
        </p:spPr>
        <p:txBody>
          <a:bodyPr anchor="ctr"/>
          <a:lstStyle>
            <a:lvl1pPr marL="0" indent="0">
              <a:spcBef>
                <a:spcPts val="0"/>
              </a:spcBef>
              <a:buClrTx/>
              <a:buSzTx/>
              <a:buFontTx/>
              <a:buNone/>
              <a:defRPr sz="2300">
                <a:solidFill>
                  <a:schemeClr val="accent1"/>
                </a:solidFill>
              </a:defRPr>
            </a:lvl1pPr>
            <a:lvl2pPr marL="0" indent="457200">
              <a:spcBef>
                <a:spcPts val="0"/>
              </a:spcBef>
              <a:buClrTx/>
              <a:buSzTx/>
              <a:buFontTx/>
              <a:buNone/>
              <a:defRPr sz="2300">
                <a:solidFill>
                  <a:schemeClr val="accent1"/>
                </a:solidFill>
              </a:defRPr>
            </a:lvl2pPr>
            <a:lvl3pPr marL="0" indent="914400">
              <a:spcBef>
                <a:spcPts val="0"/>
              </a:spcBef>
              <a:buClrTx/>
              <a:buSzTx/>
              <a:buFontTx/>
              <a:buNone/>
              <a:defRPr sz="2300">
                <a:solidFill>
                  <a:schemeClr val="accent1"/>
                </a:solidFill>
              </a:defRPr>
            </a:lvl3pPr>
            <a:lvl4pPr marL="0" indent="1371600">
              <a:spcBef>
                <a:spcPts val="0"/>
              </a:spcBef>
              <a:buClrTx/>
              <a:buSzTx/>
              <a:buFontTx/>
              <a:buNone/>
              <a:defRPr sz="2300">
                <a:solidFill>
                  <a:schemeClr val="accent1"/>
                </a:solidFill>
              </a:defRPr>
            </a:lvl4pPr>
            <a:lvl5pPr marL="0" indent="1828800">
              <a:spcBef>
                <a:spcPts val="0"/>
              </a:spcBef>
              <a:buClrTx/>
              <a:buSzTx/>
              <a:buFontTx/>
              <a:buNone/>
              <a:defRPr sz="23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5990887" y="2179635"/>
            <a:ext cx="4754881" cy="822961"/>
          </a:xfrm>
          <a:prstGeom prst="rect">
            <a:avLst/>
          </a:prstGeom>
        </p:spPr>
        <p:txBody>
          <a:bodyPr anchor="ctr"/>
          <a:lstStyle/>
          <a:p>
            <a:pPr marL="0" indent="0">
              <a:spcBef>
                <a:spcPts val="1800"/>
              </a:spcBef>
              <a:buClrTx/>
              <a:buSzTx/>
              <a:buFontTx/>
              <a:buNone/>
              <a:defRPr sz="2300">
                <a:solidFill>
                  <a:schemeClr val="accent1"/>
                </a:solidFill>
              </a:defRPr>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6"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67" name="Title Text"/>
          <p:cNvSpPr txBox="1"/>
          <p:nvPr>
            <p:ph type="title"/>
          </p:nvPr>
        </p:nvSpPr>
        <p:spPr>
          <a:xfrm>
            <a:off x="1024127" y="585216"/>
            <a:ext cx="9720073" cy="1499617"/>
          </a:xfrm>
          <a:prstGeom prst="rect">
            <a:avLst/>
          </a:prstGeom>
        </p:spPr>
        <p:txBody>
          <a:bodyPr/>
          <a:lstStyle/>
          <a:p>
            <a:pPr/>
            <a:r>
              <a:t>Title Text</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2" name="Straight Connector 6"/>
          <p:cNvSpPr/>
          <p:nvPr/>
        </p:nvSpPr>
        <p:spPr>
          <a:xfrm flipV="1">
            <a:off x="762000" y="826323"/>
            <a:ext cx="1" cy="914401"/>
          </a:xfrm>
          <a:prstGeom prst="line">
            <a:avLst/>
          </a:prstGeom>
          <a:ln w="19050">
            <a:solidFill>
              <a:schemeClr val="accent1"/>
            </a:solidFill>
          </a:ln>
        </p:spPr>
        <p:txBody>
          <a:bodyPr lIns="45719" rIns="45719"/>
          <a:lstStyle/>
          <a:p>
            <a:pPr/>
          </a:p>
        </p:txBody>
      </p:sp>
      <p:sp>
        <p:nvSpPr>
          <p:cNvPr id="83" name="Title Text"/>
          <p:cNvSpPr txBox="1"/>
          <p:nvPr>
            <p:ph type="title"/>
          </p:nvPr>
        </p:nvSpPr>
        <p:spPr>
          <a:xfrm>
            <a:off x="1024127" y="471509"/>
            <a:ext cx="4389122" cy="1737361"/>
          </a:xfrm>
          <a:prstGeom prst="rect">
            <a:avLst/>
          </a:prstGeom>
        </p:spPr>
        <p:txBody>
          <a:bodyPr/>
          <a:lstStyle>
            <a:lvl1pPr>
              <a:defRPr sz="4000"/>
            </a:lvl1pPr>
          </a:lstStyle>
          <a:p>
            <a:pPr/>
            <a:r>
              <a:t>Title Text</a:t>
            </a:r>
          </a:p>
        </p:txBody>
      </p:sp>
      <p:sp>
        <p:nvSpPr>
          <p:cNvPr id="84" name="Body Level One…"/>
          <p:cNvSpPr txBox="1"/>
          <p:nvPr>
            <p:ph type="body" sz="half" idx="1"/>
          </p:nvPr>
        </p:nvSpPr>
        <p:spPr>
          <a:xfrm>
            <a:off x="5715000" y="822960"/>
            <a:ext cx="5678424" cy="5184648"/>
          </a:xfrm>
          <a:prstGeom prst="rect">
            <a:avLst/>
          </a:prstGeom>
        </p:spPr>
        <p:txBody>
          <a:bodyPr/>
          <a:lstStyle>
            <a:lvl1pPr>
              <a:defRPr sz="2400"/>
            </a:lvl1pPr>
            <a:lvl2pPr marL="292608" indent="-164592">
              <a:defRPr sz="2400"/>
            </a:lvl2pPr>
            <a:lvl3pPr marL="516636" indent="-205740">
              <a:defRPr sz="2400"/>
            </a:lvl3pPr>
            <a:lvl4pPr marL="662939" indent="-205739">
              <a:defRPr sz="2400"/>
            </a:lvl4pPr>
            <a:lvl5pPr marL="845819" indent="-205739">
              <a:defRPr sz="2400"/>
            </a:lvl5pPr>
          </a:lstStyle>
          <a:p>
            <a:pPr/>
            <a:r>
              <a:t>Body Level One</a:t>
            </a:r>
          </a:p>
          <a:p>
            <a:pPr lvl="1"/>
            <a:r>
              <a:t>Body Level Two</a:t>
            </a:r>
          </a:p>
          <a:p>
            <a:pPr lvl="2"/>
            <a:r>
              <a:t>Body Level Three</a:t>
            </a:r>
          </a:p>
          <a:p>
            <a:pPr lvl="3"/>
            <a:r>
              <a:t>Body Level Four</a:t>
            </a:r>
          </a:p>
          <a:p>
            <a:pPr lvl="4"/>
            <a:r>
              <a:t>Body Level Five</a:t>
            </a:r>
          </a:p>
        </p:txBody>
      </p:sp>
      <p:sp>
        <p:nvSpPr>
          <p:cNvPr id="85" name="Text Placeholder 3"/>
          <p:cNvSpPr/>
          <p:nvPr>
            <p:ph type="body" sz="quarter" idx="13"/>
          </p:nvPr>
        </p:nvSpPr>
        <p:spPr>
          <a:xfrm>
            <a:off x="1024127" y="2257506"/>
            <a:ext cx="4389122" cy="3762294"/>
          </a:xfrm>
          <a:prstGeom prst="rect">
            <a:avLst/>
          </a:prstGeom>
        </p:spPr>
        <p:txBody>
          <a:bodyPr/>
          <a:lstStyle/>
          <a:p>
            <a:pPr marL="0" indent="0">
              <a:lnSpc>
                <a:spcPct val="108000"/>
              </a:lnSpc>
              <a:spcBef>
                <a:spcPts val="600"/>
              </a:spcBef>
              <a:buClrTx/>
              <a:buSzTx/>
              <a:buFontTx/>
              <a:buNone/>
              <a:defRPr sz="1600"/>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3" name="Title Text"/>
          <p:cNvSpPr txBox="1"/>
          <p:nvPr>
            <p:ph type="title"/>
          </p:nvPr>
        </p:nvSpPr>
        <p:spPr>
          <a:xfrm>
            <a:off x="457200" y="4960137"/>
            <a:ext cx="7772400" cy="1463041"/>
          </a:xfrm>
          <a:prstGeom prst="rect">
            <a:avLst/>
          </a:prstGeom>
        </p:spPr>
        <p:txBody>
          <a:bodyPr/>
          <a:lstStyle>
            <a:lvl1pPr algn="r">
              <a:defRPr spc="200"/>
            </a:lvl1pPr>
          </a:lstStyle>
          <a:p>
            <a:pPr/>
            <a:r>
              <a:t>Title Text</a:t>
            </a:r>
          </a:p>
        </p:txBody>
      </p:sp>
      <p:sp>
        <p:nvSpPr>
          <p:cNvPr id="94" name="Picture Placeholder 2"/>
          <p:cNvSpPr/>
          <p:nvPr>
            <p:ph type="pic" idx="13"/>
          </p:nvPr>
        </p:nvSpPr>
        <p:spPr>
          <a:xfrm>
            <a:off x="0" y="-2"/>
            <a:ext cx="12188953" cy="4572001"/>
          </a:xfrm>
          <a:prstGeom prst="rect">
            <a:avLst/>
          </a:prstGeom>
        </p:spPr>
        <p:txBody>
          <a:bodyPr lIns="91439" rIns="91439">
            <a:noAutofit/>
          </a:bodyPr>
          <a:lstStyle/>
          <a:p>
            <a:pPr/>
          </a:p>
        </p:txBody>
      </p:sp>
      <p:sp>
        <p:nvSpPr>
          <p:cNvPr id="95" name="Body Level One…"/>
          <p:cNvSpPr txBox="1"/>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pPr/>
            <a:r>
              <a:t>Body Level One</a:t>
            </a:r>
          </a:p>
          <a:p>
            <a:pPr lvl="1"/>
            <a:r>
              <a:t>Body Level Two</a:t>
            </a:r>
          </a:p>
          <a:p>
            <a:pPr lvl="2"/>
            <a:r>
              <a:t>Body Level Three</a:t>
            </a:r>
          </a:p>
          <a:p>
            <a:pPr lvl="3"/>
            <a:r>
              <a:t>Body Level Four</a:t>
            </a:r>
          </a:p>
          <a:p>
            <a:pPr lvl="4"/>
            <a:r>
              <a:t>Body Level Five</a:t>
            </a:r>
          </a:p>
        </p:txBody>
      </p:sp>
      <p:sp>
        <p:nvSpPr>
          <p:cNvPr id="96" name="Straight Connector 7"/>
          <p:cNvSpPr/>
          <p:nvPr/>
        </p:nvSpPr>
        <p:spPr>
          <a:xfrm flipV="1">
            <a:off x="8386843" y="5264105"/>
            <a:ext cx="1" cy="914401"/>
          </a:xfrm>
          <a:prstGeom prst="line">
            <a:avLst/>
          </a:prstGeom>
          <a:ln w="19050">
            <a:solidFill>
              <a:schemeClr val="accent1"/>
            </a:solidFill>
          </a:ln>
        </p:spPr>
        <p:txBody>
          <a:bodyPr lIns="45719" rIns="45719"/>
          <a:lstStyle/>
          <a:p>
            <a:pP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0837333" y="6492294"/>
            <a:ext cx="244287" cy="231141"/>
          </a:xfrm>
          <a:prstGeom prst="rect">
            <a:avLst/>
          </a:prstGeom>
          <a:ln w="12700">
            <a:miter lim="400000"/>
          </a:ln>
        </p:spPr>
        <p:txBody>
          <a:bodyPr wrap="none" lIns="45719" rIns="45719" anchor="ctr">
            <a:spAutoFit/>
          </a:bodyPr>
          <a:lstStyle>
            <a:lvl1pPr>
              <a:defRPr sz="1000">
                <a:solidFill>
                  <a:srgbClr val="0D0D0D"/>
                </a:solidFill>
                <a:latin typeface="Tw Cen MT Condensed"/>
                <a:ea typeface="Tw Cen MT Condensed"/>
                <a:cs typeface="Tw Cen MT Condensed"/>
                <a:sym typeface="Tw Cen MT Condense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1pPr>
      <a:lvl2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2pPr>
      <a:lvl3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3pPr>
      <a:lvl4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4pPr>
      <a:lvl5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5pPr>
      <a:lvl6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6pPr>
      <a:lvl7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7pPr>
      <a:lvl8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8pPr>
      <a:lvl9pPr marL="0" marR="0" indent="0" algn="l" defTabSz="914400" rtl="0" latinLnBrk="0">
        <a:lnSpc>
          <a:spcPct val="80000"/>
        </a:lnSpc>
        <a:spcBef>
          <a:spcPts val="0"/>
        </a:spcBef>
        <a:spcAft>
          <a:spcPts val="0"/>
        </a:spcAft>
        <a:buClrTx/>
        <a:buSzTx/>
        <a:buFontTx/>
        <a:buNone/>
        <a:tabLst/>
        <a:defRPr b="0" baseline="0" cap="all" i="0" spc="100" strike="noStrike" sz="5000" u="none">
          <a:solidFill>
            <a:srgbClr val="0D0D0D"/>
          </a:solidFill>
          <a:uFillTx/>
          <a:latin typeface="Tw Cen MT Condensed"/>
          <a:ea typeface="Tw Cen MT Condensed"/>
          <a:cs typeface="Tw Cen MT Condensed"/>
          <a:sym typeface="Tw Cen MT Condensed"/>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w Cen MT"/>
        <a:buChar char=" "/>
        <a:tabLst/>
        <a:defRPr b="0" baseline="0" cap="none" i="0" spc="0" strike="noStrike" sz="2200" u="none">
          <a:solidFill>
            <a:srgbClr val="000000"/>
          </a:solidFill>
          <a:uFillTx/>
          <a:latin typeface="Tw Cen MT"/>
          <a:ea typeface="Tw Cen MT"/>
          <a:cs typeface="Tw Cen MT"/>
          <a:sym typeface="Tw Cen MT"/>
        </a:defRPr>
      </a:lvl1pPr>
      <a:lvl2pPr marL="295655" marR="0" indent="-167639"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2pPr>
      <a:lvl3pPr marL="526433"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3pPr>
      <a:lvl4pPr marL="67273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4pPr>
      <a:lvl5pPr marL="85561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5pPr>
      <a:lvl6pPr marL="992777"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6pPr>
      <a:lvl7pPr marL="1139081"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7pPr>
      <a:lvl8pPr marL="1294529"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8pPr>
      <a:lvl9pPr marL="1440833" marR="0" indent="-215537" algn="l" defTabSz="914400" rtl="0" latinLnBrk="0">
        <a:lnSpc>
          <a:spcPct val="90000"/>
        </a:lnSpc>
        <a:spcBef>
          <a:spcPts val="1200"/>
        </a:spcBef>
        <a:spcAft>
          <a:spcPts val="0"/>
        </a:spcAft>
        <a:buClr>
          <a:schemeClr val="accent1"/>
        </a:buClr>
        <a:buSzPct val="100000"/>
        <a:buFont typeface="Tw Cen MT"/>
        <a:buChar char=""/>
        <a:tabLst/>
        <a:defRPr b="0" baseline="0" cap="none" i="0" spc="0" strike="noStrike" sz="2200" u="none">
          <a:solidFill>
            <a:srgbClr val="000000"/>
          </a:solidFill>
          <a:uFillTx/>
          <a:latin typeface="Tw Cen MT"/>
          <a:ea typeface="Tw Cen MT"/>
          <a:cs typeface="Tw Cen MT"/>
          <a:sym typeface="Tw Cen MT"/>
        </a:defRPr>
      </a:lvl9pPr>
    </p:bodyStyle>
    <p:otherStyle>
      <a:lvl1pPr marL="0" marR="0" indent="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1pPr>
      <a:lvl2pPr marL="0" marR="0" indent="4572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2pPr>
      <a:lvl3pPr marL="0" marR="0" indent="9144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3pPr>
      <a:lvl4pPr marL="0" marR="0" indent="13716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4pPr>
      <a:lvl5pPr marL="0" marR="0" indent="18288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5pPr>
      <a:lvl6pPr marL="0" marR="0" indent="22860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6pPr>
      <a:lvl7pPr marL="0" marR="0" indent="27432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7pPr>
      <a:lvl8pPr marL="0" marR="0" indent="32004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8pPr>
      <a:lvl9pPr marL="0" marR="0" indent="3657600" algn="l"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Tw Cen MT Condense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ctrTitle"/>
          </p:nvPr>
        </p:nvSpPr>
        <p:spPr>
          <a:xfrm>
            <a:off x="457200" y="4960137"/>
            <a:ext cx="7772400" cy="1463041"/>
          </a:xfrm>
          <a:prstGeom prst="rect">
            <a:avLst/>
          </a:prstGeom>
        </p:spPr>
        <p:txBody>
          <a:bodyPr/>
          <a:lstStyle/>
          <a:p>
            <a:pPr/>
            <a:r>
              <a:t>Separation of Powers</a:t>
            </a:r>
          </a:p>
        </p:txBody>
      </p:sp>
      <p:sp>
        <p:nvSpPr>
          <p:cNvPr id="107" name="Subtitle 2"/>
          <p:cNvSpPr txBox="1"/>
          <p:nvPr>
            <p:ph type="subTitle" sz="quarter" idx="1"/>
          </p:nvPr>
        </p:nvSpPr>
        <p:spPr>
          <a:xfrm>
            <a:off x="8610600" y="4960137"/>
            <a:ext cx="3200400" cy="1463041"/>
          </a:xfrm>
          <a:prstGeom prst="rect">
            <a:avLst/>
          </a:prstGeom>
        </p:spPr>
        <p:txBody>
          <a:bodyPr/>
          <a:lstStyle/>
          <a:p>
            <a:pPr/>
            <a:r>
              <a:t>Constitutional Law</a:t>
            </a:r>
          </a:p>
          <a:p>
            <a:pPr/>
            <a:r>
              <a:t>of Bangladesh</a:t>
            </a:r>
          </a:p>
          <a:p>
            <a:pPr/>
            <a:r>
              <a:t>(LAW 315)</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5" grpId="1" fill="hold">
                                  <p:stCondLst>
                                    <p:cond delay="0"/>
                                  </p:stCondLst>
                                  <p:iterate type="el" backwards="0">
                                    <p:tmAbs val="0"/>
                                  </p:iterate>
                                  <p:childTnLst>
                                    <p:anim calcmode="lin" valueType="num">
                                      <p:cBhvr>
                                        <p:cTn id="6" dur="1000" fill="hold"/>
                                        <p:tgtEl>
                                          <p:spTgt spid="106"/>
                                        </p:tgtEl>
                                        <p:attrNameLst>
                                          <p:attrName>ppt_w</p:attrName>
                                        </p:attrNameLst>
                                      </p:cBhvr>
                                      <p:tavLst>
                                        <p:tav tm="0">
                                          <p:val>
                                            <p:strVal val="ppt_w"/>
                                          </p:val>
                                        </p:tav>
                                        <p:tav tm="100000">
                                          <p:val>
                                            <p:fltVal val="0"/>
                                          </p:val>
                                        </p:tav>
                                      </p:tavLst>
                                    </p:anim>
                                    <p:anim calcmode="lin" valueType="num">
                                      <p:cBhvr>
                                        <p:cTn id="7" dur="1000" fill="hold"/>
                                        <p:tgtEl>
                                          <p:spTgt spid="106"/>
                                        </p:tgtEl>
                                        <p:attrNameLst>
                                          <p:attrName>ppt_h</p:attrName>
                                        </p:attrNameLst>
                                      </p:cBhvr>
                                      <p:tavLst>
                                        <p:tav tm="0">
                                          <p:val>
                                            <p:strVal val="ppt_h"/>
                                          </p:val>
                                        </p:tav>
                                        <p:tav tm="100000">
                                          <p:val>
                                            <p:fltVal val="0"/>
                                          </p:val>
                                        </p:tav>
                                      </p:tavLst>
                                    </p:anim>
                                    <p:anim calcmode="lin" valueType="num">
                                      <p:cBhvr>
                                        <p:cTn id="8" dur="1000" fill="hold"/>
                                        <p:tgtEl>
                                          <p:spTgt spid="10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fill="hold"/>
                                        <p:tgtEl>
                                          <p:spTgt spid="10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fill="hold">
                                          <p:stCondLst>
                                            <p:cond delay="999"/>
                                          </p:stCondLst>
                                        </p:cTn>
                                        <p:tgtEl>
                                          <p:spTgt spid="10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1024128" y="585216"/>
            <a:ext cx="9720072" cy="1499617"/>
          </a:xfrm>
          <a:prstGeom prst="rect">
            <a:avLst/>
          </a:prstGeom>
        </p:spPr>
        <p:txBody>
          <a:bodyPr/>
          <a:lstStyle>
            <a:lvl1pPr algn="ctr"/>
          </a:lstStyle>
          <a:p>
            <a:pPr/>
            <a:r>
              <a:t>Bangladesh: Parliamentary Form of Government</a:t>
            </a:r>
          </a:p>
        </p:txBody>
      </p:sp>
      <p:sp>
        <p:nvSpPr>
          <p:cNvPr id="134" name="Content Placeholder 2"/>
          <p:cNvSpPr txBox="1"/>
          <p:nvPr>
            <p:ph type="body" idx="1"/>
          </p:nvPr>
        </p:nvSpPr>
        <p:spPr>
          <a:xfrm>
            <a:off x="1024127" y="2286000"/>
            <a:ext cx="9720075" cy="4023360"/>
          </a:xfrm>
          <a:prstGeom prst="rect">
            <a:avLst/>
          </a:prstGeom>
        </p:spPr>
        <p:txBody>
          <a:bodyPr/>
          <a:lstStyle/>
          <a:p>
            <a:pPr algn="just"/>
            <a:r>
              <a:t>According to Article 56 (3) of Bangladesh Constitution, “The President shall appoint as Prime Minister the member of Parliament who appears to him to command the support of the majority of the members of Parliament.”</a:t>
            </a:r>
          </a:p>
          <a:p>
            <a:pPr algn="just"/>
            <a:r>
              <a:t>According to Article 55 (2) of Bangladesh Constitution, “The executive power of the Republic shall, in accordance with this Constitution, be exercised by or on the authority of the Prime Minister.”</a:t>
            </a:r>
          </a:p>
          <a:p>
            <a:pPr algn="just"/>
            <a:r>
              <a:t>According to Article 55 (3) of Bangladesh Constitution, “The Cabinet shall be collectively responsible to Parliament.”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Title 1"/>
          <p:cNvSpPr txBox="1"/>
          <p:nvPr>
            <p:ph type="title"/>
          </p:nvPr>
        </p:nvSpPr>
        <p:spPr>
          <a:xfrm>
            <a:off x="1024128" y="585216"/>
            <a:ext cx="9720072" cy="1499617"/>
          </a:xfrm>
          <a:prstGeom prst="rect">
            <a:avLst/>
          </a:prstGeom>
        </p:spPr>
        <p:txBody>
          <a:bodyPr/>
          <a:lstStyle>
            <a:lvl1pPr algn="ctr"/>
          </a:lstStyle>
          <a:p>
            <a:pPr/>
            <a:r>
              <a:t>presidential form of government</a:t>
            </a:r>
          </a:p>
        </p:txBody>
      </p:sp>
      <p:sp>
        <p:nvSpPr>
          <p:cNvPr id="137" name="Content Placeholder 2"/>
          <p:cNvSpPr txBox="1"/>
          <p:nvPr>
            <p:ph type="body" idx="1"/>
          </p:nvPr>
        </p:nvSpPr>
        <p:spPr>
          <a:xfrm>
            <a:off x="1024127" y="2286000"/>
            <a:ext cx="9720075" cy="4023360"/>
          </a:xfrm>
          <a:prstGeom prst="rect">
            <a:avLst/>
          </a:prstGeom>
        </p:spPr>
        <p:txBody>
          <a:bodyPr/>
          <a:lstStyle/>
          <a:p>
            <a:pPr algn="just"/>
            <a:r>
              <a:t>A presidential system is a democratic system of government where </a:t>
            </a:r>
            <a:r>
              <a:rPr>
                <a:solidFill>
                  <a:srgbClr val="0070C0"/>
                </a:solidFill>
              </a:rPr>
              <a:t>a head of government leads an executive branch that is separate from the legislative branch</a:t>
            </a:r>
            <a:r>
              <a: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1024128" y="585216"/>
            <a:ext cx="9720072" cy="1499617"/>
          </a:xfrm>
          <a:prstGeom prst="rect">
            <a:avLst/>
          </a:prstGeom>
        </p:spPr>
        <p:txBody>
          <a:bodyPr/>
          <a:lstStyle>
            <a:lvl1pPr algn="ctr" defTabSz="886968">
              <a:defRPr spc="97" sz="4850"/>
            </a:lvl1pPr>
          </a:lstStyle>
          <a:p>
            <a:pPr/>
            <a:r>
              <a:t>The United States: Parliamentary Form of Government</a:t>
            </a:r>
          </a:p>
        </p:txBody>
      </p:sp>
      <p:sp>
        <p:nvSpPr>
          <p:cNvPr id="140" name="Content Placeholder 2"/>
          <p:cNvSpPr txBox="1"/>
          <p:nvPr>
            <p:ph type="body" idx="1"/>
          </p:nvPr>
        </p:nvSpPr>
        <p:spPr>
          <a:xfrm>
            <a:off x="1024127" y="2286000"/>
            <a:ext cx="9720075" cy="4023360"/>
          </a:xfrm>
          <a:prstGeom prst="rect">
            <a:avLst/>
          </a:prstGeom>
        </p:spPr>
        <p:txBody>
          <a:bodyPr/>
          <a:lstStyle/>
          <a:p>
            <a:pPr algn="just"/>
            <a:r>
              <a:t>According to Article II, Section 1 of the US Constitution, “</a:t>
            </a:r>
            <a:r>
              <a:rPr>
                <a:solidFill>
                  <a:srgbClr val="0070C0"/>
                </a:solidFill>
              </a:rPr>
              <a:t>The executive power shall be vested in a President</a:t>
            </a:r>
            <a:r>
              <a:t> of the United States of America. He shall hold his office during the term of four years, and, together with the Vice President, chosen for the same term, </a:t>
            </a:r>
            <a:r>
              <a:rPr>
                <a:solidFill>
                  <a:srgbClr val="0070C0"/>
                </a:solidFill>
              </a:rPr>
              <a:t>be elected</a:t>
            </a:r>
            <a:r>
              <a: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xfrm>
            <a:off x="1024128" y="585216"/>
            <a:ext cx="9720072" cy="1499617"/>
          </a:xfrm>
          <a:prstGeom prst="rect">
            <a:avLst/>
          </a:prstGeom>
        </p:spPr>
        <p:txBody>
          <a:bodyPr/>
          <a:lstStyle>
            <a:lvl1pPr algn="ctr"/>
          </a:lstStyle>
          <a:p>
            <a:pPr/>
            <a:r>
              <a:t>Judicial Review: Cornerstone of Separation of Powers</a:t>
            </a:r>
          </a:p>
        </p:txBody>
      </p:sp>
      <p:sp>
        <p:nvSpPr>
          <p:cNvPr id="143" name="Content Placeholder 2"/>
          <p:cNvSpPr txBox="1"/>
          <p:nvPr>
            <p:ph type="body" idx="1"/>
          </p:nvPr>
        </p:nvSpPr>
        <p:spPr>
          <a:xfrm>
            <a:off x="1024127" y="2286000"/>
            <a:ext cx="9720075" cy="4023360"/>
          </a:xfrm>
          <a:prstGeom prst="rect">
            <a:avLst/>
          </a:prstGeom>
        </p:spPr>
        <p:txBody>
          <a:bodyPr/>
          <a:lstStyle/>
          <a:p>
            <a:pPr algn="just"/>
            <a:r>
              <a:t>The concept of Judicial Review originated in the United States. But there is no mention of this concept in the US Constitution.</a:t>
            </a:r>
            <a:r>
              <a:t> </a:t>
            </a:r>
            <a:r>
              <a:t>It originated in an US Supreme Court case </a:t>
            </a:r>
            <a:r>
              <a:rPr i="1"/>
              <a:t>Marbury v. Madison</a:t>
            </a:r>
            <a:r>
              <a:t> (1803).</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1024128" y="585216"/>
            <a:ext cx="9720072" cy="1499617"/>
          </a:xfrm>
          <a:prstGeom prst="rect">
            <a:avLst/>
          </a:prstGeom>
        </p:spPr>
        <p:txBody>
          <a:bodyPr/>
          <a:lstStyle/>
          <a:p>
            <a:pPr/>
          </a:p>
        </p:txBody>
      </p:sp>
      <p:pic>
        <p:nvPicPr>
          <p:cNvPr id="110" name="Content Placeholder 3" descr="Content Placeholder 3"/>
          <p:cNvPicPr>
            <a:picLocks noChangeAspect="1"/>
          </p:cNvPicPr>
          <p:nvPr/>
        </p:nvPicPr>
        <p:blipFill>
          <a:blip r:embed="rId2">
            <a:extLst/>
          </a:blip>
          <a:stretch>
            <a:fillRect/>
          </a:stretch>
        </p:blipFill>
        <p:spPr>
          <a:xfrm>
            <a:off x="2556267" y="1944709"/>
            <a:ext cx="7025615" cy="496689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1024128" y="585216"/>
            <a:ext cx="9720072" cy="1499617"/>
          </a:xfrm>
          <a:prstGeom prst="rect">
            <a:avLst/>
          </a:prstGeom>
        </p:spPr>
        <p:txBody>
          <a:bodyPr/>
          <a:lstStyle>
            <a:lvl1pPr algn="ctr"/>
          </a:lstStyle>
          <a:p>
            <a:pPr/>
            <a:r>
              <a:t>Montesquieu (1689-1755)</a:t>
            </a:r>
          </a:p>
        </p:txBody>
      </p:sp>
      <p:pic>
        <p:nvPicPr>
          <p:cNvPr id="113" name="Content Placeholder 3" descr="Content Placeholder 3"/>
          <p:cNvPicPr>
            <a:picLocks noChangeAspect="1"/>
          </p:cNvPicPr>
          <p:nvPr/>
        </p:nvPicPr>
        <p:blipFill>
          <a:blip r:embed="rId2">
            <a:extLst/>
          </a:blip>
          <a:stretch>
            <a:fillRect/>
          </a:stretch>
        </p:blipFill>
        <p:spPr>
          <a:xfrm>
            <a:off x="4056715" y="2084832"/>
            <a:ext cx="3953945" cy="4787373"/>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1024128" y="585216"/>
            <a:ext cx="9720072" cy="1499617"/>
          </a:xfrm>
          <a:prstGeom prst="rect">
            <a:avLst/>
          </a:prstGeom>
        </p:spPr>
        <p:txBody>
          <a:bodyPr/>
          <a:lstStyle>
            <a:lvl1pPr algn="ctr"/>
          </a:lstStyle>
          <a:p>
            <a:pPr/>
            <a:r>
              <a:t>De L’Esprit des Lois: The Spirit of Laws (1748)</a:t>
            </a:r>
          </a:p>
        </p:txBody>
      </p:sp>
      <p:pic>
        <p:nvPicPr>
          <p:cNvPr id="116" name="Content Placeholder 3" descr="Content Placeholder 3"/>
          <p:cNvPicPr>
            <a:picLocks noChangeAspect="1"/>
          </p:cNvPicPr>
          <p:nvPr/>
        </p:nvPicPr>
        <p:blipFill>
          <a:blip r:embed="rId2">
            <a:extLst/>
          </a:blip>
          <a:stretch>
            <a:fillRect/>
          </a:stretch>
        </p:blipFill>
        <p:spPr>
          <a:xfrm>
            <a:off x="4233955" y="2084832"/>
            <a:ext cx="3557763" cy="4770376"/>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1024128" y="585216"/>
            <a:ext cx="9720072" cy="1499617"/>
          </a:xfrm>
          <a:prstGeom prst="rect">
            <a:avLst/>
          </a:prstGeom>
        </p:spPr>
        <p:txBody>
          <a:bodyPr/>
          <a:lstStyle>
            <a:lvl1pPr algn="ctr"/>
          </a:lstStyle>
          <a:p>
            <a:pPr/>
            <a:r>
              <a:t>Absolutism/Despotism: Unified Powers</a:t>
            </a:r>
          </a:p>
        </p:txBody>
      </p:sp>
      <p:sp>
        <p:nvSpPr>
          <p:cNvPr id="119" name="Content Placeholder 2"/>
          <p:cNvSpPr txBox="1"/>
          <p:nvPr>
            <p:ph type="body" idx="1"/>
          </p:nvPr>
        </p:nvSpPr>
        <p:spPr>
          <a:xfrm>
            <a:off x="1024127" y="2286000"/>
            <a:ext cx="9720075" cy="4023360"/>
          </a:xfrm>
          <a:prstGeom prst="rect">
            <a:avLst/>
          </a:prstGeom>
        </p:spPr>
        <p:txBody>
          <a:bodyPr/>
          <a:lstStyle/>
          <a:p>
            <a:pPr algn="just"/>
            <a:r>
              <a:t>In every government </a:t>
            </a:r>
            <a:r>
              <a:rPr>
                <a:solidFill>
                  <a:srgbClr val="0070C0"/>
                </a:solidFill>
              </a:rPr>
              <a:t>there are three sorts of power</a:t>
            </a:r>
            <a:r>
              <a:t>: the </a:t>
            </a:r>
            <a:r>
              <a:rPr>
                <a:solidFill>
                  <a:srgbClr val="0070C0"/>
                </a:solidFill>
              </a:rPr>
              <a:t>legislative</a:t>
            </a:r>
            <a:r>
              <a:t>; the </a:t>
            </a:r>
            <a:r>
              <a:rPr>
                <a:solidFill>
                  <a:srgbClr val="0070C0"/>
                </a:solidFill>
              </a:rPr>
              <a:t>executive</a:t>
            </a:r>
            <a:r>
              <a:t> in respect to things dependent on the law of nations; and the </a:t>
            </a:r>
            <a:r>
              <a:rPr>
                <a:solidFill>
                  <a:srgbClr val="0070C0"/>
                </a:solidFill>
              </a:rPr>
              <a:t>judiciary</a:t>
            </a:r>
            <a:r>
              <a:t> in regard to matters that depend on the civil law. By virtue of the </a:t>
            </a:r>
            <a:r>
              <a:rPr>
                <a:solidFill>
                  <a:srgbClr val="0070C0"/>
                </a:solidFill>
              </a:rPr>
              <a:t>first</a:t>
            </a:r>
            <a:r>
              <a:t>, the prince or magistrate enacts temporary or perpetual laws, and amends or abrogates those that have been already enacted. By the </a:t>
            </a:r>
            <a:r>
              <a:rPr>
                <a:solidFill>
                  <a:srgbClr val="0070C0"/>
                </a:solidFill>
              </a:rPr>
              <a:t>second</a:t>
            </a:r>
            <a:r>
              <a:t>, he makes peace or war, sends or receives embassies, establishes the public security, and provides against invasions. By the </a:t>
            </a:r>
            <a:r>
              <a:rPr>
                <a:solidFill>
                  <a:srgbClr val="0070C0"/>
                </a:solidFill>
              </a:rPr>
              <a:t>third</a:t>
            </a:r>
            <a:r>
              <a:t>, he punishes criminals, or determines the disputes that arise between individuals. The latter we shall call the judiciary power, and the other, simply, the executive power of the state.</a:t>
            </a:r>
          </a:p>
          <a:p>
            <a:pPr algn="just"/>
            <a:r>
              <a:t>/Baron de Montesquieu, </a:t>
            </a:r>
            <a:r>
              <a:rPr i="1"/>
              <a:t>The Spirit of the Laws</a:t>
            </a:r>
            <a:r>
              <a:t>, Book XI</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xfrm>
            <a:off x="1024128" y="585216"/>
            <a:ext cx="9720072" cy="1499617"/>
          </a:xfrm>
          <a:prstGeom prst="rect">
            <a:avLst/>
          </a:prstGeom>
        </p:spPr>
        <p:txBody>
          <a:bodyPr/>
          <a:lstStyle>
            <a:lvl1pPr algn="ctr"/>
          </a:lstStyle>
          <a:p>
            <a:pPr/>
            <a:r>
              <a:t>Montesquieu’s Theory of Separation of Powers</a:t>
            </a:r>
          </a:p>
        </p:txBody>
      </p:sp>
      <p:sp>
        <p:nvSpPr>
          <p:cNvPr id="122" name="Content Placeholder 2"/>
          <p:cNvSpPr txBox="1"/>
          <p:nvPr>
            <p:ph type="body" idx="1"/>
          </p:nvPr>
        </p:nvSpPr>
        <p:spPr>
          <a:xfrm>
            <a:off x="1024127" y="2286000"/>
            <a:ext cx="9720075" cy="4023360"/>
          </a:xfrm>
          <a:prstGeom prst="rect">
            <a:avLst/>
          </a:prstGeom>
        </p:spPr>
        <p:txBody>
          <a:bodyPr/>
          <a:lstStyle/>
          <a:p>
            <a:pPr algn="just">
              <a:defRPr sz="2000">
                <a:solidFill>
                  <a:srgbClr val="0070C0"/>
                </a:solidFill>
              </a:defRPr>
            </a:pPr>
            <a:r>
              <a:t>When the legislative and executive powers are united in the same person, or in the same body of magistrates, there can be no liberty</a:t>
            </a:r>
            <a:r>
              <a:rPr>
                <a:solidFill>
                  <a:srgbClr val="000000"/>
                </a:solidFill>
              </a:rPr>
              <a:t>; because</a:t>
            </a:r>
            <a:r>
              <a:t> apprehensions may arise, lest the same monarch or senate should enact tyrannical laws, to execute them in a tyrannical manner</a:t>
            </a:r>
            <a:r>
              <a:rPr>
                <a:solidFill>
                  <a:srgbClr val="000000"/>
                </a:solidFill>
              </a:rPr>
              <a:t>.</a:t>
            </a:r>
          </a:p>
          <a:p>
            <a:pPr algn="just">
              <a:defRPr sz="2000"/>
            </a:pPr>
            <a:r>
              <a:t>Again, </a:t>
            </a:r>
            <a:r>
              <a:rPr>
                <a:solidFill>
                  <a:srgbClr val="0070C0"/>
                </a:solidFill>
              </a:rPr>
              <a:t>there is no liberty if the judiciary power be not separated from the legislative and executive</a:t>
            </a:r>
            <a:r>
              <a:t>. Were it joined with the legislative, the life and liberty of the subject would be exposed to </a:t>
            </a:r>
            <a:r>
              <a:rPr>
                <a:solidFill>
                  <a:srgbClr val="0070C0"/>
                </a:solidFill>
              </a:rPr>
              <a:t>arbitrary control</a:t>
            </a:r>
            <a:r>
              <a:t>; for the judge would be then the legislator. Were it joined to the executive power, the judge might behave with violence and oppression.</a:t>
            </a:r>
          </a:p>
          <a:p>
            <a:pPr algn="just">
              <a:defRPr sz="2000">
                <a:solidFill>
                  <a:srgbClr val="0070C0"/>
                </a:solidFill>
              </a:defRPr>
            </a:pPr>
            <a:r>
              <a:t>There would be an end of every thing, were the same man, or the same body, whether of the nobles or of the people, to exercise those three powers, that of enacting laws, that of executing the public resolutions, and of trying the causes of individuals.</a:t>
            </a:r>
          </a:p>
          <a:p>
            <a:pPr>
              <a:defRPr sz="2000"/>
            </a:pPr>
            <a:r>
              <a:t>/Baron de Montesquieu, </a:t>
            </a:r>
            <a:r>
              <a:rPr i="1"/>
              <a:t>The Spirit of the Laws</a:t>
            </a:r>
            <a:r>
              <a:t>, Book XI</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xfrm>
            <a:off x="1024128" y="585216"/>
            <a:ext cx="9720072" cy="1499617"/>
          </a:xfrm>
          <a:prstGeom prst="rect">
            <a:avLst/>
          </a:prstGeom>
        </p:spPr>
        <p:txBody>
          <a:bodyPr/>
          <a:lstStyle>
            <a:lvl1pPr algn="ctr" defTabSz="777240">
              <a:defRPr spc="85" sz="4250"/>
            </a:lvl1pPr>
          </a:lstStyle>
          <a:p>
            <a:pPr/>
            <a:r>
              <a:t>Montesquieu Against Parliamentary Form of Government?</a:t>
            </a:r>
          </a:p>
        </p:txBody>
      </p:sp>
      <p:sp>
        <p:nvSpPr>
          <p:cNvPr id="125" name="Content Placeholder 2"/>
          <p:cNvSpPr txBox="1"/>
          <p:nvPr>
            <p:ph type="body" idx="1"/>
          </p:nvPr>
        </p:nvSpPr>
        <p:spPr>
          <a:xfrm>
            <a:off x="1024127" y="2286000"/>
            <a:ext cx="9720075" cy="4023360"/>
          </a:xfrm>
          <a:prstGeom prst="rect">
            <a:avLst/>
          </a:prstGeom>
        </p:spPr>
        <p:txBody>
          <a:bodyPr/>
          <a:lstStyle/>
          <a:p>
            <a:pPr algn="just"/>
            <a:r>
              <a:t>The executive power ought to be in the hands of a monarch, because this branch of government, having need of dispatch, is better administered by one than by many: on the other hand, whatever depends on the legislative power, is oftentimes better regulated by many than by a single person. But, </a:t>
            </a:r>
            <a:r>
              <a:rPr>
                <a:solidFill>
                  <a:srgbClr val="0070C0"/>
                </a:solidFill>
              </a:rPr>
              <a:t>if there were no monarch, and the executive power should be committed to a certain number of persons, selected from the legislative body, there would be an end of liberty, by reason the two powers would be united; as the same persons would sometimes possess, and would be always able to possess, a share in both</a:t>
            </a:r>
            <a:r>
              <a:t>.</a:t>
            </a:r>
          </a:p>
          <a:p>
            <a:pPr/>
            <a:r>
              <a:t>/Baron de Montesquieu, </a:t>
            </a:r>
            <a:r>
              <a:rPr i="1"/>
              <a:t>The Spirit of the Laws</a:t>
            </a:r>
            <a:r>
              <a:t>, Book XI</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1024128" y="585216"/>
            <a:ext cx="9720072" cy="1499617"/>
          </a:xfrm>
          <a:prstGeom prst="rect">
            <a:avLst/>
          </a:prstGeom>
        </p:spPr>
        <p:txBody>
          <a:bodyPr/>
          <a:lstStyle>
            <a:lvl1pPr algn="ctr" defTabSz="813816">
              <a:defRPr spc="89" sz="4450"/>
            </a:lvl1pPr>
          </a:lstStyle>
          <a:p>
            <a:pPr/>
            <a:r>
              <a:t>Parliamentary Form versus Presidential Form of Government!</a:t>
            </a:r>
          </a:p>
        </p:txBody>
      </p:sp>
      <p:sp>
        <p:nvSpPr>
          <p:cNvPr id="128" name="Content Placeholder 2"/>
          <p:cNvSpPr txBox="1"/>
          <p:nvPr>
            <p:ph type="body" idx="1"/>
          </p:nvPr>
        </p:nvSpPr>
        <p:spPr>
          <a:xfrm>
            <a:off x="1024127" y="2286000"/>
            <a:ext cx="9720075" cy="4023360"/>
          </a:xfrm>
          <a:prstGeom prst="rect">
            <a:avLst/>
          </a:prstGeom>
        </p:spPr>
        <p:txBody>
          <a:bodyPr/>
          <a:lstStyle/>
          <a:p>
            <a:pPr algn="just"/>
            <a:r>
              <a:t>Bangladesh maintains parliamentary form of government. On the other hand, the United States maintains presidential form of government.</a:t>
            </a:r>
          </a:p>
          <a:p>
            <a:pPr algn="just"/>
          </a:p>
          <a:p>
            <a:pPr algn="just"/>
            <a:r>
              <a:t>What are those two forms of governments?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xfrm>
            <a:off x="1024128" y="585216"/>
            <a:ext cx="9720072" cy="1499617"/>
          </a:xfrm>
          <a:prstGeom prst="rect">
            <a:avLst/>
          </a:prstGeom>
        </p:spPr>
        <p:txBody>
          <a:bodyPr/>
          <a:lstStyle>
            <a:lvl1pPr algn="ctr"/>
          </a:lstStyle>
          <a:p>
            <a:pPr/>
            <a:r>
              <a:t>parliamentary form of government</a:t>
            </a:r>
          </a:p>
        </p:txBody>
      </p:sp>
      <p:sp>
        <p:nvSpPr>
          <p:cNvPr id="131" name="Content Placeholder 2"/>
          <p:cNvSpPr txBox="1"/>
          <p:nvPr>
            <p:ph type="body" idx="1"/>
          </p:nvPr>
        </p:nvSpPr>
        <p:spPr>
          <a:xfrm>
            <a:off x="1024127" y="2286000"/>
            <a:ext cx="9720075" cy="4023360"/>
          </a:xfrm>
          <a:prstGeom prst="rect">
            <a:avLst/>
          </a:prstGeom>
        </p:spPr>
        <p:txBody>
          <a:bodyPr/>
          <a:lstStyle/>
          <a:p>
            <a:pPr algn="just"/>
            <a:r>
              <a:t>A parliamentary system is a system of democratic governance of a state where </a:t>
            </a:r>
            <a:r>
              <a:rPr>
                <a:solidFill>
                  <a:srgbClr val="0070C0"/>
                </a:solidFill>
              </a:rPr>
              <a:t>the executive derives its democratic legitimacy from its ability to command the confidence of the legislature</a:t>
            </a:r>
            <a:r>
              <a:t> (a parliament) and is also held accountable to that parliament.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5400000">
              <a:srgbClr val="000000">
                <a:alpha val="50000"/>
              </a:srgbClr>
            </a:outerShdw>
          </a:effectLst>
        </a:effectStyle>
        <a:effectStyle>
          <a:effectLst>
            <a:outerShdw sx="100000" sy="100000" kx="0" ky="0" algn="b" rotWithShape="0" blurRad="50800" dist="127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50800" dist="12700" dir="5400000">
            <a:srgbClr val="000000">
              <a:alpha val="5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