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71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3" r:id="rId21"/>
    <p:sldId id="284" r:id="rId22"/>
    <p:sldId id="286" r:id="rId23"/>
    <p:sldId id="287" r:id="rId24"/>
    <p:sldId id="288" r:id="rId25"/>
    <p:sldId id="289" r:id="rId26"/>
    <p:sldId id="291" r:id="rId27"/>
    <p:sldId id="290" r:id="rId28"/>
    <p:sldId id="292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mtClean="0"/>
              <a:t>Communication Engineering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EBDD710-3AE2-4D66-9A2D-3E81D57F28A9}" type="datetimeFigureOut">
              <a:rPr lang="en-US" smtClean="0"/>
              <a:pPr/>
              <a:t>26-Jul-16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Md. Safiqul Islam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46EE9E7-4B44-4C7A-AA8B-B7B821CF9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017890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mtClean="0"/>
              <a:t>Communication Engineering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798BBDE-9732-48A6-96C3-0FD2C2F3B7C8}" type="datetimeFigureOut">
              <a:rPr lang="en-US" smtClean="0"/>
              <a:pPr/>
              <a:t>26-Jul-16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Md. Safiqul Islam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338C365-9B90-4273-8DEC-83D0819767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7191042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Md. Safiqul Islam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Communication Engineering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B56D-5F7C-42AE-A1E1-6D8557879EE2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2DE5-674B-4EF6-B8AB-CA254E07F5A5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D2C6-4450-405B-8E82-9497AE4339F0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7322-01F2-4616-8104-B715368D3208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AB90-3F55-4428-9156-192299940828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638D9-B132-43D9-A360-04FE55D6A52F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9A96-9688-4F5E-A44C-FB41C52BF766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A338-05F7-476C-80E4-37EBE89993FF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34BB-21DE-477B-BE38-B5ED8AA2B77A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B52F-E77A-425D-A0DB-ED324DC7653A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70C3-22B2-4A33-9F64-B1B8C470D809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C5C38-BBD9-4728-B197-264063838601}" type="datetime1">
              <a:rPr lang="en-US" smtClean="0"/>
              <a:pPr/>
              <a:t>26-Jul-16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Fernaz Narin Nur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Wireless LAN and Bluetooth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Distributed Coordination Function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1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72758"/>
            <a:ext cx="8229600" cy="4180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Network Allocation Vector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station sends a RTS frame to occupy a channel.</a:t>
            </a:r>
          </a:p>
          <a:p>
            <a:pPr lvl="1"/>
            <a:r>
              <a:rPr lang="en-US" dirty="0" smtClean="0"/>
              <a:t>Includes the duration of transmission</a:t>
            </a:r>
          </a:p>
          <a:p>
            <a:r>
              <a:rPr lang="en-US" dirty="0" smtClean="0"/>
              <a:t>Other station creates a timer  -- Known as NAV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Collision still occur </a:t>
            </a:r>
            <a:r>
              <a:rPr lang="en-US" dirty="0" smtClean="0"/>
              <a:t>–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?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Two or more stations can send the RTS frame at the same time.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There is no such mechanism for collision detection, they assume that CTS not received and employ the back off strategy.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Retransmission occurs.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3716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95600"/>
            <a:ext cx="8593137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Down Arrow 11"/>
          <p:cNvSpPr/>
          <p:nvPr/>
        </p:nvSpPr>
        <p:spPr>
          <a:xfrm>
            <a:off x="533400" y="1981200"/>
            <a:ext cx="2286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1524000" y="1981200"/>
            <a:ext cx="2286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4724400" y="1981200"/>
            <a:ext cx="2286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6934200" y="1905000"/>
            <a:ext cx="2286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8382000" y="1981200"/>
            <a:ext cx="2286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0" y="129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 type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1600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 frame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00200" y="1600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NAV</a:t>
            </a:r>
            <a:endParaRPr lang="en-US" dirty="0"/>
          </a:p>
        </p:txBody>
      </p:sp>
      <p:sp>
        <p:nvSpPr>
          <p:cNvPr id="26" name="Down Arrow 25"/>
          <p:cNvSpPr/>
          <p:nvPr/>
        </p:nvSpPr>
        <p:spPr>
          <a:xfrm>
            <a:off x="3124200" y="1981200"/>
            <a:ext cx="2286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38400" y="1524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Four address field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267200" y="1600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#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248400" y="1295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Type and subtype of FC field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077200" y="1524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CRC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7" grpId="0" animBg="1"/>
      <p:bldP spid="19" grpId="0" animBg="1"/>
      <p:bldP spid="20" grpId="0" animBg="1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Subfields in FC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3716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11300"/>
            <a:ext cx="8675687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Frame Types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Management Frames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initial communication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Control Frames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channel access and acknowledgement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Data Frame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Frame Types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1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8229600" cy="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657600"/>
            <a:ext cx="76295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/>
          <p:nvPr/>
        </p:nvSpPr>
        <p:spPr>
          <a:xfrm>
            <a:off x="990600" y="3200400"/>
            <a:ext cx="3666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Times New Roman" pitchFamily="18" charset="0"/>
              </a:rPr>
              <a:t>Values of subfields in control frames</a:t>
            </a:r>
            <a:endParaRPr lang="en-US" b="1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Addressing mechanism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Slide Number Placeholder 1"/>
          <p:cNvSpPr txBox="1">
            <a:spLocks/>
          </p:cNvSpPr>
          <p:nvPr/>
        </p:nvSpPr>
        <p:spPr>
          <a:xfrm>
            <a:off x="-76200" y="6400800"/>
            <a:ext cx="1905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</a:t>
            </a:r>
            <a:fld id="{38A43487-A548-46CB-A937-88A696C130E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04800" y="18288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folHlink"/>
                </a:solidFill>
                <a:latin typeface="Times New Roman" pitchFamily="18" charset="0"/>
              </a:rPr>
              <a:t>Table 14.3  </a:t>
            </a:r>
            <a:r>
              <a:rPr lang="en-US" sz="2000" i="1" dirty="0">
                <a:latin typeface="Times New Roman" pitchFamily="18" charset="0"/>
              </a:rPr>
              <a:t>Addresses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325" y="3581400"/>
            <a:ext cx="8702675" cy="226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Addressing mechanism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Slide Number Placeholder 1"/>
          <p:cNvSpPr txBox="1">
            <a:spLocks/>
          </p:cNvSpPr>
          <p:nvPr/>
        </p:nvSpPr>
        <p:spPr>
          <a:xfrm>
            <a:off x="-76200" y="6400800"/>
            <a:ext cx="1905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</a:t>
            </a:r>
            <a:fld id="{38A43487-A548-46CB-A937-88A696C130E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86201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Hidden Station Problem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Slide Number Placeholder 1"/>
          <p:cNvSpPr txBox="1">
            <a:spLocks/>
          </p:cNvSpPr>
          <p:nvPr/>
        </p:nvSpPr>
        <p:spPr>
          <a:xfrm>
            <a:off x="-76200" y="6400800"/>
            <a:ext cx="1905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</a:t>
            </a:r>
            <a:fld id="{38A43487-A548-46CB-A937-88A696C130E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038" y="2149475"/>
            <a:ext cx="7294562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Hidden Station Solution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Slide Number Placeholder 1"/>
          <p:cNvSpPr txBox="1">
            <a:spLocks/>
          </p:cNvSpPr>
          <p:nvPr/>
        </p:nvSpPr>
        <p:spPr>
          <a:xfrm>
            <a:off x="-76200" y="6400800"/>
            <a:ext cx="1905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</a:t>
            </a:r>
            <a:fld id="{38A43487-A548-46CB-A937-88A696C130E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963738"/>
            <a:ext cx="8062913" cy="359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IEEE 802.11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IEEE has defined the specifications for a wireless LAN, called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IEEE 802.11</a:t>
            </a:r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, which covers the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physical and data link layers</a:t>
            </a:r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  <a:p>
            <a:endParaRPr lang="en-US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The standard  defines two kinds of services:</a:t>
            </a:r>
          </a:p>
          <a:p>
            <a:pPr lvl="1"/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Basic Service Set</a:t>
            </a:r>
          </a:p>
          <a:p>
            <a:pPr lvl="1"/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Extended Service Set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Bluetooth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Bluetooth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Bluetooth</a:t>
            </a:r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is a wireless LAN technology designed to connect devices of different functions such as telephones, notebooks, computers, cameras, printers, coffee makers, and so on. A Bluetooth LAN is an ad hoc network, which means that the network is formed spontaneously. 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Bluetooth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Application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Peripheral devices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Home Security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Monitoring Devices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Developed from a project of Ericsson Company.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IEEE 802.15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Wireless Personal Area Network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Architecture 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Piconet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Scatternet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Bluetooth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1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0300" y="1600200"/>
            <a:ext cx="7540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Scatternet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2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350" y="1600200"/>
            <a:ext cx="7875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Bluetooth Layers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828800"/>
            <a:ext cx="794385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Bluetooth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TDD-TDMA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Half duplex communication system where sender and receiver cannot send at the same time.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Single Secondary communication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Time slot of 625 Micro Second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Baseband Layers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863" y="1936750"/>
            <a:ext cx="8821737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Baseband Layers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038" y="1612900"/>
            <a:ext cx="7751762" cy="42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Service Set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43359"/>
            <a:ext cx="8229600" cy="3639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>
          <a:xfrm>
            <a:off x="457200" y="63246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Basic Service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Building block of Wireless </a:t>
            </a:r>
            <a:r>
              <a:rPr lang="en-US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Lan</a:t>
            </a:r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  <a:p>
            <a:pPr lvl="1"/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Stationary or mobile wireless station.</a:t>
            </a:r>
          </a:p>
          <a:p>
            <a:pPr lvl="1"/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Access Point (AP) </a:t>
            </a:r>
          </a:p>
          <a:p>
            <a:endParaRPr lang="en-US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Ad hoc Architecture</a:t>
            </a:r>
          </a:p>
          <a:p>
            <a:pPr lvl="1"/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Stand alone network.</a:t>
            </a:r>
          </a:p>
          <a:p>
            <a:pPr lvl="1"/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No AP required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Infrastructure Network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Extended Service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0" y="1676400"/>
            <a:ext cx="6032500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Station Types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transition</a:t>
            </a:r>
          </a:p>
          <a:p>
            <a:r>
              <a:rPr lang="en-US" dirty="0" smtClean="0"/>
              <a:t>BSS transition</a:t>
            </a:r>
          </a:p>
          <a:p>
            <a:r>
              <a:rPr lang="en-US" dirty="0" smtClean="0"/>
              <a:t>ESS Transition Mobility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MAC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Sublayer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1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76907"/>
            <a:ext cx="8229600" cy="3372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Distributed Coordination Function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CSMA/CA for Access Method</a:t>
            </a:r>
          </a:p>
          <a:p>
            <a:r>
              <a:rPr lang="en-US" dirty="0" smtClean="0"/>
              <a:t>Can’t use CSMA/CD for three reason: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Costly equipments </a:t>
            </a:r>
          </a:p>
          <a:p>
            <a:pPr lvl="1"/>
            <a:r>
              <a:rPr lang="en-US" dirty="0" smtClean="0"/>
              <a:t>Hidden Station</a:t>
            </a:r>
          </a:p>
          <a:p>
            <a:pPr lvl="1"/>
            <a:r>
              <a:rPr lang="en-US" dirty="0" smtClean="0"/>
              <a:t>Signal Fading - distance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Distributed Coordination Function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4478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096000"/>
            <a:ext cx="83058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1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600200"/>
            <a:ext cx="3665937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Straight Arrow Connector 14"/>
          <p:cNvCxnSpPr/>
          <p:nvPr/>
        </p:nvCxnSpPr>
        <p:spPr>
          <a:xfrm rot="10800000" flipV="1">
            <a:off x="6477000" y="2286000"/>
            <a:ext cx="1143000" cy="292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21425285">
            <a:off x="6934200" y="2057400"/>
            <a:ext cx="15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Check the energy level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20" idx="1"/>
          </p:cNvCxnSpPr>
          <p:nvPr/>
        </p:nvCxnSpPr>
        <p:spPr>
          <a:xfrm rot="10800000">
            <a:off x="6477000" y="2924890"/>
            <a:ext cx="418904" cy="1177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21032940">
            <a:off x="6883492" y="266161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Waits for a period of time - Distributed interframe space and sends a control </a:t>
            </a:r>
          </a:p>
          <a:p>
            <a:r>
              <a:rPr lang="en-US" sz="800" dirty="0" smtClean="0">
                <a:solidFill>
                  <a:srgbClr val="FF0000"/>
                </a:solidFill>
              </a:rPr>
              <a:t>frame request to send.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6400800" y="3429000"/>
            <a:ext cx="418904" cy="1177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21032940">
            <a:off x="6883492" y="3347416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Waits for a Short interframe space time and the destination sends a control frame clear to send.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5105400" y="4114800"/>
            <a:ext cx="228600" cy="106680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  <p:bldP spid="20" grpId="0"/>
      <p:bldP spid="23" grpId="0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440</Words>
  <Application>Microsoft Office PowerPoint</Application>
  <PresentationFormat>On-screen Show (4:3)</PresentationFormat>
  <Paragraphs>127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Wireless LAN and Bluetooth</vt:lpstr>
      <vt:lpstr>IEEE 802.11</vt:lpstr>
      <vt:lpstr>Basic Service Set</vt:lpstr>
      <vt:lpstr>Basic Service Set</vt:lpstr>
      <vt:lpstr>Extended Service Set</vt:lpstr>
      <vt:lpstr>Station Types</vt:lpstr>
      <vt:lpstr>MAC Sublayer</vt:lpstr>
      <vt:lpstr>Distributed Coordination Function</vt:lpstr>
      <vt:lpstr>Distributed Coordination Function</vt:lpstr>
      <vt:lpstr>Distributed Coordination Function</vt:lpstr>
      <vt:lpstr>Network Allocation Vector</vt:lpstr>
      <vt:lpstr>Fragmentation</vt:lpstr>
      <vt:lpstr>Subfields in FC</vt:lpstr>
      <vt:lpstr>Frame Types</vt:lpstr>
      <vt:lpstr>Frame Types</vt:lpstr>
      <vt:lpstr>Addressing mechanism</vt:lpstr>
      <vt:lpstr>Addressing mechanism</vt:lpstr>
      <vt:lpstr>Hidden Station Problem</vt:lpstr>
      <vt:lpstr>Hidden Station Solution</vt:lpstr>
      <vt:lpstr>Bluetooth</vt:lpstr>
      <vt:lpstr>Bluetooth</vt:lpstr>
      <vt:lpstr>Bluetooth</vt:lpstr>
      <vt:lpstr>Bluetooth</vt:lpstr>
      <vt:lpstr>Scatternet</vt:lpstr>
      <vt:lpstr>Bluetooth Layers</vt:lpstr>
      <vt:lpstr>Bluetooth</vt:lpstr>
      <vt:lpstr>Baseband Layers</vt:lpstr>
      <vt:lpstr>Baseband Layers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LAN and Bluetooth</dc:title>
  <dc:creator/>
  <cp:lastModifiedBy>Riazur Rahman</cp:lastModifiedBy>
  <cp:revision>83</cp:revision>
  <dcterms:created xsi:type="dcterms:W3CDTF">2006-08-16T00:00:00Z</dcterms:created>
  <dcterms:modified xsi:type="dcterms:W3CDTF">2016-07-26T12:14:30Z</dcterms:modified>
</cp:coreProperties>
</file>