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298" r:id="rId4"/>
    <p:sldId id="311" r:id="rId5"/>
    <p:sldId id="297" r:id="rId6"/>
    <p:sldId id="296" r:id="rId7"/>
    <p:sldId id="295" r:id="rId8"/>
    <p:sldId id="294" r:id="rId9"/>
    <p:sldId id="293" r:id="rId10"/>
    <p:sldId id="292" r:id="rId11"/>
    <p:sldId id="291" r:id="rId12"/>
    <p:sldId id="290" r:id="rId13"/>
    <p:sldId id="289" r:id="rId14"/>
    <p:sldId id="288" r:id="rId15"/>
    <p:sldId id="287" r:id="rId16"/>
    <p:sldId id="286" r:id="rId17"/>
    <p:sldId id="302" r:id="rId18"/>
    <p:sldId id="313" r:id="rId19"/>
    <p:sldId id="312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0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5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9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5C08-F959-41D2-86C2-6D0C0F5D5D5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5C08-F959-41D2-86C2-6D0C0F5D5D5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007D-DAF8-4FFB-9871-28DB37F07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08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09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11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10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12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13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14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15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16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17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01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02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03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04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05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06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bps101.net/artfundamentals/elements-of-art-ppt/Slide07.jpg?attredirects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emplate_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91200" y="4267200"/>
            <a:ext cx="2819400" cy="2057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b="1" dirty="0" smtClean="0">
                <a:solidFill>
                  <a:schemeClr val="tx1"/>
                </a:solidFill>
                <a:latin typeface="Century Gothic" pitchFamily="34" charset="0"/>
              </a:rPr>
              <a:t>Md. </a:t>
            </a:r>
            <a:r>
              <a:rPr lang="en-US" altLang="en-US" b="1" dirty="0" err="1" smtClean="0">
                <a:solidFill>
                  <a:schemeClr val="tx1"/>
                </a:solidFill>
                <a:latin typeface="Century Gothic" pitchFamily="34" charset="0"/>
              </a:rPr>
              <a:t>Samaun</a:t>
            </a:r>
            <a:r>
              <a:rPr lang="en-US" altLang="en-US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Century Gothic" pitchFamily="34" charset="0"/>
              </a:rPr>
              <a:t>Hasan</a:t>
            </a:r>
            <a:endParaRPr lang="en-US" altLang="en-US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r"/>
            <a:r>
              <a:rPr lang="en-US" altLang="en-US" dirty="0" smtClean="0">
                <a:solidFill>
                  <a:schemeClr val="tx1"/>
                </a:solidFill>
                <a:latin typeface="Century Gothic" pitchFamily="34" charset="0"/>
              </a:rPr>
              <a:t>Lecturer</a:t>
            </a:r>
          </a:p>
          <a:p>
            <a:pPr algn="r"/>
            <a:r>
              <a:rPr lang="en-US" altLang="en-US" dirty="0" smtClean="0">
                <a:solidFill>
                  <a:schemeClr val="tx1"/>
                </a:solidFill>
                <a:latin typeface="Century Gothic" pitchFamily="34" charset="0"/>
              </a:rPr>
              <a:t>Department of Multimedia and Creative Technology</a:t>
            </a:r>
          </a:p>
          <a:p>
            <a:pPr algn="r"/>
            <a:endParaRPr lang="en-US" altLang="en-US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r"/>
            <a:r>
              <a:rPr lang="en-US" altLang="en-US" b="1" dirty="0" smtClean="0">
                <a:solidFill>
                  <a:schemeClr val="tx1"/>
                </a:solidFill>
                <a:latin typeface="Century Gothic" pitchFamily="34" charset="0"/>
              </a:rPr>
              <a:t>ID: 710001543 </a:t>
            </a:r>
            <a:endParaRPr lang="en-US" alt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8" name="Picture 4" descr="DIU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2384">
            <a:off x="4203442" y="670326"/>
            <a:ext cx="2672898" cy="70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54973/elements-of-art-ppt/Slide08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93655"/>
            <a:ext cx="5905500" cy="442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51756/elements-of-art-ppt/Slide09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57287"/>
            <a:ext cx="6057900" cy="454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46380/elements-of-art-ppt/Slide1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43011"/>
            <a:ext cx="5829300" cy="437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39422/elements-of-art-ppt/Slide1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30885/elements-of-art-ppt/Slide12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85875"/>
            <a:ext cx="5714365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22969/elements-of-art-ppt/Slide13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81100"/>
            <a:ext cx="5993765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16064/elements-of-art-ppt/Slide14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52832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11483/elements-of-art-ppt/Slide15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38250"/>
            <a:ext cx="5842000" cy="438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06430/elements-of-art-ppt/Slide16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943600" cy="445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02518/elements-of-art-ppt/Slide17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5943600" cy="440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3600" y="1156855"/>
            <a:ext cx="5791200" cy="3505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hlinkClick r:id="rId3"/>
              </a:rPr>
              <a:t>Art</a:t>
            </a:r>
          </a:p>
          <a:p>
            <a:pPr algn="ctr"/>
            <a:r>
              <a:rPr lang="en-US" sz="6000" b="1" u="sng" dirty="0" smtClean="0">
                <a:solidFill>
                  <a:schemeClr val="bg1"/>
                </a:solidFill>
                <a:hlinkClick r:id="rId3"/>
              </a:rPr>
              <a:t> Fundamentals</a:t>
            </a:r>
            <a:endParaRPr lang="en-US" sz="6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343400" y="2438400"/>
            <a:ext cx="43434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en-US" sz="4000" b="1" dirty="0" smtClean="0">
                <a:solidFill>
                  <a:srgbClr val="253600"/>
                </a:solidFill>
                <a:latin typeface="Century Gothic" pitchFamily="34" charset="0"/>
              </a:rPr>
              <a:t>Thank You…</a:t>
            </a:r>
            <a:endParaRPr lang="en-US" altLang="en-US" sz="4000" b="1" dirty="0">
              <a:solidFill>
                <a:srgbClr val="2536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85379/elements-of-art-ppt/Slide01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264602"/>
            <a:ext cx="5772150" cy="4328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81509/elements-of-art-ppt/Slide02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1268"/>
            <a:ext cx="6045200" cy="453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77791/elements-of-art-ppt/Slide03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5892165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72344/elements-of-art-ppt/Slide04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52550"/>
            <a:ext cx="5537200" cy="415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69847/elements-of-art-ppt/Slide05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33932"/>
            <a:ext cx="5549900" cy="416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64734/elements-of-art-ppt/Slide06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5740400" cy="430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template_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s://sites.google.com/a/bps101.net/artfundamentals/_/rsrc/1296057559659/elements-of-art-ppt/Slide07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5816600" cy="436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20</Words>
  <Application>Microsoft Office PowerPoint</Application>
  <PresentationFormat>On-screen Show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</cp:revision>
  <dcterms:created xsi:type="dcterms:W3CDTF">2020-05-05T10:04:13Z</dcterms:created>
  <dcterms:modified xsi:type="dcterms:W3CDTF">2020-05-05T10:34:23Z</dcterms:modified>
</cp:coreProperties>
</file>