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12192000" cy="6858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30714"/>
            <a:ext cx="4439111" cy="479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3293" y="639172"/>
            <a:ext cx="136541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2" Type="http://schemas.openxmlformats.org/officeDocument/2006/relationships/image" Target="../media/image148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28" Type="http://schemas.openxmlformats.org/officeDocument/2006/relationships/image" Target="../media/image185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html" TargetMode="External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Relationship Id="rId9" Type="http://schemas.openxmlformats.org/officeDocument/2006/relationships/image" Target="../media/image2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1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sc.liv.ac.uk/~martin/teaching/comp519/" TargetMode="External"/><Relationship Id="rId5" Type="http://schemas.openxmlformats.org/officeDocument/2006/relationships/image" Target="../media/image210.png"/><Relationship Id="rId4" Type="http://schemas.openxmlformats.org/officeDocument/2006/relationships/hyperlink" Target="https://cgi.csc.liv.ac.uk/~ullrich/COMP51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385" y="2270790"/>
            <a:ext cx="9415798" cy="5451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5521" y="3715520"/>
            <a:ext cx="3921472" cy="262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3293" y="639172"/>
            <a:ext cx="584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439" y="1915723"/>
            <a:ext cx="9528959" cy="3186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5323" y="2356625"/>
            <a:ext cx="9087892" cy="2655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1807" y="2706792"/>
            <a:ext cx="6189761" cy="1991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5323" y="3117940"/>
            <a:ext cx="9169003" cy="2625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81807" y="3485836"/>
            <a:ext cx="5793283" cy="197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5323" y="3898990"/>
            <a:ext cx="7924204" cy="2655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84139" y="4242698"/>
            <a:ext cx="6810276" cy="1967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5323" y="4651465"/>
            <a:ext cx="4953893" cy="262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77194" y="4994876"/>
            <a:ext cx="6932749" cy="1970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16968" y="5280116"/>
            <a:ext cx="9250610" cy="26253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64547" y="1778245"/>
            <a:ext cx="1001394" cy="41490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842644" algn="ctr">
              <a:lnSpc>
                <a:spcPct val="100000"/>
              </a:lnSpc>
              <a:spcBef>
                <a:spcPts val="29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29845" algn="ctr">
              <a:lnSpc>
                <a:spcPct val="100000"/>
              </a:lnSpc>
              <a:spcBef>
                <a:spcPts val="16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907415">
              <a:lnSpc>
                <a:spcPct val="100000"/>
              </a:lnSpc>
              <a:spcBef>
                <a:spcPts val="6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29845" algn="ctr">
              <a:lnSpc>
                <a:spcPct val="100000"/>
              </a:lnSpc>
              <a:spcBef>
                <a:spcPts val="89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907415">
              <a:lnSpc>
                <a:spcPct val="100000"/>
              </a:lnSpc>
              <a:spcBef>
                <a:spcPts val="185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29845" algn="ctr">
              <a:lnSpc>
                <a:spcPts val="2875"/>
              </a:lnSpc>
              <a:spcBef>
                <a:spcPts val="92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907415">
              <a:lnSpc>
                <a:spcPts val="2155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29845" algn="ctr">
              <a:lnSpc>
                <a:spcPts val="2875"/>
              </a:lnSpc>
              <a:spcBef>
                <a:spcPts val="89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907415">
              <a:lnSpc>
                <a:spcPts val="2115"/>
              </a:lnSpc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29845" algn="ctr">
              <a:lnSpc>
                <a:spcPts val="282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29845" algn="ctr">
              <a:lnSpc>
                <a:spcPts val="286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6968" y="5642066"/>
            <a:ext cx="6948351" cy="2625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30714"/>
            <a:ext cx="2942190" cy="3851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27060" y="639172"/>
            <a:ext cx="584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304" y="1924652"/>
            <a:ext cx="10279156" cy="3097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0416" y="2305652"/>
            <a:ext cx="1036868" cy="3061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839" y="3328003"/>
            <a:ext cx="10264471" cy="3097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0416" y="3715353"/>
            <a:ext cx="1324192" cy="3095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839" y="4737703"/>
            <a:ext cx="9883315" cy="3095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941" y="336207"/>
            <a:ext cx="5479962" cy="4792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0923" y="1196238"/>
            <a:ext cx="150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815" y="1321502"/>
            <a:ext cx="7195563" cy="306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1425" y="1756787"/>
            <a:ext cx="9478779" cy="2626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1699" y="2098695"/>
            <a:ext cx="2872382" cy="2477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91125" y="197467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1225" y="2080985"/>
            <a:ext cx="7170688" cy="2655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5179" y="2414360"/>
            <a:ext cx="744735" cy="2625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378" y="2811235"/>
            <a:ext cx="10387360" cy="2655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7490" y="3138260"/>
            <a:ext cx="5815492" cy="2653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102" y="3611867"/>
            <a:ext cx="7289250" cy="30524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9542" y="4425772"/>
            <a:ext cx="94357" cy="9435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03789" y="4361329"/>
            <a:ext cx="8020248" cy="26163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70923" y="2704922"/>
            <a:ext cx="734695" cy="3424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R="62865" algn="r">
              <a:lnSpc>
                <a:spcPts val="2365"/>
              </a:lnSpc>
              <a:spcBef>
                <a:spcPts val="1989"/>
              </a:spcBef>
            </a:pPr>
            <a:r>
              <a:rPr sz="2000" spc="-495" dirty="0">
                <a:latin typeface="Arial Unicode MS"/>
                <a:cs typeface="Arial Unicode MS"/>
              </a:rPr>
              <a:t>▪</a:t>
            </a:r>
            <a:endParaRPr sz="2000">
              <a:latin typeface="Arial Unicode MS"/>
              <a:cs typeface="Arial Unicode MS"/>
            </a:endParaRPr>
          </a:p>
          <a:p>
            <a:pPr marR="62865" algn="r">
              <a:lnSpc>
                <a:spcPts val="2325"/>
              </a:lnSpc>
            </a:pPr>
            <a:r>
              <a:rPr sz="2000" spc="-495" dirty="0">
                <a:latin typeface="Arial Unicode MS"/>
                <a:cs typeface="Arial Unicode MS"/>
              </a:rPr>
              <a:t>▪</a:t>
            </a:r>
            <a:endParaRPr sz="2000">
              <a:latin typeface="Arial Unicode MS"/>
              <a:cs typeface="Arial Unicode MS"/>
            </a:endParaRPr>
          </a:p>
          <a:p>
            <a:pPr marR="62865" algn="r">
              <a:lnSpc>
                <a:spcPts val="2325"/>
              </a:lnSpc>
            </a:pPr>
            <a:r>
              <a:rPr sz="2000" spc="-495" dirty="0">
                <a:latin typeface="Arial Unicode MS"/>
                <a:cs typeface="Arial Unicode MS"/>
              </a:rPr>
              <a:t>▪</a:t>
            </a:r>
            <a:endParaRPr sz="2000">
              <a:latin typeface="Arial Unicode MS"/>
              <a:cs typeface="Arial Unicode MS"/>
            </a:endParaRPr>
          </a:p>
          <a:p>
            <a:pPr marR="62865" algn="r">
              <a:lnSpc>
                <a:spcPts val="2325"/>
              </a:lnSpc>
            </a:pPr>
            <a:r>
              <a:rPr sz="2000" spc="-495" dirty="0">
                <a:latin typeface="Arial Unicode MS"/>
                <a:cs typeface="Arial Unicode MS"/>
              </a:rPr>
              <a:t>▪</a:t>
            </a:r>
            <a:endParaRPr sz="2000">
              <a:latin typeface="Arial Unicode MS"/>
              <a:cs typeface="Arial Unicode MS"/>
            </a:endParaRPr>
          </a:p>
          <a:p>
            <a:pPr marR="62865" algn="r">
              <a:lnSpc>
                <a:spcPts val="2360"/>
              </a:lnSpc>
            </a:pPr>
            <a:r>
              <a:rPr sz="2000" spc="-495" dirty="0">
                <a:latin typeface="Arial Unicode MS"/>
                <a:cs typeface="Arial Unicode MS"/>
              </a:rPr>
              <a:t>▪</a:t>
            </a:r>
            <a:endParaRPr sz="2000">
              <a:latin typeface="Arial Unicode MS"/>
              <a:cs typeface="Arial Unicode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12173" y="4711906"/>
            <a:ext cx="2742422" cy="21773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12173" y="4997507"/>
            <a:ext cx="4120377" cy="22755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12173" y="5301861"/>
            <a:ext cx="7288175" cy="21847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12173" y="5596838"/>
            <a:ext cx="5441576" cy="21862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12104" y="5892113"/>
            <a:ext cx="7628466" cy="2187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416" y="830714"/>
            <a:ext cx="5607403" cy="4795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091" y="1929117"/>
            <a:ext cx="4489695" cy="245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033" y="2364254"/>
            <a:ext cx="3287960" cy="261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0560" y="2753737"/>
            <a:ext cx="5653385" cy="2626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5323" y="3144262"/>
            <a:ext cx="6059686" cy="2626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3091" y="3608692"/>
            <a:ext cx="1881573" cy="2451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5033" y="4038720"/>
            <a:ext cx="9545141" cy="2729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0391" y="4377800"/>
            <a:ext cx="2330846" cy="2498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4301" y="4773038"/>
            <a:ext cx="5961714" cy="262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69115" y="5154497"/>
            <a:ext cx="2303902" cy="21847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64547" y="1773859"/>
            <a:ext cx="3646804" cy="361822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24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102360" indent="-191135">
              <a:lnSpc>
                <a:spcPct val="100000"/>
              </a:lnSpc>
              <a:spcBef>
                <a:spcPts val="2250"/>
              </a:spcBef>
              <a:buFont typeface="Arial"/>
              <a:buChar char="•"/>
              <a:tabLst>
                <a:tab pos="1102995" algn="l"/>
                <a:tab pos="3633470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41358" y="5152116"/>
            <a:ext cx="6635126" cy="22115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78831" y="5421991"/>
            <a:ext cx="1168615" cy="2210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09580"/>
            <a:ext cx="6505345" cy="4951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055" y="1927927"/>
            <a:ext cx="9497007" cy="3062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8449" y="2305652"/>
            <a:ext cx="6828926" cy="3097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9526" y="2741385"/>
            <a:ext cx="6291106" cy="2625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8726" y="3207452"/>
            <a:ext cx="9814431" cy="2933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8449" y="3594802"/>
            <a:ext cx="9281552" cy="3062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9016" y="4050365"/>
            <a:ext cx="1144272" cy="2317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4547" y="1802663"/>
            <a:ext cx="582295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268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3206" y="4408260"/>
            <a:ext cx="9177101" cy="26550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4898" y="4735285"/>
            <a:ext cx="1976473" cy="2625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09580"/>
            <a:ext cx="6505345" cy="4951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439" y="1927927"/>
            <a:ext cx="8462305" cy="3064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3417" y="2363212"/>
            <a:ext cx="9466808" cy="2625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3417" y="2691279"/>
            <a:ext cx="1316831" cy="2614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9519" y="3084285"/>
            <a:ext cx="7478018" cy="265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8123" y="3541137"/>
            <a:ext cx="6748611" cy="2625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6915" y="1773859"/>
            <a:ext cx="589915" cy="23895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32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8535" y="3926665"/>
            <a:ext cx="8010315" cy="2086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1007" y="4186866"/>
            <a:ext cx="8750996" cy="22755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8535" y="4469491"/>
            <a:ext cx="1758733" cy="2210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09580"/>
            <a:ext cx="6505345" cy="4951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4547" y="1802663"/>
            <a:ext cx="150495" cy="339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439" y="1927927"/>
            <a:ext cx="9361338" cy="306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6514" y="2310117"/>
            <a:ext cx="3643145" cy="2451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055" y="2816927"/>
            <a:ext cx="4358561" cy="3064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6156" y="3331723"/>
            <a:ext cx="7087840" cy="3059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8726" y="3833423"/>
            <a:ext cx="5334378" cy="3186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6156" y="4347773"/>
            <a:ext cx="1812569" cy="3186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2439" y="4875517"/>
            <a:ext cx="1398868" cy="30509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6156" y="5376473"/>
            <a:ext cx="5770673" cy="3184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6156" y="5763823"/>
            <a:ext cx="7256929" cy="3186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09580"/>
            <a:ext cx="6505345" cy="4951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932" y="1929266"/>
            <a:ext cx="2388470" cy="2457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4547" y="1773859"/>
            <a:ext cx="582295" cy="25514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b="1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033" y="2364254"/>
            <a:ext cx="3466107" cy="2101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75200" y="2364403"/>
            <a:ext cx="1222771" cy="2105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5033" y="2754779"/>
            <a:ext cx="2223988" cy="2614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33080" y="2753737"/>
            <a:ext cx="2830413" cy="2117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64101" y="2754779"/>
            <a:ext cx="2177504" cy="21014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5033" y="3144262"/>
            <a:ext cx="4042668" cy="262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52058" y="3145453"/>
            <a:ext cx="1533971" cy="26149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15033" y="3524370"/>
            <a:ext cx="5974159" cy="2729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9325" y="3534936"/>
            <a:ext cx="1772840" cy="21163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82439" y="3999217"/>
            <a:ext cx="1173834" cy="30509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6156" y="4500173"/>
            <a:ext cx="8159002" cy="3182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09580"/>
            <a:ext cx="6505345" cy="4951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439" y="1929117"/>
            <a:ext cx="3319929" cy="245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5323" y="2360385"/>
            <a:ext cx="7867054" cy="2625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5033" y="2753737"/>
            <a:ext cx="6779021" cy="2111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4977" y="3229627"/>
            <a:ext cx="1534125" cy="29378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4547" y="1773859"/>
            <a:ext cx="607695" cy="26403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6090">
              <a:lnSpc>
                <a:spcPct val="100000"/>
              </a:lnSpc>
              <a:spcBef>
                <a:spcPts val="219"/>
              </a:spcBef>
            </a:pPr>
            <a:r>
              <a:rPr sz="260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5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7109" y="3664336"/>
            <a:ext cx="3358295" cy="2277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6959" y="4088117"/>
            <a:ext cx="3272710" cy="2750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416" y="830714"/>
            <a:ext cx="4566676" cy="4795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342" y="1881585"/>
            <a:ext cx="7823065" cy="3184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5055" y="2363689"/>
            <a:ext cx="8577442" cy="3062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612056" y="2762577"/>
            <a:ext cx="9552305" cy="500380"/>
            <a:chOff x="1612056" y="2762577"/>
            <a:chExt cx="9552305" cy="50038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2056" y="2762577"/>
              <a:ext cx="9551690" cy="2625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3206" y="3051502"/>
              <a:ext cx="1577491" cy="21118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2439" y="3478114"/>
            <a:ext cx="5302939" cy="3064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4558" y="3874174"/>
            <a:ext cx="8069213" cy="26550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1929" y="4226599"/>
            <a:ext cx="6165800" cy="262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77045" y="4578556"/>
            <a:ext cx="2071116" cy="1750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77045" y="4883356"/>
            <a:ext cx="2082075" cy="1750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2439" y="5260480"/>
            <a:ext cx="7874895" cy="2451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64547" y="1725345"/>
            <a:ext cx="1014094" cy="42151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15"/>
              </a:lnSpc>
              <a:spcBef>
                <a:spcPts val="3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1645">
              <a:lnSpc>
                <a:spcPts val="283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Arial"/>
              <a:cs typeface="Arial"/>
            </a:endParaRPr>
          </a:p>
          <a:p>
            <a:pPr marR="855980" algn="ctr">
              <a:lnSpc>
                <a:spcPts val="3315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7145" algn="ctr">
              <a:lnSpc>
                <a:spcPts val="278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7145" algn="ctr">
              <a:lnSpc>
                <a:spcPts val="282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911860">
              <a:lnSpc>
                <a:spcPts val="2395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91186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R="855980" algn="ctr">
              <a:lnSpc>
                <a:spcPts val="3315"/>
              </a:lnSpc>
              <a:spcBef>
                <a:spcPts val="31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7145" algn="ctr">
              <a:lnSpc>
                <a:spcPts val="283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3543" y="5658177"/>
            <a:ext cx="7104757" cy="262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345" y="830714"/>
            <a:ext cx="4294807" cy="3851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0107" y="1714957"/>
            <a:ext cx="309245" cy="18605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spc="200" dirty="0">
                <a:latin typeface="Arial Unicode MS"/>
                <a:cs typeface="Arial Unicode MS"/>
              </a:rPr>
              <a:t>✔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400" spc="200" dirty="0">
                <a:latin typeface="Arial Unicode MS"/>
                <a:cs typeface="Arial Unicode MS"/>
              </a:rPr>
              <a:t>✔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200" dirty="0">
                <a:latin typeface="Arial Unicode MS"/>
                <a:cs typeface="Arial Unicode MS"/>
              </a:rPr>
              <a:t>✔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200" dirty="0">
                <a:latin typeface="Arial Unicode MS"/>
                <a:cs typeface="Arial Unicode MS"/>
              </a:rPr>
              <a:t>✔</a:t>
            </a:r>
            <a:endParaRPr sz="2400">
              <a:latin typeface="Arial Unicode MS"/>
              <a:cs typeface="Arial Unicode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825" y="1919754"/>
            <a:ext cx="2610445" cy="2101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7825" y="2380129"/>
            <a:ext cx="3577828" cy="2101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961" y="2837329"/>
            <a:ext cx="2697658" cy="2616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8151" y="3293487"/>
            <a:ext cx="4269106" cy="2111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63300" y="5829300"/>
            <a:ext cx="812799" cy="8127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416" y="830714"/>
            <a:ext cx="4566676" cy="4795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825" y="1503204"/>
            <a:ext cx="5327302" cy="2614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6347" y="1887591"/>
            <a:ext cx="8255465" cy="22100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1603" y="2296954"/>
            <a:ext cx="6357044" cy="2616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1603" y="2742694"/>
            <a:ext cx="9063930" cy="2730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450" y="3084354"/>
            <a:ext cx="2919328" cy="2616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6915" y="1347393"/>
            <a:ext cx="564515" cy="26943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4140" y="3472015"/>
            <a:ext cx="2605945" cy="17502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4140" y="3805390"/>
            <a:ext cx="5357643" cy="21788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54343" y="4252178"/>
            <a:ext cx="7456805" cy="1684020"/>
            <a:chOff x="1154343" y="4252178"/>
            <a:chExt cx="7456805" cy="1684020"/>
          </a:xfrm>
        </p:grpSpPr>
        <p:sp>
          <p:nvSpPr>
            <p:cNvPr id="12" name="object 12"/>
            <p:cNvSpPr/>
            <p:nvPr/>
          </p:nvSpPr>
          <p:spPr>
            <a:xfrm>
              <a:off x="1154343" y="4252178"/>
              <a:ext cx="7456805" cy="1684020"/>
            </a:xfrm>
            <a:custGeom>
              <a:avLst/>
              <a:gdLst/>
              <a:ahLst/>
              <a:cxnLst/>
              <a:rect l="l" t="t" r="r" b="b"/>
              <a:pathLst>
                <a:path w="7456805" h="1684020">
                  <a:moveTo>
                    <a:pt x="7456299" y="1683449"/>
                  </a:moveTo>
                  <a:lnTo>
                    <a:pt x="0" y="1683449"/>
                  </a:lnTo>
                  <a:lnTo>
                    <a:pt x="0" y="0"/>
                  </a:lnTo>
                  <a:lnTo>
                    <a:pt x="7456299" y="0"/>
                  </a:lnTo>
                  <a:lnTo>
                    <a:pt x="7456299" y="1683449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4343" y="4739278"/>
              <a:ext cx="906780" cy="1196975"/>
            </a:xfrm>
            <a:custGeom>
              <a:avLst/>
              <a:gdLst/>
              <a:ahLst/>
              <a:cxnLst/>
              <a:rect l="l" t="t" r="r" b="b"/>
              <a:pathLst>
                <a:path w="906780" h="1196975">
                  <a:moveTo>
                    <a:pt x="906299" y="1196349"/>
                  </a:moveTo>
                  <a:lnTo>
                    <a:pt x="0" y="1196349"/>
                  </a:lnTo>
                  <a:lnTo>
                    <a:pt x="0" y="0"/>
                  </a:lnTo>
                  <a:lnTo>
                    <a:pt x="906299" y="0"/>
                  </a:lnTo>
                  <a:lnTo>
                    <a:pt x="906299" y="1196349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3849" y="5448563"/>
              <a:ext cx="82450" cy="110430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147993" y="4245828"/>
          <a:ext cx="7469505" cy="168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9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7160" marR="628650" indent="11430">
                        <a:lnSpc>
                          <a:spcPct val="100699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̈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45425" y="4449163"/>
            <a:ext cx="259971" cy="965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48086" y="4454372"/>
            <a:ext cx="287498" cy="913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31586" y="4454372"/>
            <a:ext cx="268344" cy="9138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73518" y="4454372"/>
            <a:ext cx="324069" cy="9138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937192" y="4454372"/>
            <a:ext cx="863521" cy="9138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02017" y="4896113"/>
            <a:ext cx="82450" cy="11043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54653" y="5124117"/>
            <a:ext cx="168436" cy="15865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65914" y="5272201"/>
            <a:ext cx="778966" cy="14867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37920" y="4857864"/>
            <a:ext cx="906323" cy="14867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49414" y="5134089"/>
            <a:ext cx="899293" cy="14867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49414" y="5410314"/>
            <a:ext cx="899293" cy="14867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72045" y="4857864"/>
            <a:ext cx="906323" cy="1486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83539" y="5134089"/>
            <a:ext cx="899293" cy="1486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83539" y="5410314"/>
            <a:ext cx="899293" cy="14867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935570" y="4995976"/>
            <a:ext cx="906323" cy="14867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683539" y="5686539"/>
            <a:ext cx="1882899" cy="14867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947064" y="5272201"/>
            <a:ext cx="894829" cy="14867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947064" y="5548426"/>
            <a:ext cx="899293" cy="1486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30714"/>
            <a:ext cx="3798804" cy="3851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055" y="1927927"/>
            <a:ext cx="9962320" cy="3064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1834" y="2308927"/>
            <a:ext cx="4622377" cy="3064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3417" y="2745254"/>
            <a:ext cx="6255097" cy="2101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5323" y="3135779"/>
            <a:ext cx="1511647" cy="2504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8184" y="3134737"/>
            <a:ext cx="5434746" cy="26268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726" y="3599167"/>
            <a:ext cx="6748607" cy="3052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1305" y="3599911"/>
            <a:ext cx="1599799" cy="2912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31246" y="3599167"/>
            <a:ext cx="1128413" cy="29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1834" y="3986517"/>
            <a:ext cx="887673" cy="24511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160991" y="3987262"/>
            <a:ext cx="487045" cy="244475"/>
          </a:xfrm>
          <a:custGeom>
            <a:avLst/>
            <a:gdLst/>
            <a:ahLst/>
            <a:cxnLst/>
            <a:rect l="l" t="t" r="r" b="b"/>
            <a:pathLst>
              <a:path w="487044" h="244475">
                <a:moveTo>
                  <a:pt x="155615" y="94059"/>
                </a:moveTo>
                <a:lnTo>
                  <a:pt x="127052" y="94059"/>
                </a:lnTo>
                <a:lnTo>
                  <a:pt x="144762" y="5506"/>
                </a:lnTo>
                <a:lnTo>
                  <a:pt x="157214" y="0"/>
                </a:lnTo>
                <a:lnTo>
                  <a:pt x="162870" y="0"/>
                </a:lnTo>
                <a:lnTo>
                  <a:pt x="165152" y="148"/>
                </a:lnTo>
                <a:lnTo>
                  <a:pt x="168724" y="744"/>
                </a:lnTo>
                <a:lnTo>
                  <a:pt x="170113" y="1091"/>
                </a:lnTo>
                <a:lnTo>
                  <a:pt x="171105" y="1488"/>
                </a:lnTo>
                <a:lnTo>
                  <a:pt x="172196" y="1885"/>
                </a:lnTo>
                <a:lnTo>
                  <a:pt x="172891" y="2480"/>
                </a:lnTo>
                <a:lnTo>
                  <a:pt x="173188" y="3274"/>
                </a:lnTo>
                <a:lnTo>
                  <a:pt x="173486" y="3968"/>
                </a:lnTo>
                <a:lnTo>
                  <a:pt x="173536" y="4712"/>
                </a:lnTo>
                <a:lnTo>
                  <a:pt x="173337" y="5506"/>
                </a:lnTo>
                <a:lnTo>
                  <a:pt x="155615" y="94059"/>
                </a:lnTo>
                <a:close/>
              </a:path>
              <a:path w="487044" h="244475">
                <a:moveTo>
                  <a:pt x="53680" y="244375"/>
                </a:moveTo>
                <a:lnTo>
                  <a:pt x="40087" y="244375"/>
                </a:lnTo>
                <a:lnTo>
                  <a:pt x="34183" y="243482"/>
                </a:lnTo>
                <a:lnTo>
                  <a:pt x="4269" y="215949"/>
                </a:lnTo>
                <a:lnTo>
                  <a:pt x="0" y="179883"/>
                </a:lnTo>
                <a:lnTo>
                  <a:pt x="597" y="172938"/>
                </a:lnTo>
                <a:lnTo>
                  <a:pt x="10222" y="133163"/>
                </a:lnTo>
                <a:lnTo>
                  <a:pt x="29951" y="98254"/>
                </a:lnTo>
                <a:lnTo>
                  <a:pt x="61846" y="75893"/>
                </a:lnTo>
                <a:lnTo>
                  <a:pt x="82999" y="72628"/>
                </a:lnTo>
                <a:lnTo>
                  <a:pt x="87960" y="72628"/>
                </a:lnTo>
                <a:lnTo>
                  <a:pt x="92623" y="73223"/>
                </a:lnTo>
                <a:lnTo>
                  <a:pt x="96988" y="74414"/>
                </a:lnTo>
                <a:lnTo>
                  <a:pt x="101453" y="75505"/>
                </a:lnTo>
                <a:lnTo>
                  <a:pt x="105472" y="76993"/>
                </a:lnTo>
                <a:lnTo>
                  <a:pt x="112615" y="80764"/>
                </a:lnTo>
                <a:lnTo>
                  <a:pt x="115890" y="83046"/>
                </a:lnTo>
                <a:lnTo>
                  <a:pt x="118866" y="85725"/>
                </a:lnTo>
                <a:lnTo>
                  <a:pt x="121942" y="88403"/>
                </a:lnTo>
                <a:lnTo>
                  <a:pt x="124671" y="91182"/>
                </a:lnTo>
                <a:lnTo>
                  <a:pt x="127052" y="94059"/>
                </a:lnTo>
                <a:lnTo>
                  <a:pt x="155615" y="94059"/>
                </a:lnTo>
                <a:lnTo>
                  <a:pt x="154960" y="97333"/>
                </a:lnTo>
                <a:lnTo>
                  <a:pt x="76550" y="97333"/>
                </a:lnTo>
                <a:lnTo>
                  <a:pt x="70993" y="98772"/>
                </a:lnTo>
                <a:lnTo>
                  <a:pt x="42517" y="129331"/>
                </a:lnTo>
                <a:lnTo>
                  <a:pt x="31355" y="167729"/>
                </a:lnTo>
                <a:lnTo>
                  <a:pt x="30016" y="185142"/>
                </a:lnTo>
                <a:lnTo>
                  <a:pt x="30369" y="193123"/>
                </a:lnTo>
                <a:lnTo>
                  <a:pt x="45692" y="219967"/>
                </a:lnTo>
                <a:lnTo>
                  <a:pt x="98791" y="219967"/>
                </a:lnTo>
                <a:lnTo>
                  <a:pt x="95054" y="224184"/>
                </a:lnTo>
                <a:lnTo>
                  <a:pt x="90391" y="228203"/>
                </a:lnTo>
                <a:lnTo>
                  <a:pt x="79576" y="235446"/>
                </a:lnTo>
                <a:lnTo>
                  <a:pt x="73573" y="238422"/>
                </a:lnTo>
                <a:lnTo>
                  <a:pt x="60377" y="243185"/>
                </a:lnTo>
                <a:lnTo>
                  <a:pt x="53680" y="244375"/>
                </a:lnTo>
                <a:close/>
              </a:path>
              <a:path w="487044" h="244475">
                <a:moveTo>
                  <a:pt x="98791" y="219967"/>
                </a:moveTo>
                <a:lnTo>
                  <a:pt x="60575" y="219967"/>
                </a:lnTo>
                <a:lnTo>
                  <a:pt x="66975" y="218231"/>
                </a:lnTo>
                <a:lnTo>
                  <a:pt x="79774" y="211286"/>
                </a:lnTo>
                <a:lnTo>
                  <a:pt x="106067" y="178444"/>
                </a:lnTo>
                <a:lnTo>
                  <a:pt x="121545" y="121890"/>
                </a:lnTo>
                <a:lnTo>
                  <a:pt x="117369" y="116225"/>
                </a:lnTo>
                <a:lnTo>
                  <a:pt x="90539" y="97333"/>
                </a:lnTo>
                <a:lnTo>
                  <a:pt x="154960" y="97333"/>
                </a:lnTo>
                <a:lnTo>
                  <a:pt x="132890" y="207615"/>
                </a:lnTo>
                <a:lnTo>
                  <a:pt x="107109" y="207615"/>
                </a:lnTo>
                <a:lnTo>
                  <a:pt x="105621" y="211385"/>
                </a:lnTo>
                <a:lnTo>
                  <a:pt x="102892" y="215453"/>
                </a:lnTo>
                <a:lnTo>
                  <a:pt x="98791" y="219967"/>
                </a:lnTo>
                <a:close/>
              </a:path>
              <a:path w="487044" h="244475">
                <a:moveTo>
                  <a:pt x="117924" y="242143"/>
                </a:moveTo>
                <a:lnTo>
                  <a:pt x="110581" y="242143"/>
                </a:lnTo>
                <a:lnTo>
                  <a:pt x="108597" y="241994"/>
                </a:lnTo>
                <a:lnTo>
                  <a:pt x="107109" y="241696"/>
                </a:lnTo>
                <a:lnTo>
                  <a:pt x="105621" y="241498"/>
                </a:lnTo>
                <a:lnTo>
                  <a:pt x="101446" y="238769"/>
                </a:lnTo>
                <a:lnTo>
                  <a:pt x="101451" y="237529"/>
                </a:lnTo>
                <a:lnTo>
                  <a:pt x="107109" y="207615"/>
                </a:lnTo>
                <a:lnTo>
                  <a:pt x="132890" y="207615"/>
                </a:lnTo>
                <a:lnTo>
                  <a:pt x="127052" y="236785"/>
                </a:lnTo>
                <a:lnTo>
                  <a:pt x="126754" y="238769"/>
                </a:lnTo>
                <a:lnTo>
                  <a:pt x="125563" y="240158"/>
                </a:lnTo>
                <a:lnTo>
                  <a:pt x="121396" y="241746"/>
                </a:lnTo>
                <a:lnTo>
                  <a:pt x="117924" y="242143"/>
                </a:lnTo>
                <a:close/>
              </a:path>
              <a:path w="487044" h="244475">
                <a:moveTo>
                  <a:pt x="249685" y="244375"/>
                </a:moveTo>
                <a:lnTo>
                  <a:pt x="243931" y="244375"/>
                </a:lnTo>
                <a:lnTo>
                  <a:pt x="236434" y="244161"/>
                </a:lnTo>
                <a:lnTo>
                  <a:pt x="197496" y="230385"/>
                </a:lnTo>
                <a:lnTo>
                  <a:pt x="182400" y="193988"/>
                </a:lnTo>
                <a:lnTo>
                  <a:pt x="182167" y="186928"/>
                </a:lnTo>
                <a:lnTo>
                  <a:pt x="182197" y="179040"/>
                </a:lnTo>
                <a:lnTo>
                  <a:pt x="191117" y="137020"/>
                </a:lnTo>
                <a:lnTo>
                  <a:pt x="211507" y="101847"/>
                </a:lnTo>
                <a:lnTo>
                  <a:pt x="244973" y="78134"/>
                </a:lnTo>
                <a:lnTo>
                  <a:pt x="275482" y="72628"/>
                </a:lnTo>
                <a:lnTo>
                  <a:pt x="285206" y="72628"/>
                </a:lnTo>
                <a:lnTo>
                  <a:pt x="293441" y="73868"/>
                </a:lnTo>
                <a:lnTo>
                  <a:pt x="300188" y="76348"/>
                </a:lnTo>
                <a:lnTo>
                  <a:pt x="307034" y="78730"/>
                </a:lnTo>
                <a:lnTo>
                  <a:pt x="312590" y="81855"/>
                </a:lnTo>
                <a:lnTo>
                  <a:pt x="316857" y="85725"/>
                </a:lnTo>
                <a:lnTo>
                  <a:pt x="321222" y="89495"/>
                </a:lnTo>
                <a:lnTo>
                  <a:pt x="324397" y="93761"/>
                </a:lnTo>
                <a:lnTo>
                  <a:pt x="325017" y="95250"/>
                </a:lnTo>
                <a:lnTo>
                  <a:pt x="265709" y="95250"/>
                </a:lnTo>
                <a:lnTo>
                  <a:pt x="259062" y="96589"/>
                </a:lnTo>
                <a:lnTo>
                  <a:pt x="253307" y="99268"/>
                </a:lnTo>
                <a:lnTo>
                  <a:pt x="247552" y="101847"/>
                </a:lnTo>
                <a:lnTo>
                  <a:pt x="242443" y="105320"/>
                </a:lnTo>
                <a:lnTo>
                  <a:pt x="220748" y="137070"/>
                </a:lnTo>
                <a:lnTo>
                  <a:pt x="218779" y="143470"/>
                </a:lnTo>
                <a:lnTo>
                  <a:pt x="316683" y="143470"/>
                </a:lnTo>
                <a:lnTo>
                  <a:pt x="314277" y="145752"/>
                </a:lnTo>
                <a:lnTo>
                  <a:pt x="276227" y="160734"/>
                </a:lnTo>
                <a:lnTo>
                  <a:pt x="232173" y="164306"/>
                </a:lnTo>
                <a:lnTo>
                  <a:pt x="213719" y="164306"/>
                </a:lnTo>
                <a:lnTo>
                  <a:pt x="212925" y="168175"/>
                </a:lnTo>
                <a:lnTo>
                  <a:pt x="212379" y="171896"/>
                </a:lnTo>
                <a:lnTo>
                  <a:pt x="211784" y="179040"/>
                </a:lnTo>
                <a:lnTo>
                  <a:pt x="211635" y="182413"/>
                </a:lnTo>
                <a:lnTo>
                  <a:pt x="211724" y="186928"/>
                </a:lnTo>
                <a:lnTo>
                  <a:pt x="239159" y="220730"/>
                </a:lnTo>
                <a:lnTo>
                  <a:pt x="248098" y="221307"/>
                </a:lnTo>
                <a:lnTo>
                  <a:pt x="302329" y="221307"/>
                </a:lnTo>
                <a:lnTo>
                  <a:pt x="302024" y="222746"/>
                </a:lnTo>
                <a:lnTo>
                  <a:pt x="301527" y="224432"/>
                </a:lnTo>
                <a:lnTo>
                  <a:pt x="301130" y="226020"/>
                </a:lnTo>
                <a:lnTo>
                  <a:pt x="300535" y="227607"/>
                </a:lnTo>
                <a:lnTo>
                  <a:pt x="299741" y="229195"/>
                </a:lnTo>
                <a:lnTo>
                  <a:pt x="299047" y="230683"/>
                </a:lnTo>
                <a:lnTo>
                  <a:pt x="298203" y="231923"/>
                </a:lnTo>
                <a:lnTo>
                  <a:pt x="255440" y="244028"/>
                </a:lnTo>
                <a:lnTo>
                  <a:pt x="249685" y="244375"/>
                </a:lnTo>
                <a:close/>
              </a:path>
              <a:path w="487044" h="244475">
                <a:moveTo>
                  <a:pt x="316683" y="143470"/>
                </a:moveTo>
                <a:lnTo>
                  <a:pt x="236489" y="143470"/>
                </a:lnTo>
                <a:lnTo>
                  <a:pt x="245196" y="143330"/>
                </a:lnTo>
                <a:lnTo>
                  <a:pt x="253158" y="142912"/>
                </a:lnTo>
                <a:lnTo>
                  <a:pt x="286496" y="135135"/>
                </a:lnTo>
                <a:lnTo>
                  <a:pt x="291457" y="132556"/>
                </a:lnTo>
                <a:lnTo>
                  <a:pt x="294929" y="129530"/>
                </a:lnTo>
                <a:lnTo>
                  <a:pt x="296914" y="126057"/>
                </a:lnTo>
                <a:lnTo>
                  <a:pt x="298997" y="122584"/>
                </a:lnTo>
                <a:lnTo>
                  <a:pt x="299969" y="119161"/>
                </a:lnTo>
                <a:lnTo>
                  <a:pt x="300039" y="109190"/>
                </a:lnTo>
                <a:lnTo>
                  <a:pt x="297707" y="104427"/>
                </a:lnTo>
                <a:lnTo>
                  <a:pt x="293044" y="100756"/>
                </a:lnTo>
                <a:lnTo>
                  <a:pt x="288480" y="97085"/>
                </a:lnTo>
                <a:lnTo>
                  <a:pt x="281882" y="95250"/>
                </a:lnTo>
                <a:lnTo>
                  <a:pt x="325017" y="95250"/>
                </a:lnTo>
                <a:lnTo>
                  <a:pt x="326382" y="98524"/>
                </a:lnTo>
                <a:lnTo>
                  <a:pt x="328366" y="103187"/>
                </a:lnTo>
                <a:lnTo>
                  <a:pt x="329358" y="107850"/>
                </a:lnTo>
                <a:lnTo>
                  <a:pt x="329358" y="120451"/>
                </a:lnTo>
                <a:lnTo>
                  <a:pt x="327473" y="127595"/>
                </a:lnTo>
                <a:lnTo>
                  <a:pt x="323703" y="133945"/>
                </a:lnTo>
                <a:lnTo>
                  <a:pt x="320032" y="140295"/>
                </a:lnTo>
                <a:lnTo>
                  <a:pt x="316683" y="143470"/>
                </a:lnTo>
                <a:close/>
              </a:path>
              <a:path w="487044" h="244475">
                <a:moveTo>
                  <a:pt x="302329" y="221307"/>
                </a:moveTo>
                <a:lnTo>
                  <a:pt x="255539" y="221307"/>
                </a:lnTo>
                <a:lnTo>
                  <a:pt x="262187" y="220761"/>
                </a:lnTo>
                <a:lnTo>
                  <a:pt x="273994" y="218578"/>
                </a:lnTo>
                <a:lnTo>
                  <a:pt x="279104" y="217388"/>
                </a:lnTo>
                <a:lnTo>
                  <a:pt x="283370" y="216098"/>
                </a:lnTo>
                <a:lnTo>
                  <a:pt x="287736" y="214808"/>
                </a:lnTo>
                <a:lnTo>
                  <a:pt x="291308" y="213617"/>
                </a:lnTo>
                <a:lnTo>
                  <a:pt x="296864" y="211435"/>
                </a:lnTo>
                <a:lnTo>
                  <a:pt x="298799" y="210889"/>
                </a:lnTo>
                <a:lnTo>
                  <a:pt x="300883" y="210889"/>
                </a:lnTo>
                <a:lnTo>
                  <a:pt x="301627" y="211286"/>
                </a:lnTo>
                <a:lnTo>
                  <a:pt x="302123" y="212080"/>
                </a:lnTo>
                <a:lnTo>
                  <a:pt x="302718" y="212774"/>
                </a:lnTo>
                <a:lnTo>
                  <a:pt x="302959" y="213617"/>
                </a:lnTo>
                <a:lnTo>
                  <a:pt x="302867" y="217834"/>
                </a:lnTo>
                <a:lnTo>
                  <a:pt x="302569" y="219521"/>
                </a:lnTo>
                <a:lnTo>
                  <a:pt x="302329" y="221307"/>
                </a:lnTo>
                <a:close/>
              </a:path>
              <a:path w="487044" h="244475">
                <a:moveTo>
                  <a:pt x="412976" y="244375"/>
                </a:moveTo>
                <a:lnTo>
                  <a:pt x="407320" y="244375"/>
                </a:lnTo>
                <a:lnTo>
                  <a:pt x="394214" y="243492"/>
                </a:lnTo>
                <a:lnTo>
                  <a:pt x="359509" y="222228"/>
                </a:lnTo>
                <a:lnTo>
                  <a:pt x="351808" y="187821"/>
                </a:lnTo>
                <a:lnTo>
                  <a:pt x="351808" y="180776"/>
                </a:lnTo>
                <a:lnTo>
                  <a:pt x="359695" y="139303"/>
                </a:lnTo>
                <a:lnTo>
                  <a:pt x="378299" y="103249"/>
                </a:lnTo>
                <a:lnTo>
                  <a:pt x="410297" y="78432"/>
                </a:lnTo>
                <a:lnTo>
                  <a:pt x="440360" y="72925"/>
                </a:lnTo>
                <a:lnTo>
                  <a:pt x="444924" y="72925"/>
                </a:lnTo>
                <a:lnTo>
                  <a:pt x="449340" y="73322"/>
                </a:lnTo>
                <a:lnTo>
                  <a:pt x="453606" y="74116"/>
                </a:lnTo>
                <a:lnTo>
                  <a:pt x="457972" y="74810"/>
                </a:lnTo>
                <a:lnTo>
                  <a:pt x="461990" y="75803"/>
                </a:lnTo>
                <a:lnTo>
                  <a:pt x="465661" y="77092"/>
                </a:lnTo>
                <a:lnTo>
                  <a:pt x="469431" y="78283"/>
                </a:lnTo>
                <a:lnTo>
                  <a:pt x="472854" y="79871"/>
                </a:lnTo>
                <a:lnTo>
                  <a:pt x="475930" y="81855"/>
                </a:lnTo>
                <a:lnTo>
                  <a:pt x="479006" y="83740"/>
                </a:lnTo>
                <a:lnTo>
                  <a:pt x="481387" y="85427"/>
                </a:lnTo>
                <a:lnTo>
                  <a:pt x="484761" y="88403"/>
                </a:lnTo>
                <a:lnTo>
                  <a:pt x="485802" y="89693"/>
                </a:lnTo>
                <a:lnTo>
                  <a:pt x="486199" y="90785"/>
                </a:lnTo>
                <a:lnTo>
                  <a:pt x="486596" y="91777"/>
                </a:lnTo>
                <a:lnTo>
                  <a:pt x="486795" y="92918"/>
                </a:lnTo>
                <a:lnTo>
                  <a:pt x="486725" y="97035"/>
                </a:lnTo>
                <a:lnTo>
                  <a:pt x="431133" y="97035"/>
                </a:lnTo>
                <a:lnTo>
                  <a:pt x="424535" y="98573"/>
                </a:lnTo>
                <a:lnTo>
                  <a:pt x="396258" y="124122"/>
                </a:lnTo>
                <a:lnTo>
                  <a:pt x="383707" y="161776"/>
                </a:lnTo>
                <a:lnTo>
                  <a:pt x="381722" y="178891"/>
                </a:lnTo>
                <a:lnTo>
                  <a:pt x="381722" y="183356"/>
                </a:lnTo>
                <a:lnTo>
                  <a:pt x="402508" y="219521"/>
                </a:lnTo>
                <a:lnTo>
                  <a:pt x="462550" y="219521"/>
                </a:lnTo>
                <a:lnTo>
                  <a:pt x="461990" y="221158"/>
                </a:lnTo>
                <a:lnTo>
                  <a:pt x="461196" y="222944"/>
                </a:lnTo>
                <a:lnTo>
                  <a:pt x="460502" y="224631"/>
                </a:lnTo>
                <a:lnTo>
                  <a:pt x="459460" y="226218"/>
                </a:lnTo>
                <a:lnTo>
                  <a:pt x="418433" y="243830"/>
                </a:lnTo>
                <a:lnTo>
                  <a:pt x="412976" y="244375"/>
                </a:lnTo>
                <a:close/>
              </a:path>
              <a:path w="487044" h="244475">
                <a:moveTo>
                  <a:pt x="479254" y="113555"/>
                </a:moveTo>
                <a:lnTo>
                  <a:pt x="476178" y="113555"/>
                </a:lnTo>
                <a:lnTo>
                  <a:pt x="474442" y="112712"/>
                </a:lnTo>
                <a:lnTo>
                  <a:pt x="472656" y="111025"/>
                </a:lnTo>
                <a:lnTo>
                  <a:pt x="470969" y="109339"/>
                </a:lnTo>
                <a:lnTo>
                  <a:pt x="468687" y="107453"/>
                </a:lnTo>
                <a:lnTo>
                  <a:pt x="465810" y="105370"/>
                </a:lnTo>
                <a:lnTo>
                  <a:pt x="462961" y="103249"/>
                </a:lnTo>
                <a:lnTo>
                  <a:pt x="459460" y="101401"/>
                </a:lnTo>
                <a:lnTo>
                  <a:pt x="455094" y="99714"/>
                </a:lnTo>
                <a:lnTo>
                  <a:pt x="450828" y="97928"/>
                </a:lnTo>
                <a:lnTo>
                  <a:pt x="445321" y="97035"/>
                </a:lnTo>
                <a:lnTo>
                  <a:pt x="486725" y="97035"/>
                </a:lnTo>
                <a:lnTo>
                  <a:pt x="486569" y="98573"/>
                </a:lnTo>
                <a:lnTo>
                  <a:pt x="480494" y="112910"/>
                </a:lnTo>
                <a:lnTo>
                  <a:pt x="479254" y="113555"/>
                </a:lnTo>
                <a:close/>
              </a:path>
              <a:path w="487044" h="244475">
                <a:moveTo>
                  <a:pt x="462550" y="219521"/>
                </a:moveTo>
                <a:lnTo>
                  <a:pt x="420368" y="219521"/>
                </a:lnTo>
                <a:lnTo>
                  <a:pt x="426817" y="218628"/>
                </a:lnTo>
                <a:lnTo>
                  <a:pt x="432175" y="216842"/>
                </a:lnTo>
                <a:lnTo>
                  <a:pt x="437632" y="214957"/>
                </a:lnTo>
                <a:lnTo>
                  <a:pt x="442196" y="212824"/>
                </a:lnTo>
                <a:lnTo>
                  <a:pt x="445867" y="210442"/>
                </a:lnTo>
                <a:lnTo>
                  <a:pt x="449637" y="208061"/>
                </a:lnTo>
                <a:lnTo>
                  <a:pt x="452713" y="205978"/>
                </a:lnTo>
                <a:lnTo>
                  <a:pt x="457575" y="202306"/>
                </a:lnTo>
                <a:lnTo>
                  <a:pt x="459758" y="201364"/>
                </a:lnTo>
                <a:lnTo>
                  <a:pt x="462536" y="201364"/>
                </a:lnTo>
                <a:lnTo>
                  <a:pt x="463230" y="201810"/>
                </a:lnTo>
                <a:lnTo>
                  <a:pt x="463726" y="202703"/>
                </a:lnTo>
                <a:lnTo>
                  <a:pt x="464322" y="203497"/>
                </a:lnTo>
                <a:lnTo>
                  <a:pt x="464619" y="204737"/>
                </a:lnTo>
                <a:lnTo>
                  <a:pt x="464597" y="208061"/>
                </a:lnTo>
                <a:lnTo>
                  <a:pt x="464470" y="209450"/>
                </a:lnTo>
                <a:lnTo>
                  <a:pt x="464173" y="211335"/>
                </a:lnTo>
                <a:lnTo>
                  <a:pt x="463974" y="213221"/>
                </a:lnTo>
                <a:lnTo>
                  <a:pt x="463627" y="215205"/>
                </a:lnTo>
                <a:lnTo>
                  <a:pt x="462635" y="219273"/>
                </a:lnTo>
                <a:lnTo>
                  <a:pt x="462550" y="219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3773" y="3987262"/>
            <a:ext cx="501650" cy="244475"/>
          </a:xfrm>
          <a:custGeom>
            <a:avLst/>
            <a:gdLst/>
            <a:ahLst/>
            <a:cxnLst/>
            <a:rect l="l" t="t" r="r" b="b"/>
            <a:pathLst>
              <a:path w="501650" h="244475">
                <a:moveTo>
                  <a:pt x="14783" y="112067"/>
                </a:moveTo>
                <a:lnTo>
                  <a:pt x="12501" y="112067"/>
                </a:lnTo>
                <a:lnTo>
                  <a:pt x="11707" y="111869"/>
                </a:lnTo>
                <a:lnTo>
                  <a:pt x="7846" y="96837"/>
                </a:lnTo>
                <a:lnTo>
                  <a:pt x="7937" y="95795"/>
                </a:lnTo>
                <a:lnTo>
                  <a:pt x="19198" y="84087"/>
                </a:lnTo>
                <a:lnTo>
                  <a:pt x="23068" y="82004"/>
                </a:lnTo>
                <a:lnTo>
                  <a:pt x="27483" y="80168"/>
                </a:lnTo>
                <a:lnTo>
                  <a:pt x="32444" y="78581"/>
                </a:lnTo>
                <a:lnTo>
                  <a:pt x="37504" y="76894"/>
                </a:lnTo>
                <a:lnTo>
                  <a:pt x="42961" y="75505"/>
                </a:lnTo>
                <a:lnTo>
                  <a:pt x="48815" y="74414"/>
                </a:lnTo>
                <a:lnTo>
                  <a:pt x="54768" y="73223"/>
                </a:lnTo>
                <a:lnTo>
                  <a:pt x="60721" y="72628"/>
                </a:lnTo>
                <a:lnTo>
                  <a:pt x="66675" y="72628"/>
                </a:lnTo>
                <a:lnTo>
                  <a:pt x="109587" y="82847"/>
                </a:lnTo>
                <a:lnTo>
                  <a:pt x="114498" y="87858"/>
                </a:lnTo>
                <a:lnTo>
                  <a:pt x="119310" y="92670"/>
                </a:lnTo>
                <a:lnTo>
                  <a:pt x="121229" y="95994"/>
                </a:lnTo>
                <a:lnTo>
                  <a:pt x="57100" y="95994"/>
                </a:lnTo>
                <a:lnTo>
                  <a:pt x="50750" y="96837"/>
                </a:lnTo>
                <a:lnTo>
                  <a:pt x="16867" y="111224"/>
                </a:lnTo>
                <a:lnTo>
                  <a:pt x="14783" y="112067"/>
                </a:lnTo>
                <a:close/>
              </a:path>
              <a:path w="501650" h="244475">
                <a:moveTo>
                  <a:pt x="54173" y="244375"/>
                </a:moveTo>
                <a:lnTo>
                  <a:pt x="45938" y="244375"/>
                </a:lnTo>
                <a:lnTo>
                  <a:pt x="38496" y="243284"/>
                </a:lnTo>
                <a:lnTo>
                  <a:pt x="31849" y="241101"/>
                </a:lnTo>
                <a:lnTo>
                  <a:pt x="25201" y="239017"/>
                </a:lnTo>
                <a:lnTo>
                  <a:pt x="0" y="204340"/>
                </a:lnTo>
                <a:lnTo>
                  <a:pt x="0" y="188069"/>
                </a:lnTo>
                <a:lnTo>
                  <a:pt x="26175" y="154762"/>
                </a:lnTo>
                <a:lnTo>
                  <a:pt x="69428" y="145163"/>
                </a:lnTo>
                <a:lnTo>
                  <a:pt x="78283" y="144958"/>
                </a:lnTo>
                <a:lnTo>
                  <a:pt x="99863" y="144958"/>
                </a:lnTo>
                <a:lnTo>
                  <a:pt x="99863" y="126702"/>
                </a:lnTo>
                <a:lnTo>
                  <a:pt x="99218" y="121394"/>
                </a:lnTo>
                <a:lnTo>
                  <a:pt x="97928" y="116830"/>
                </a:lnTo>
                <a:lnTo>
                  <a:pt x="96638" y="112166"/>
                </a:lnTo>
                <a:lnTo>
                  <a:pt x="94555" y="108297"/>
                </a:lnTo>
                <a:lnTo>
                  <a:pt x="91678" y="105221"/>
                </a:lnTo>
                <a:lnTo>
                  <a:pt x="88899" y="102145"/>
                </a:lnTo>
                <a:lnTo>
                  <a:pt x="85228" y="99863"/>
                </a:lnTo>
                <a:lnTo>
                  <a:pt x="80664" y="98375"/>
                </a:lnTo>
                <a:lnTo>
                  <a:pt x="76200" y="96787"/>
                </a:lnTo>
                <a:lnTo>
                  <a:pt x="70693" y="95994"/>
                </a:lnTo>
                <a:lnTo>
                  <a:pt x="121229" y="95994"/>
                </a:lnTo>
                <a:lnTo>
                  <a:pt x="128289" y="131564"/>
                </a:lnTo>
                <a:lnTo>
                  <a:pt x="128289" y="165645"/>
                </a:lnTo>
                <a:lnTo>
                  <a:pt x="67518" y="165645"/>
                </a:lnTo>
                <a:lnTo>
                  <a:pt x="60672" y="166290"/>
                </a:lnTo>
                <a:lnTo>
                  <a:pt x="29319" y="190648"/>
                </a:lnTo>
                <a:lnTo>
                  <a:pt x="29319" y="203547"/>
                </a:lnTo>
                <a:lnTo>
                  <a:pt x="31898" y="210046"/>
                </a:lnTo>
                <a:lnTo>
                  <a:pt x="37058" y="214907"/>
                </a:lnTo>
                <a:lnTo>
                  <a:pt x="42217" y="219670"/>
                </a:lnTo>
                <a:lnTo>
                  <a:pt x="49460" y="222051"/>
                </a:lnTo>
                <a:lnTo>
                  <a:pt x="102976" y="222051"/>
                </a:lnTo>
                <a:lnTo>
                  <a:pt x="98449" y="226507"/>
                </a:lnTo>
                <a:lnTo>
                  <a:pt x="61140" y="244003"/>
                </a:lnTo>
                <a:lnTo>
                  <a:pt x="54173" y="244375"/>
                </a:lnTo>
                <a:close/>
              </a:path>
              <a:path w="501650" h="244475">
                <a:moveTo>
                  <a:pt x="102976" y="222051"/>
                </a:moveTo>
                <a:lnTo>
                  <a:pt x="66228" y="222051"/>
                </a:lnTo>
                <a:lnTo>
                  <a:pt x="73173" y="220166"/>
                </a:lnTo>
                <a:lnTo>
                  <a:pt x="79623" y="216396"/>
                </a:lnTo>
                <a:lnTo>
                  <a:pt x="84515" y="213112"/>
                </a:lnTo>
                <a:lnTo>
                  <a:pt x="89520" y="209066"/>
                </a:lnTo>
                <a:lnTo>
                  <a:pt x="94636" y="204257"/>
                </a:lnTo>
                <a:lnTo>
                  <a:pt x="99863" y="198685"/>
                </a:lnTo>
                <a:lnTo>
                  <a:pt x="99863" y="165645"/>
                </a:lnTo>
                <a:lnTo>
                  <a:pt x="128289" y="165645"/>
                </a:lnTo>
                <a:lnTo>
                  <a:pt x="128289" y="221307"/>
                </a:lnTo>
                <a:lnTo>
                  <a:pt x="103733" y="221307"/>
                </a:lnTo>
                <a:lnTo>
                  <a:pt x="102976" y="222051"/>
                </a:lnTo>
                <a:close/>
              </a:path>
              <a:path w="501650" h="244475">
                <a:moveTo>
                  <a:pt x="119161" y="242143"/>
                </a:moveTo>
                <a:lnTo>
                  <a:pt x="113010" y="242143"/>
                </a:lnTo>
                <a:lnTo>
                  <a:pt x="110579" y="241944"/>
                </a:lnTo>
                <a:lnTo>
                  <a:pt x="108793" y="241548"/>
                </a:lnTo>
                <a:lnTo>
                  <a:pt x="107007" y="241250"/>
                </a:lnTo>
                <a:lnTo>
                  <a:pt x="105717" y="240754"/>
                </a:lnTo>
                <a:lnTo>
                  <a:pt x="104130" y="239365"/>
                </a:lnTo>
                <a:lnTo>
                  <a:pt x="103771" y="238422"/>
                </a:lnTo>
                <a:lnTo>
                  <a:pt x="103733" y="221307"/>
                </a:lnTo>
                <a:lnTo>
                  <a:pt x="128289" y="221307"/>
                </a:lnTo>
                <a:lnTo>
                  <a:pt x="123080" y="241548"/>
                </a:lnTo>
                <a:lnTo>
                  <a:pt x="121493" y="241944"/>
                </a:lnTo>
                <a:lnTo>
                  <a:pt x="119161" y="242143"/>
                </a:lnTo>
                <a:close/>
              </a:path>
              <a:path w="501650" h="244475">
                <a:moveTo>
                  <a:pt x="237714" y="101203"/>
                </a:moveTo>
                <a:lnTo>
                  <a:pt x="206772" y="101203"/>
                </a:lnTo>
                <a:lnTo>
                  <a:pt x="213386" y="94329"/>
                </a:lnTo>
                <a:lnTo>
                  <a:pt x="246286" y="74376"/>
                </a:lnTo>
                <a:lnTo>
                  <a:pt x="259606" y="72628"/>
                </a:lnTo>
                <a:lnTo>
                  <a:pt x="267104" y="72962"/>
                </a:lnTo>
                <a:lnTo>
                  <a:pt x="303064" y="92273"/>
                </a:lnTo>
                <a:lnTo>
                  <a:pt x="307037" y="97482"/>
                </a:lnTo>
                <a:lnTo>
                  <a:pt x="246510" y="97482"/>
                </a:lnTo>
                <a:lnTo>
                  <a:pt x="239316" y="100062"/>
                </a:lnTo>
                <a:lnTo>
                  <a:pt x="237714" y="101203"/>
                </a:lnTo>
                <a:close/>
              </a:path>
              <a:path w="501650" h="244475">
                <a:moveTo>
                  <a:pt x="198041" y="242143"/>
                </a:moveTo>
                <a:lnTo>
                  <a:pt x="192386" y="242143"/>
                </a:lnTo>
                <a:lnTo>
                  <a:pt x="190054" y="241994"/>
                </a:lnTo>
                <a:lnTo>
                  <a:pt x="188169" y="241696"/>
                </a:lnTo>
                <a:lnTo>
                  <a:pt x="186383" y="241498"/>
                </a:lnTo>
                <a:lnTo>
                  <a:pt x="180876" y="237678"/>
                </a:lnTo>
                <a:lnTo>
                  <a:pt x="180876" y="79623"/>
                </a:lnTo>
                <a:lnTo>
                  <a:pt x="183406" y="76497"/>
                </a:lnTo>
                <a:lnTo>
                  <a:pt x="184498" y="75902"/>
                </a:lnTo>
                <a:lnTo>
                  <a:pt x="185837" y="75555"/>
                </a:lnTo>
                <a:lnTo>
                  <a:pt x="187425" y="75455"/>
                </a:lnTo>
                <a:lnTo>
                  <a:pt x="189111" y="75257"/>
                </a:lnTo>
                <a:lnTo>
                  <a:pt x="191294" y="75158"/>
                </a:lnTo>
                <a:lnTo>
                  <a:pt x="196553" y="75158"/>
                </a:lnTo>
                <a:lnTo>
                  <a:pt x="198636" y="75257"/>
                </a:lnTo>
                <a:lnTo>
                  <a:pt x="200224" y="75455"/>
                </a:lnTo>
                <a:lnTo>
                  <a:pt x="201911" y="75555"/>
                </a:lnTo>
                <a:lnTo>
                  <a:pt x="203201" y="75902"/>
                </a:lnTo>
                <a:lnTo>
                  <a:pt x="204094" y="76497"/>
                </a:lnTo>
                <a:lnTo>
                  <a:pt x="205086" y="76993"/>
                </a:lnTo>
                <a:lnTo>
                  <a:pt x="205780" y="77588"/>
                </a:lnTo>
                <a:lnTo>
                  <a:pt x="206177" y="78283"/>
                </a:lnTo>
                <a:lnTo>
                  <a:pt x="206574" y="78878"/>
                </a:lnTo>
                <a:lnTo>
                  <a:pt x="206772" y="79623"/>
                </a:lnTo>
                <a:lnTo>
                  <a:pt x="206772" y="101203"/>
                </a:lnTo>
                <a:lnTo>
                  <a:pt x="237714" y="101203"/>
                </a:lnTo>
                <a:lnTo>
                  <a:pt x="209600" y="127545"/>
                </a:lnTo>
                <a:lnTo>
                  <a:pt x="209600" y="237678"/>
                </a:lnTo>
                <a:lnTo>
                  <a:pt x="209352" y="238472"/>
                </a:lnTo>
                <a:lnTo>
                  <a:pt x="202308" y="241696"/>
                </a:lnTo>
                <a:lnTo>
                  <a:pt x="200422" y="241994"/>
                </a:lnTo>
                <a:lnTo>
                  <a:pt x="198041" y="242143"/>
                </a:lnTo>
                <a:close/>
              </a:path>
              <a:path w="501650" h="244475">
                <a:moveTo>
                  <a:pt x="304056" y="242143"/>
                </a:moveTo>
                <a:lnTo>
                  <a:pt x="298401" y="242143"/>
                </a:lnTo>
                <a:lnTo>
                  <a:pt x="296020" y="241994"/>
                </a:lnTo>
                <a:lnTo>
                  <a:pt x="294135" y="241696"/>
                </a:lnTo>
                <a:lnTo>
                  <a:pt x="292249" y="241498"/>
                </a:lnTo>
                <a:lnTo>
                  <a:pt x="286842" y="237678"/>
                </a:lnTo>
                <a:lnTo>
                  <a:pt x="286842" y="136326"/>
                </a:lnTo>
                <a:lnTo>
                  <a:pt x="286147" y="129182"/>
                </a:lnTo>
                <a:lnTo>
                  <a:pt x="268238" y="100607"/>
                </a:lnTo>
                <a:lnTo>
                  <a:pt x="264071" y="98524"/>
                </a:lnTo>
                <a:lnTo>
                  <a:pt x="259210" y="97482"/>
                </a:lnTo>
                <a:lnTo>
                  <a:pt x="307037" y="97482"/>
                </a:lnTo>
                <a:lnTo>
                  <a:pt x="315449" y="136326"/>
                </a:lnTo>
                <a:lnTo>
                  <a:pt x="315566" y="237678"/>
                </a:lnTo>
                <a:lnTo>
                  <a:pt x="315318" y="238472"/>
                </a:lnTo>
                <a:lnTo>
                  <a:pt x="308124" y="241696"/>
                </a:lnTo>
                <a:lnTo>
                  <a:pt x="306338" y="241994"/>
                </a:lnTo>
                <a:lnTo>
                  <a:pt x="304056" y="242143"/>
                </a:lnTo>
                <a:close/>
              </a:path>
              <a:path w="501650" h="244475">
                <a:moveTo>
                  <a:pt x="501624" y="96291"/>
                </a:moveTo>
                <a:lnTo>
                  <a:pt x="472752" y="96291"/>
                </a:lnTo>
                <a:lnTo>
                  <a:pt x="472752" y="4712"/>
                </a:lnTo>
                <a:lnTo>
                  <a:pt x="472950" y="3968"/>
                </a:lnTo>
                <a:lnTo>
                  <a:pt x="473347" y="3274"/>
                </a:lnTo>
                <a:lnTo>
                  <a:pt x="473744" y="2480"/>
                </a:lnTo>
                <a:lnTo>
                  <a:pt x="484261" y="0"/>
                </a:lnTo>
                <a:lnTo>
                  <a:pt x="489917" y="0"/>
                </a:lnTo>
                <a:lnTo>
                  <a:pt x="492248" y="148"/>
                </a:lnTo>
                <a:lnTo>
                  <a:pt x="495919" y="744"/>
                </a:lnTo>
                <a:lnTo>
                  <a:pt x="497358" y="1091"/>
                </a:lnTo>
                <a:lnTo>
                  <a:pt x="498350" y="1488"/>
                </a:lnTo>
                <a:lnTo>
                  <a:pt x="499442" y="1885"/>
                </a:lnTo>
                <a:lnTo>
                  <a:pt x="500235" y="2480"/>
                </a:lnTo>
                <a:lnTo>
                  <a:pt x="500732" y="3274"/>
                </a:lnTo>
                <a:lnTo>
                  <a:pt x="501327" y="3968"/>
                </a:lnTo>
                <a:lnTo>
                  <a:pt x="501624" y="4712"/>
                </a:lnTo>
                <a:lnTo>
                  <a:pt x="501624" y="96291"/>
                </a:lnTo>
                <a:close/>
              </a:path>
              <a:path w="501650" h="244475">
                <a:moveTo>
                  <a:pt x="421406" y="244375"/>
                </a:moveTo>
                <a:lnTo>
                  <a:pt x="380999" y="229827"/>
                </a:lnTo>
                <a:lnTo>
                  <a:pt x="361280" y="193030"/>
                </a:lnTo>
                <a:lnTo>
                  <a:pt x="357857" y="160585"/>
                </a:lnTo>
                <a:lnTo>
                  <a:pt x="358126" y="150716"/>
                </a:lnTo>
                <a:lnTo>
                  <a:pt x="367530" y="109090"/>
                </a:lnTo>
                <a:lnTo>
                  <a:pt x="396105" y="78878"/>
                </a:lnTo>
                <a:lnTo>
                  <a:pt x="425276" y="72628"/>
                </a:lnTo>
                <a:lnTo>
                  <a:pt x="432025" y="73018"/>
                </a:lnTo>
                <a:lnTo>
                  <a:pt x="467217" y="90840"/>
                </a:lnTo>
                <a:lnTo>
                  <a:pt x="472752" y="96291"/>
                </a:lnTo>
                <a:lnTo>
                  <a:pt x="501624" y="96291"/>
                </a:lnTo>
                <a:lnTo>
                  <a:pt x="501624" y="97333"/>
                </a:lnTo>
                <a:lnTo>
                  <a:pt x="420315" y="97333"/>
                </a:lnTo>
                <a:lnTo>
                  <a:pt x="414114" y="99069"/>
                </a:lnTo>
                <a:lnTo>
                  <a:pt x="388217" y="142726"/>
                </a:lnTo>
                <a:lnTo>
                  <a:pt x="387473" y="150018"/>
                </a:lnTo>
                <a:lnTo>
                  <a:pt x="387473" y="165298"/>
                </a:lnTo>
                <a:lnTo>
                  <a:pt x="398735" y="206474"/>
                </a:lnTo>
                <a:lnTo>
                  <a:pt x="418926" y="219967"/>
                </a:lnTo>
                <a:lnTo>
                  <a:pt x="472248" y="219967"/>
                </a:lnTo>
                <a:lnTo>
                  <a:pt x="469850" y="222423"/>
                </a:lnTo>
                <a:lnTo>
                  <a:pt x="436549" y="242515"/>
                </a:lnTo>
                <a:lnTo>
                  <a:pt x="429136" y="243910"/>
                </a:lnTo>
                <a:lnTo>
                  <a:pt x="421406" y="244375"/>
                </a:lnTo>
                <a:close/>
              </a:path>
              <a:path w="501650" h="244475">
                <a:moveTo>
                  <a:pt x="472248" y="219967"/>
                </a:moveTo>
                <a:lnTo>
                  <a:pt x="430237" y="219967"/>
                </a:lnTo>
                <a:lnTo>
                  <a:pt x="433858" y="219471"/>
                </a:lnTo>
                <a:lnTo>
                  <a:pt x="437331" y="218479"/>
                </a:lnTo>
                <a:lnTo>
                  <a:pt x="468287" y="195064"/>
                </a:lnTo>
                <a:lnTo>
                  <a:pt x="472752" y="189309"/>
                </a:lnTo>
                <a:lnTo>
                  <a:pt x="472752" y="126801"/>
                </a:lnTo>
                <a:lnTo>
                  <a:pt x="443036" y="99863"/>
                </a:lnTo>
                <a:lnTo>
                  <a:pt x="435495" y="97333"/>
                </a:lnTo>
                <a:lnTo>
                  <a:pt x="501624" y="97333"/>
                </a:lnTo>
                <a:lnTo>
                  <a:pt x="501624" y="216098"/>
                </a:lnTo>
                <a:lnTo>
                  <a:pt x="476026" y="216098"/>
                </a:lnTo>
                <a:lnTo>
                  <a:pt x="472248" y="219967"/>
                </a:lnTo>
                <a:close/>
              </a:path>
              <a:path w="501650" h="244475">
                <a:moveTo>
                  <a:pt x="491405" y="242143"/>
                </a:moveTo>
                <a:lnTo>
                  <a:pt x="486642" y="242143"/>
                </a:lnTo>
                <a:lnTo>
                  <a:pt x="484608" y="241994"/>
                </a:lnTo>
                <a:lnTo>
                  <a:pt x="483021" y="241696"/>
                </a:lnTo>
                <a:lnTo>
                  <a:pt x="481433" y="241498"/>
                </a:lnTo>
                <a:lnTo>
                  <a:pt x="476026" y="237678"/>
                </a:lnTo>
                <a:lnTo>
                  <a:pt x="476026" y="216098"/>
                </a:lnTo>
                <a:lnTo>
                  <a:pt x="501624" y="216098"/>
                </a:lnTo>
                <a:lnTo>
                  <a:pt x="501624" y="237678"/>
                </a:lnTo>
                <a:lnTo>
                  <a:pt x="494927" y="241696"/>
                </a:lnTo>
                <a:lnTo>
                  <a:pt x="493340" y="241994"/>
                </a:lnTo>
                <a:lnTo>
                  <a:pt x="491405" y="242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63159" y="3986517"/>
            <a:ext cx="494665" cy="245745"/>
          </a:xfrm>
          <a:custGeom>
            <a:avLst/>
            <a:gdLst/>
            <a:ahLst/>
            <a:cxnLst/>
            <a:rect l="l" t="t" r="r" b="b"/>
            <a:pathLst>
              <a:path w="494664" h="245745">
                <a:moveTo>
                  <a:pt x="16172" y="242887"/>
                </a:moveTo>
                <a:lnTo>
                  <a:pt x="10517" y="242887"/>
                </a:lnTo>
                <a:lnTo>
                  <a:pt x="8185" y="242738"/>
                </a:lnTo>
                <a:lnTo>
                  <a:pt x="6399" y="242441"/>
                </a:lnTo>
                <a:lnTo>
                  <a:pt x="4613" y="242242"/>
                </a:lnTo>
                <a:lnTo>
                  <a:pt x="0" y="239216"/>
                </a:lnTo>
                <a:lnTo>
                  <a:pt x="0" y="238422"/>
                </a:lnTo>
                <a:lnTo>
                  <a:pt x="297" y="237529"/>
                </a:lnTo>
                <a:lnTo>
                  <a:pt x="46434" y="5506"/>
                </a:lnTo>
                <a:lnTo>
                  <a:pt x="50155" y="1488"/>
                </a:lnTo>
                <a:lnTo>
                  <a:pt x="51346" y="992"/>
                </a:lnTo>
                <a:lnTo>
                  <a:pt x="52885" y="644"/>
                </a:lnTo>
                <a:lnTo>
                  <a:pt x="54768" y="446"/>
                </a:lnTo>
                <a:lnTo>
                  <a:pt x="56753" y="148"/>
                </a:lnTo>
                <a:lnTo>
                  <a:pt x="59184" y="0"/>
                </a:lnTo>
                <a:lnTo>
                  <a:pt x="64839" y="0"/>
                </a:lnTo>
                <a:lnTo>
                  <a:pt x="67121" y="148"/>
                </a:lnTo>
                <a:lnTo>
                  <a:pt x="68907" y="446"/>
                </a:lnTo>
                <a:lnTo>
                  <a:pt x="70694" y="645"/>
                </a:lnTo>
                <a:lnTo>
                  <a:pt x="72082" y="992"/>
                </a:lnTo>
                <a:lnTo>
                  <a:pt x="73074" y="1488"/>
                </a:lnTo>
                <a:lnTo>
                  <a:pt x="74066" y="1885"/>
                </a:lnTo>
                <a:lnTo>
                  <a:pt x="74662" y="2430"/>
                </a:lnTo>
                <a:lnTo>
                  <a:pt x="74860" y="3125"/>
                </a:lnTo>
                <a:lnTo>
                  <a:pt x="75158" y="3820"/>
                </a:lnTo>
                <a:lnTo>
                  <a:pt x="75158" y="5506"/>
                </a:lnTo>
                <a:lnTo>
                  <a:pt x="60505" y="79474"/>
                </a:lnTo>
                <a:lnTo>
                  <a:pt x="59815" y="82500"/>
                </a:lnTo>
                <a:lnTo>
                  <a:pt x="58291" y="88503"/>
                </a:lnTo>
                <a:lnTo>
                  <a:pt x="57447" y="91579"/>
                </a:lnTo>
                <a:lnTo>
                  <a:pt x="56554" y="94654"/>
                </a:lnTo>
                <a:lnTo>
                  <a:pt x="55660" y="98077"/>
                </a:lnTo>
                <a:lnTo>
                  <a:pt x="54821" y="100955"/>
                </a:lnTo>
                <a:lnTo>
                  <a:pt x="52222" y="108991"/>
                </a:lnTo>
                <a:lnTo>
                  <a:pt x="51643" y="110728"/>
                </a:lnTo>
                <a:lnTo>
                  <a:pt x="74017" y="110728"/>
                </a:lnTo>
                <a:lnTo>
                  <a:pt x="49197" y="147163"/>
                </a:lnTo>
                <a:lnTo>
                  <a:pt x="28872" y="237529"/>
                </a:lnTo>
                <a:lnTo>
                  <a:pt x="28674" y="238422"/>
                </a:lnTo>
                <a:lnTo>
                  <a:pt x="20389" y="242441"/>
                </a:lnTo>
                <a:lnTo>
                  <a:pt x="18504" y="242738"/>
                </a:lnTo>
                <a:lnTo>
                  <a:pt x="16172" y="242887"/>
                </a:lnTo>
                <a:close/>
              </a:path>
              <a:path w="494664" h="245745">
                <a:moveTo>
                  <a:pt x="74017" y="110728"/>
                </a:moveTo>
                <a:lnTo>
                  <a:pt x="51643" y="110728"/>
                </a:lnTo>
                <a:lnTo>
                  <a:pt x="53562" y="106610"/>
                </a:lnTo>
                <a:lnTo>
                  <a:pt x="85377" y="79474"/>
                </a:lnTo>
                <a:lnTo>
                  <a:pt x="91827" y="77092"/>
                </a:lnTo>
                <a:lnTo>
                  <a:pt x="98276" y="74612"/>
                </a:lnTo>
                <a:lnTo>
                  <a:pt x="104923" y="73372"/>
                </a:lnTo>
                <a:lnTo>
                  <a:pt x="119112" y="73372"/>
                </a:lnTo>
                <a:lnTo>
                  <a:pt x="125363" y="74463"/>
                </a:lnTo>
                <a:lnTo>
                  <a:pt x="135780" y="78829"/>
                </a:lnTo>
                <a:lnTo>
                  <a:pt x="140047" y="81805"/>
                </a:lnTo>
                <a:lnTo>
                  <a:pt x="143321" y="85576"/>
                </a:lnTo>
                <a:lnTo>
                  <a:pt x="146695" y="89247"/>
                </a:lnTo>
                <a:lnTo>
                  <a:pt x="149125" y="93712"/>
                </a:lnTo>
                <a:lnTo>
                  <a:pt x="150361" y="98077"/>
                </a:lnTo>
                <a:lnTo>
                  <a:pt x="97581" y="98077"/>
                </a:lnTo>
                <a:lnTo>
                  <a:pt x="91281" y="99863"/>
                </a:lnTo>
                <a:lnTo>
                  <a:pt x="86444" y="102542"/>
                </a:lnTo>
                <a:lnTo>
                  <a:pt x="78482" y="107007"/>
                </a:lnTo>
                <a:lnTo>
                  <a:pt x="74017" y="110728"/>
                </a:lnTo>
                <a:close/>
              </a:path>
              <a:path w="494664" h="245745">
                <a:moveTo>
                  <a:pt x="118070" y="242887"/>
                </a:moveTo>
                <a:lnTo>
                  <a:pt x="112415" y="242887"/>
                </a:lnTo>
                <a:lnTo>
                  <a:pt x="110132" y="242738"/>
                </a:lnTo>
                <a:lnTo>
                  <a:pt x="108346" y="242441"/>
                </a:lnTo>
                <a:lnTo>
                  <a:pt x="106560" y="242242"/>
                </a:lnTo>
                <a:lnTo>
                  <a:pt x="101947" y="239216"/>
                </a:lnTo>
                <a:lnTo>
                  <a:pt x="101947" y="237529"/>
                </a:lnTo>
                <a:lnTo>
                  <a:pt x="121890" y="137963"/>
                </a:lnTo>
                <a:lnTo>
                  <a:pt x="122401" y="134447"/>
                </a:lnTo>
                <a:lnTo>
                  <a:pt x="123180" y="127049"/>
                </a:lnTo>
                <a:lnTo>
                  <a:pt x="123363" y="124023"/>
                </a:lnTo>
                <a:lnTo>
                  <a:pt x="123378" y="117623"/>
                </a:lnTo>
                <a:lnTo>
                  <a:pt x="123031" y="114547"/>
                </a:lnTo>
                <a:lnTo>
                  <a:pt x="121642" y="108991"/>
                </a:lnTo>
                <a:lnTo>
                  <a:pt x="120501" y="106610"/>
                </a:lnTo>
                <a:lnTo>
                  <a:pt x="118913" y="104626"/>
                </a:lnTo>
                <a:lnTo>
                  <a:pt x="117326" y="102542"/>
                </a:lnTo>
                <a:lnTo>
                  <a:pt x="115292" y="100955"/>
                </a:lnTo>
                <a:lnTo>
                  <a:pt x="112811" y="99863"/>
                </a:lnTo>
                <a:lnTo>
                  <a:pt x="110331" y="98673"/>
                </a:lnTo>
                <a:lnTo>
                  <a:pt x="107305" y="98077"/>
                </a:lnTo>
                <a:lnTo>
                  <a:pt x="150361" y="98077"/>
                </a:lnTo>
                <a:lnTo>
                  <a:pt x="152102" y="104130"/>
                </a:lnTo>
                <a:lnTo>
                  <a:pt x="152747" y="108991"/>
                </a:lnTo>
                <a:lnTo>
                  <a:pt x="152846" y="119955"/>
                </a:lnTo>
                <a:lnTo>
                  <a:pt x="152598" y="124023"/>
                </a:lnTo>
                <a:lnTo>
                  <a:pt x="152102" y="127992"/>
                </a:lnTo>
                <a:lnTo>
                  <a:pt x="151705" y="131861"/>
                </a:lnTo>
                <a:lnTo>
                  <a:pt x="130819" y="237529"/>
                </a:lnTo>
                <a:lnTo>
                  <a:pt x="122336" y="242441"/>
                </a:lnTo>
                <a:lnTo>
                  <a:pt x="120451" y="242738"/>
                </a:lnTo>
                <a:lnTo>
                  <a:pt x="118070" y="242887"/>
                </a:lnTo>
                <a:close/>
              </a:path>
              <a:path w="494664" h="245745">
                <a:moveTo>
                  <a:pt x="252709" y="245119"/>
                </a:moveTo>
                <a:lnTo>
                  <a:pt x="246955" y="245119"/>
                </a:lnTo>
                <a:lnTo>
                  <a:pt x="239457" y="244906"/>
                </a:lnTo>
                <a:lnTo>
                  <a:pt x="200520" y="231130"/>
                </a:lnTo>
                <a:lnTo>
                  <a:pt x="185423" y="194732"/>
                </a:lnTo>
                <a:lnTo>
                  <a:pt x="185191" y="187672"/>
                </a:lnTo>
                <a:lnTo>
                  <a:pt x="185221" y="179784"/>
                </a:lnTo>
                <a:lnTo>
                  <a:pt x="194141" y="137765"/>
                </a:lnTo>
                <a:lnTo>
                  <a:pt x="214531" y="102592"/>
                </a:lnTo>
                <a:lnTo>
                  <a:pt x="247996" y="78878"/>
                </a:lnTo>
                <a:lnTo>
                  <a:pt x="278506" y="73372"/>
                </a:lnTo>
                <a:lnTo>
                  <a:pt x="288230" y="73372"/>
                </a:lnTo>
                <a:lnTo>
                  <a:pt x="296465" y="74612"/>
                </a:lnTo>
                <a:lnTo>
                  <a:pt x="303212" y="77092"/>
                </a:lnTo>
                <a:lnTo>
                  <a:pt x="310058" y="79474"/>
                </a:lnTo>
                <a:lnTo>
                  <a:pt x="315614" y="82599"/>
                </a:lnTo>
                <a:lnTo>
                  <a:pt x="319880" y="86469"/>
                </a:lnTo>
                <a:lnTo>
                  <a:pt x="324246" y="90239"/>
                </a:lnTo>
                <a:lnTo>
                  <a:pt x="327421" y="94505"/>
                </a:lnTo>
                <a:lnTo>
                  <a:pt x="328041" y="95994"/>
                </a:lnTo>
                <a:lnTo>
                  <a:pt x="268733" y="95994"/>
                </a:lnTo>
                <a:lnTo>
                  <a:pt x="262086" y="97333"/>
                </a:lnTo>
                <a:lnTo>
                  <a:pt x="256331" y="100012"/>
                </a:lnTo>
                <a:lnTo>
                  <a:pt x="250576" y="102592"/>
                </a:lnTo>
                <a:lnTo>
                  <a:pt x="245466" y="106064"/>
                </a:lnTo>
                <a:lnTo>
                  <a:pt x="223772" y="137814"/>
                </a:lnTo>
                <a:lnTo>
                  <a:pt x="221803" y="144214"/>
                </a:lnTo>
                <a:lnTo>
                  <a:pt x="319707" y="144214"/>
                </a:lnTo>
                <a:lnTo>
                  <a:pt x="317301" y="146496"/>
                </a:lnTo>
                <a:lnTo>
                  <a:pt x="279250" y="161478"/>
                </a:lnTo>
                <a:lnTo>
                  <a:pt x="235197" y="165050"/>
                </a:lnTo>
                <a:lnTo>
                  <a:pt x="216742" y="165050"/>
                </a:lnTo>
                <a:lnTo>
                  <a:pt x="215949" y="168919"/>
                </a:lnTo>
                <a:lnTo>
                  <a:pt x="215403" y="172640"/>
                </a:lnTo>
                <a:lnTo>
                  <a:pt x="214808" y="179784"/>
                </a:lnTo>
                <a:lnTo>
                  <a:pt x="214659" y="183157"/>
                </a:lnTo>
                <a:lnTo>
                  <a:pt x="214748" y="187672"/>
                </a:lnTo>
                <a:lnTo>
                  <a:pt x="242183" y="221474"/>
                </a:lnTo>
                <a:lnTo>
                  <a:pt x="251122" y="222051"/>
                </a:lnTo>
                <a:lnTo>
                  <a:pt x="305352" y="222051"/>
                </a:lnTo>
                <a:lnTo>
                  <a:pt x="305047" y="223490"/>
                </a:lnTo>
                <a:lnTo>
                  <a:pt x="304551" y="225177"/>
                </a:lnTo>
                <a:lnTo>
                  <a:pt x="304154" y="226764"/>
                </a:lnTo>
                <a:lnTo>
                  <a:pt x="303559" y="228352"/>
                </a:lnTo>
                <a:lnTo>
                  <a:pt x="302765" y="229939"/>
                </a:lnTo>
                <a:lnTo>
                  <a:pt x="302071" y="231427"/>
                </a:lnTo>
                <a:lnTo>
                  <a:pt x="301227" y="232667"/>
                </a:lnTo>
                <a:lnTo>
                  <a:pt x="258464" y="244772"/>
                </a:lnTo>
                <a:lnTo>
                  <a:pt x="252709" y="245119"/>
                </a:lnTo>
                <a:close/>
              </a:path>
              <a:path w="494664" h="245745">
                <a:moveTo>
                  <a:pt x="343719" y="242887"/>
                </a:moveTo>
                <a:lnTo>
                  <a:pt x="336873" y="242887"/>
                </a:lnTo>
                <a:lnTo>
                  <a:pt x="334144" y="242738"/>
                </a:lnTo>
                <a:lnTo>
                  <a:pt x="326151" y="239613"/>
                </a:lnTo>
                <a:lnTo>
                  <a:pt x="326162" y="238869"/>
                </a:lnTo>
                <a:lnTo>
                  <a:pt x="326455" y="237331"/>
                </a:lnTo>
                <a:lnTo>
                  <a:pt x="327100" y="235991"/>
                </a:lnTo>
                <a:lnTo>
                  <a:pt x="328191" y="234404"/>
                </a:lnTo>
                <a:lnTo>
                  <a:pt x="393080" y="157311"/>
                </a:lnTo>
                <a:lnTo>
                  <a:pt x="360387" y="82797"/>
                </a:lnTo>
                <a:lnTo>
                  <a:pt x="360299" y="82401"/>
                </a:lnTo>
                <a:lnTo>
                  <a:pt x="360185" y="80367"/>
                </a:lnTo>
                <a:lnTo>
                  <a:pt x="360262" y="79474"/>
                </a:lnTo>
                <a:lnTo>
                  <a:pt x="371996" y="75902"/>
                </a:lnTo>
                <a:lnTo>
                  <a:pt x="378842" y="75902"/>
                </a:lnTo>
                <a:lnTo>
                  <a:pt x="381372" y="76001"/>
                </a:lnTo>
                <a:lnTo>
                  <a:pt x="383257" y="76200"/>
                </a:lnTo>
                <a:lnTo>
                  <a:pt x="385142" y="76299"/>
                </a:lnTo>
                <a:lnTo>
                  <a:pt x="386531" y="76547"/>
                </a:lnTo>
                <a:lnTo>
                  <a:pt x="387425" y="76944"/>
                </a:lnTo>
                <a:lnTo>
                  <a:pt x="388417" y="77241"/>
                </a:lnTo>
                <a:lnTo>
                  <a:pt x="389111" y="77688"/>
                </a:lnTo>
                <a:lnTo>
                  <a:pt x="389508" y="78283"/>
                </a:lnTo>
                <a:lnTo>
                  <a:pt x="389963" y="78829"/>
                </a:lnTo>
                <a:lnTo>
                  <a:pt x="390344" y="79474"/>
                </a:lnTo>
                <a:lnTo>
                  <a:pt x="390438" y="79672"/>
                </a:lnTo>
                <a:lnTo>
                  <a:pt x="390699" y="80367"/>
                </a:lnTo>
                <a:lnTo>
                  <a:pt x="415553" y="138707"/>
                </a:lnTo>
                <a:lnTo>
                  <a:pt x="446771" y="138707"/>
                </a:lnTo>
                <a:lnTo>
                  <a:pt x="431031" y="157757"/>
                </a:lnTo>
                <a:lnTo>
                  <a:pt x="439281" y="176361"/>
                </a:lnTo>
                <a:lnTo>
                  <a:pt x="408409" y="176361"/>
                </a:lnTo>
                <a:lnTo>
                  <a:pt x="359296" y="237976"/>
                </a:lnTo>
                <a:lnTo>
                  <a:pt x="358601" y="238869"/>
                </a:lnTo>
                <a:lnTo>
                  <a:pt x="357857" y="239613"/>
                </a:lnTo>
                <a:lnTo>
                  <a:pt x="356948" y="240307"/>
                </a:lnTo>
                <a:lnTo>
                  <a:pt x="356369" y="240803"/>
                </a:lnTo>
                <a:lnTo>
                  <a:pt x="355327" y="241299"/>
                </a:lnTo>
                <a:lnTo>
                  <a:pt x="353938" y="241696"/>
                </a:lnTo>
                <a:lnTo>
                  <a:pt x="352549" y="241994"/>
                </a:lnTo>
                <a:lnTo>
                  <a:pt x="350763" y="242242"/>
                </a:lnTo>
                <a:lnTo>
                  <a:pt x="348580" y="242441"/>
                </a:lnTo>
                <a:lnTo>
                  <a:pt x="346497" y="242738"/>
                </a:lnTo>
                <a:lnTo>
                  <a:pt x="343719" y="242887"/>
                </a:lnTo>
                <a:close/>
              </a:path>
              <a:path w="494664" h="245745">
                <a:moveTo>
                  <a:pt x="446771" y="138707"/>
                </a:moveTo>
                <a:lnTo>
                  <a:pt x="415553" y="138707"/>
                </a:lnTo>
                <a:lnTo>
                  <a:pt x="462434" y="80367"/>
                </a:lnTo>
                <a:lnTo>
                  <a:pt x="472256" y="76200"/>
                </a:lnTo>
                <a:lnTo>
                  <a:pt x="474142" y="76001"/>
                </a:lnTo>
                <a:lnTo>
                  <a:pt x="476672" y="75902"/>
                </a:lnTo>
                <a:lnTo>
                  <a:pt x="483319" y="75902"/>
                </a:lnTo>
                <a:lnTo>
                  <a:pt x="486147" y="76001"/>
                </a:lnTo>
                <a:lnTo>
                  <a:pt x="490513" y="76398"/>
                </a:lnTo>
                <a:lnTo>
                  <a:pt x="492100" y="76795"/>
                </a:lnTo>
                <a:lnTo>
                  <a:pt x="493092" y="77390"/>
                </a:lnTo>
                <a:lnTo>
                  <a:pt x="494184" y="77985"/>
                </a:lnTo>
                <a:lnTo>
                  <a:pt x="494630" y="78829"/>
                </a:lnTo>
                <a:lnTo>
                  <a:pt x="494233" y="81012"/>
                </a:lnTo>
                <a:lnTo>
                  <a:pt x="493390" y="82401"/>
                </a:lnTo>
                <a:lnTo>
                  <a:pt x="491902" y="84087"/>
                </a:lnTo>
                <a:lnTo>
                  <a:pt x="446771" y="138707"/>
                </a:lnTo>
                <a:close/>
              </a:path>
              <a:path w="494664" h="245745">
                <a:moveTo>
                  <a:pt x="319707" y="144214"/>
                </a:moveTo>
                <a:lnTo>
                  <a:pt x="239513" y="144214"/>
                </a:lnTo>
                <a:lnTo>
                  <a:pt x="248220" y="144074"/>
                </a:lnTo>
                <a:lnTo>
                  <a:pt x="256182" y="143656"/>
                </a:lnTo>
                <a:lnTo>
                  <a:pt x="289519" y="135880"/>
                </a:lnTo>
                <a:lnTo>
                  <a:pt x="294480" y="133300"/>
                </a:lnTo>
                <a:lnTo>
                  <a:pt x="297953" y="130274"/>
                </a:lnTo>
                <a:lnTo>
                  <a:pt x="299937" y="126801"/>
                </a:lnTo>
                <a:lnTo>
                  <a:pt x="302021" y="123329"/>
                </a:lnTo>
                <a:lnTo>
                  <a:pt x="302992" y="119905"/>
                </a:lnTo>
                <a:lnTo>
                  <a:pt x="303063" y="109934"/>
                </a:lnTo>
                <a:lnTo>
                  <a:pt x="300731" y="105171"/>
                </a:lnTo>
                <a:lnTo>
                  <a:pt x="296068" y="101500"/>
                </a:lnTo>
                <a:lnTo>
                  <a:pt x="291504" y="97829"/>
                </a:lnTo>
                <a:lnTo>
                  <a:pt x="284906" y="95994"/>
                </a:lnTo>
                <a:lnTo>
                  <a:pt x="328041" y="95994"/>
                </a:lnTo>
                <a:lnTo>
                  <a:pt x="329405" y="99268"/>
                </a:lnTo>
                <a:lnTo>
                  <a:pt x="331390" y="103931"/>
                </a:lnTo>
                <a:lnTo>
                  <a:pt x="332382" y="108594"/>
                </a:lnTo>
                <a:lnTo>
                  <a:pt x="332382" y="121195"/>
                </a:lnTo>
                <a:lnTo>
                  <a:pt x="330497" y="128339"/>
                </a:lnTo>
                <a:lnTo>
                  <a:pt x="326727" y="134689"/>
                </a:lnTo>
                <a:lnTo>
                  <a:pt x="323055" y="141039"/>
                </a:lnTo>
                <a:lnTo>
                  <a:pt x="319707" y="144214"/>
                </a:lnTo>
                <a:close/>
              </a:path>
              <a:path w="494664" h="245745">
                <a:moveTo>
                  <a:pt x="453206" y="242887"/>
                </a:moveTo>
                <a:lnTo>
                  <a:pt x="446361" y="242887"/>
                </a:lnTo>
                <a:lnTo>
                  <a:pt x="443781" y="242788"/>
                </a:lnTo>
                <a:lnTo>
                  <a:pt x="408409" y="176361"/>
                </a:lnTo>
                <a:lnTo>
                  <a:pt x="439281" y="176361"/>
                </a:lnTo>
                <a:lnTo>
                  <a:pt x="465658" y="235843"/>
                </a:lnTo>
                <a:lnTo>
                  <a:pt x="465769" y="236438"/>
                </a:lnTo>
                <a:lnTo>
                  <a:pt x="465654" y="238869"/>
                </a:lnTo>
                <a:lnTo>
                  <a:pt x="453206" y="242887"/>
                </a:lnTo>
                <a:close/>
              </a:path>
              <a:path w="494664" h="245745">
                <a:moveTo>
                  <a:pt x="305352" y="222051"/>
                </a:moveTo>
                <a:lnTo>
                  <a:pt x="258563" y="222051"/>
                </a:lnTo>
                <a:lnTo>
                  <a:pt x="265211" y="221505"/>
                </a:lnTo>
                <a:lnTo>
                  <a:pt x="277018" y="219323"/>
                </a:lnTo>
                <a:lnTo>
                  <a:pt x="282128" y="218132"/>
                </a:lnTo>
                <a:lnTo>
                  <a:pt x="286394" y="216842"/>
                </a:lnTo>
                <a:lnTo>
                  <a:pt x="290760" y="215552"/>
                </a:lnTo>
                <a:lnTo>
                  <a:pt x="294332" y="214362"/>
                </a:lnTo>
                <a:lnTo>
                  <a:pt x="299888" y="212179"/>
                </a:lnTo>
                <a:lnTo>
                  <a:pt x="301822" y="211633"/>
                </a:lnTo>
                <a:lnTo>
                  <a:pt x="303906" y="211633"/>
                </a:lnTo>
                <a:lnTo>
                  <a:pt x="304650" y="212030"/>
                </a:lnTo>
                <a:lnTo>
                  <a:pt x="305146" y="212824"/>
                </a:lnTo>
                <a:lnTo>
                  <a:pt x="305742" y="213518"/>
                </a:lnTo>
                <a:lnTo>
                  <a:pt x="305982" y="214362"/>
                </a:lnTo>
                <a:lnTo>
                  <a:pt x="305891" y="218579"/>
                </a:lnTo>
                <a:lnTo>
                  <a:pt x="305593" y="220265"/>
                </a:lnTo>
                <a:lnTo>
                  <a:pt x="305352" y="222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47748" y="3985327"/>
            <a:ext cx="6433056" cy="3064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8203" y="4367517"/>
            <a:ext cx="1339103" cy="24511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64547" y="1802663"/>
            <a:ext cx="582295" cy="367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2680"/>
              </a:spcBef>
            </a:pP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21195" y="4808459"/>
            <a:ext cx="1327536" cy="2445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51995" y="4801613"/>
            <a:ext cx="1803075" cy="21118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21195" y="5192138"/>
            <a:ext cx="2112307" cy="2505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48722"/>
            <a:ext cx="1751949" cy="3671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3091" y="1929117"/>
            <a:ext cx="3997652" cy="3050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3091" y="2435927"/>
            <a:ext cx="4478430" cy="3062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52525" y="2964713"/>
            <a:ext cx="1532890" cy="283845"/>
            <a:chOff x="1152525" y="2964713"/>
            <a:chExt cx="1532890" cy="28384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932" y="2964713"/>
              <a:ext cx="1497590" cy="2326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52525" y="3216427"/>
              <a:ext cx="1532890" cy="32384"/>
            </a:xfrm>
            <a:custGeom>
              <a:avLst/>
              <a:gdLst/>
              <a:ahLst/>
              <a:cxnLst/>
              <a:rect l="l" t="t" r="r" b="b"/>
              <a:pathLst>
                <a:path w="1532889" h="32385">
                  <a:moveTo>
                    <a:pt x="1532442" y="32003"/>
                  </a:moveTo>
                  <a:lnTo>
                    <a:pt x="0" y="32003"/>
                  </a:lnTo>
                  <a:lnTo>
                    <a:pt x="0" y="0"/>
                  </a:lnTo>
                  <a:lnTo>
                    <a:pt x="1532442" y="0"/>
                  </a:lnTo>
                  <a:lnTo>
                    <a:pt x="1532442" y="320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4230" y="3391913"/>
            <a:ext cx="2883545" cy="25151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35323" y="3797320"/>
            <a:ext cx="609600" cy="194945"/>
          </a:xfrm>
          <a:custGeom>
            <a:avLst/>
            <a:gdLst/>
            <a:ahLst/>
            <a:cxnLst/>
            <a:rect l="l" t="t" r="r" b="b"/>
            <a:pathLst>
              <a:path w="609600" h="194945">
                <a:moveTo>
                  <a:pt x="15279" y="194369"/>
                </a:moveTo>
                <a:lnTo>
                  <a:pt x="10417" y="194369"/>
                </a:lnTo>
                <a:lnTo>
                  <a:pt x="8384" y="194220"/>
                </a:lnTo>
                <a:lnTo>
                  <a:pt x="6697" y="193923"/>
                </a:lnTo>
                <a:lnTo>
                  <a:pt x="5010" y="193724"/>
                </a:lnTo>
                <a:lnTo>
                  <a:pt x="0" y="190400"/>
                </a:lnTo>
                <a:lnTo>
                  <a:pt x="0" y="3968"/>
                </a:lnTo>
                <a:lnTo>
                  <a:pt x="198" y="3274"/>
                </a:lnTo>
                <a:lnTo>
                  <a:pt x="992" y="2083"/>
                </a:lnTo>
                <a:lnTo>
                  <a:pt x="1686" y="1637"/>
                </a:lnTo>
                <a:lnTo>
                  <a:pt x="2678" y="1339"/>
                </a:lnTo>
                <a:lnTo>
                  <a:pt x="3671" y="942"/>
                </a:lnTo>
                <a:lnTo>
                  <a:pt x="5010" y="644"/>
                </a:lnTo>
                <a:lnTo>
                  <a:pt x="6697" y="446"/>
                </a:lnTo>
                <a:lnTo>
                  <a:pt x="8384" y="148"/>
                </a:lnTo>
                <a:lnTo>
                  <a:pt x="10417" y="0"/>
                </a:lnTo>
                <a:lnTo>
                  <a:pt x="15279" y="0"/>
                </a:lnTo>
                <a:lnTo>
                  <a:pt x="17313" y="148"/>
                </a:lnTo>
                <a:lnTo>
                  <a:pt x="18901" y="446"/>
                </a:lnTo>
                <a:lnTo>
                  <a:pt x="20587" y="644"/>
                </a:lnTo>
                <a:lnTo>
                  <a:pt x="21927" y="942"/>
                </a:lnTo>
                <a:lnTo>
                  <a:pt x="22919" y="1339"/>
                </a:lnTo>
                <a:lnTo>
                  <a:pt x="23911" y="1637"/>
                </a:lnTo>
                <a:lnTo>
                  <a:pt x="24606" y="2083"/>
                </a:lnTo>
                <a:lnTo>
                  <a:pt x="25399" y="3274"/>
                </a:lnTo>
                <a:lnTo>
                  <a:pt x="25598" y="3968"/>
                </a:lnTo>
                <a:lnTo>
                  <a:pt x="25598" y="81855"/>
                </a:lnTo>
                <a:lnTo>
                  <a:pt x="138707" y="81855"/>
                </a:lnTo>
                <a:lnTo>
                  <a:pt x="138707" y="104179"/>
                </a:lnTo>
                <a:lnTo>
                  <a:pt x="25598" y="104179"/>
                </a:lnTo>
                <a:lnTo>
                  <a:pt x="25598" y="190400"/>
                </a:lnTo>
                <a:lnTo>
                  <a:pt x="18901" y="193923"/>
                </a:lnTo>
                <a:lnTo>
                  <a:pt x="17313" y="194220"/>
                </a:lnTo>
                <a:lnTo>
                  <a:pt x="15279" y="194369"/>
                </a:lnTo>
                <a:close/>
              </a:path>
              <a:path w="609600" h="194945">
                <a:moveTo>
                  <a:pt x="138707" y="81855"/>
                </a:moveTo>
                <a:lnTo>
                  <a:pt x="113258" y="81855"/>
                </a:lnTo>
                <a:lnTo>
                  <a:pt x="113258" y="3968"/>
                </a:lnTo>
                <a:lnTo>
                  <a:pt x="113456" y="3274"/>
                </a:lnTo>
                <a:lnTo>
                  <a:pt x="114250" y="2083"/>
                </a:lnTo>
                <a:lnTo>
                  <a:pt x="114944" y="1637"/>
                </a:lnTo>
                <a:lnTo>
                  <a:pt x="115937" y="1339"/>
                </a:lnTo>
                <a:lnTo>
                  <a:pt x="116929" y="942"/>
                </a:lnTo>
                <a:lnTo>
                  <a:pt x="118219" y="644"/>
                </a:lnTo>
                <a:lnTo>
                  <a:pt x="119806" y="446"/>
                </a:lnTo>
                <a:lnTo>
                  <a:pt x="121394" y="148"/>
                </a:lnTo>
                <a:lnTo>
                  <a:pt x="123477" y="0"/>
                </a:lnTo>
                <a:lnTo>
                  <a:pt x="128438" y="0"/>
                </a:lnTo>
                <a:lnTo>
                  <a:pt x="130423" y="148"/>
                </a:lnTo>
                <a:lnTo>
                  <a:pt x="132010" y="446"/>
                </a:lnTo>
                <a:lnTo>
                  <a:pt x="133697" y="644"/>
                </a:lnTo>
                <a:lnTo>
                  <a:pt x="135036" y="942"/>
                </a:lnTo>
                <a:lnTo>
                  <a:pt x="136028" y="1339"/>
                </a:lnTo>
                <a:lnTo>
                  <a:pt x="137021" y="1637"/>
                </a:lnTo>
                <a:lnTo>
                  <a:pt x="137715" y="2083"/>
                </a:lnTo>
                <a:lnTo>
                  <a:pt x="138509" y="3274"/>
                </a:lnTo>
                <a:lnTo>
                  <a:pt x="138707" y="3968"/>
                </a:lnTo>
                <a:lnTo>
                  <a:pt x="138707" y="81855"/>
                </a:lnTo>
                <a:close/>
              </a:path>
              <a:path w="609600" h="194945">
                <a:moveTo>
                  <a:pt x="128438" y="194369"/>
                </a:moveTo>
                <a:lnTo>
                  <a:pt x="123477" y="194369"/>
                </a:lnTo>
                <a:lnTo>
                  <a:pt x="121394" y="194220"/>
                </a:lnTo>
                <a:lnTo>
                  <a:pt x="119806" y="193923"/>
                </a:lnTo>
                <a:lnTo>
                  <a:pt x="118219" y="193724"/>
                </a:lnTo>
                <a:lnTo>
                  <a:pt x="113258" y="190400"/>
                </a:lnTo>
                <a:lnTo>
                  <a:pt x="113258" y="104179"/>
                </a:lnTo>
                <a:lnTo>
                  <a:pt x="138707" y="104179"/>
                </a:lnTo>
                <a:lnTo>
                  <a:pt x="138707" y="190400"/>
                </a:lnTo>
                <a:lnTo>
                  <a:pt x="132010" y="193923"/>
                </a:lnTo>
                <a:lnTo>
                  <a:pt x="130423" y="194220"/>
                </a:lnTo>
                <a:lnTo>
                  <a:pt x="128438" y="194369"/>
                </a:lnTo>
                <a:close/>
              </a:path>
              <a:path w="609600" h="194945">
                <a:moveTo>
                  <a:pt x="306337" y="22621"/>
                </a:moveTo>
                <a:lnTo>
                  <a:pt x="170805" y="22621"/>
                </a:lnTo>
                <a:lnTo>
                  <a:pt x="170060" y="22423"/>
                </a:lnTo>
                <a:lnTo>
                  <a:pt x="166637" y="15428"/>
                </a:lnTo>
                <a:lnTo>
                  <a:pt x="166637" y="8383"/>
                </a:lnTo>
                <a:lnTo>
                  <a:pt x="170805" y="892"/>
                </a:lnTo>
                <a:lnTo>
                  <a:pt x="306337" y="892"/>
                </a:lnTo>
                <a:lnTo>
                  <a:pt x="307032" y="1091"/>
                </a:lnTo>
                <a:lnTo>
                  <a:pt x="307627" y="1488"/>
                </a:lnTo>
                <a:lnTo>
                  <a:pt x="308322" y="1885"/>
                </a:lnTo>
                <a:lnTo>
                  <a:pt x="308867" y="2530"/>
                </a:lnTo>
                <a:lnTo>
                  <a:pt x="309264" y="3422"/>
                </a:lnTo>
                <a:lnTo>
                  <a:pt x="309760" y="4315"/>
                </a:lnTo>
                <a:lnTo>
                  <a:pt x="310108" y="5506"/>
                </a:lnTo>
                <a:lnTo>
                  <a:pt x="310505" y="8383"/>
                </a:lnTo>
                <a:lnTo>
                  <a:pt x="310505" y="15428"/>
                </a:lnTo>
                <a:lnTo>
                  <a:pt x="310108" y="18206"/>
                </a:lnTo>
                <a:lnTo>
                  <a:pt x="309760" y="19347"/>
                </a:lnTo>
                <a:lnTo>
                  <a:pt x="309264" y="20240"/>
                </a:lnTo>
                <a:lnTo>
                  <a:pt x="308868" y="21034"/>
                </a:lnTo>
                <a:lnTo>
                  <a:pt x="308322" y="21629"/>
                </a:lnTo>
                <a:lnTo>
                  <a:pt x="307627" y="22026"/>
                </a:lnTo>
                <a:lnTo>
                  <a:pt x="307032" y="22423"/>
                </a:lnTo>
                <a:lnTo>
                  <a:pt x="306337" y="22621"/>
                </a:lnTo>
                <a:close/>
              </a:path>
              <a:path w="609600" h="194945">
                <a:moveTo>
                  <a:pt x="241052" y="194369"/>
                </a:moveTo>
                <a:lnTo>
                  <a:pt x="236190" y="194369"/>
                </a:lnTo>
                <a:lnTo>
                  <a:pt x="234156" y="194220"/>
                </a:lnTo>
                <a:lnTo>
                  <a:pt x="232469" y="193923"/>
                </a:lnTo>
                <a:lnTo>
                  <a:pt x="230782" y="193724"/>
                </a:lnTo>
                <a:lnTo>
                  <a:pt x="225772" y="190400"/>
                </a:lnTo>
                <a:lnTo>
                  <a:pt x="225772" y="22621"/>
                </a:lnTo>
                <a:lnTo>
                  <a:pt x="251370" y="22621"/>
                </a:lnTo>
                <a:lnTo>
                  <a:pt x="251370" y="190400"/>
                </a:lnTo>
                <a:lnTo>
                  <a:pt x="244673" y="193923"/>
                </a:lnTo>
                <a:lnTo>
                  <a:pt x="243085" y="194220"/>
                </a:lnTo>
                <a:lnTo>
                  <a:pt x="241052" y="194369"/>
                </a:lnTo>
                <a:close/>
              </a:path>
              <a:path w="609600" h="194945">
                <a:moveTo>
                  <a:pt x="459035" y="22621"/>
                </a:moveTo>
                <a:lnTo>
                  <a:pt x="323502" y="22621"/>
                </a:lnTo>
                <a:lnTo>
                  <a:pt x="322758" y="22423"/>
                </a:lnTo>
                <a:lnTo>
                  <a:pt x="319335" y="15428"/>
                </a:lnTo>
                <a:lnTo>
                  <a:pt x="319335" y="8383"/>
                </a:lnTo>
                <a:lnTo>
                  <a:pt x="323502" y="892"/>
                </a:lnTo>
                <a:lnTo>
                  <a:pt x="459035" y="892"/>
                </a:lnTo>
                <a:lnTo>
                  <a:pt x="459730" y="1091"/>
                </a:lnTo>
                <a:lnTo>
                  <a:pt x="460325" y="1488"/>
                </a:lnTo>
                <a:lnTo>
                  <a:pt x="461020" y="1885"/>
                </a:lnTo>
                <a:lnTo>
                  <a:pt x="461565" y="2530"/>
                </a:lnTo>
                <a:lnTo>
                  <a:pt x="461962" y="3422"/>
                </a:lnTo>
                <a:lnTo>
                  <a:pt x="462458" y="4315"/>
                </a:lnTo>
                <a:lnTo>
                  <a:pt x="462805" y="5506"/>
                </a:lnTo>
                <a:lnTo>
                  <a:pt x="463202" y="8383"/>
                </a:lnTo>
                <a:lnTo>
                  <a:pt x="463202" y="15428"/>
                </a:lnTo>
                <a:lnTo>
                  <a:pt x="462805" y="18206"/>
                </a:lnTo>
                <a:lnTo>
                  <a:pt x="462458" y="19347"/>
                </a:lnTo>
                <a:lnTo>
                  <a:pt x="461962" y="20240"/>
                </a:lnTo>
                <a:lnTo>
                  <a:pt x="461565" y="21034"/>
                </a:lnTo>
                <a:lnTo>
                  <a:pt x="461019" y="21629"/>
                </a:lnTo>
                <a:lnTo>
                  <a:pt x="460325" y="22026"/>
                </a:lnTo>
                <a:lnTo>
                  <a:pt x="459730" y="22423"/>
                </a:lnTo>
                <a:lnTo>
                  <a:pt x="459035" y="22621"/>
                </a:lnTo>
                <a:close/>
              </a:path>
              <a:path w="609600" h="194945">
                <a:moveTo>
                  <a:pt x="393749" y="194369"/>
                </a:moveTo>
                <a:lnTo>
                  <a:pt x="388887" y="194369"/>
                </a:lnTo>
                <a:lnTo>
                  <a:pt x="386853" y="194220"/>
                </a:lnTo>
                <a:lnTo>
                  <a:pt x="385167" y="193923"/>
                </a:lnTo>
                <a:lnTo>
                  <a:pt x="383480" y="193724"/>
                </a:lnTo>
                <a:lnTo>
                  <a:pt x="378469" y="190400"/>
                </a:lnTo>
                <a:lnTo>
                  <a:pt x="378469" y="22621"/>
                </a:lnTo>
                <a:lnTo>
                  <a:pt x="404068" y="22621"/>
                </a:lnTo>
                <a:lnTo>
                  <a:pt x="404068" y="190400"/>
                </a:lnTo>
                <a:lnTo>
                  <a:pt x="397371" y="193923"/>
                </a:lnTo>
                <a:lnTo>
                  <a:pt x="395783" y="194220"/>
                </a:lnTo>
                <a:lnTo>
                  <a:pt x="393749" y="194369"/>
                </a:lnTo>
                <a:close/>
              </a:path>
              <a:path w="609600" h="194945">
                <a:moveTo>
                  <a:pt x="506412" y="194369"/>
                </a:moveTo>
                <a:lnTo>
                  <a:pt x="501451" y="194369"/>
                </a:lnTo>
                <a:lnTo>
                  <a:pt x="499367" y="194220"/>
                </a:lnTo>
                <a:lnTo>
                  <a:pt x="497681" y="193923"/>
                </a:lnTo>
                <a:lnTo>
                  <a:pt x="496093" y="193724"/>
                </a:lnTo>
                <a:lnTo>
                  <a:pt x="491132" y="190400"/>
                </a:lnTo>
                <a:lnTo>
                  <a:pt x="491132" y="7937"/>
                </a:lnTo>
                <a:lnTo>
                  <a:pt x="492174" y="5109"/>
                </a:lnTo>
                <a:lnTo>
                  <a:pt x="496341" y="1736"/>
                </a:lnTo>
                <a:lnTo>
                  <a:pt x="498673" y="892"/>
                </a:lnTo>
                <a:lnTo>
                  <a:pt x="546645" y="892"/>
                </a:lnTo>
                <a:lnTo>
                  <a:pt x="550614" y="1091"/>
                </a:lnTo>
                <a:lnTo>
                  <a:pt x="554384" y="1488"/>
                </a:lnTo>
                <a:lnTo>
                  <a:pt x="558254" y="1785"/>
                </a:lnTo>
                <a:lnTo>
                  <a:pt x="562768" y="2530"/>
                </a:lnTo>
                <a:lnTo>
                  <a:pt x="567928" y="3720"/>
                </a:lnTo>
                <a:lnTo>
                  <a:pt x="573186" y="4812"/>
                </a:lnTo>
                <a:lnTo>
                  <a:pt x="578494" y="6945"/>
                </a:lnTo>
                <a:lnTo>
                  <a:pt x="583852" y="10120"/>
                </a:lnTo>
                <a:lnTo>
                  <a:pt x="589309" y="13196"/>
                </a:lnTo>
                <a:lnTo>
                  <a:pt x="593923" y="17016"/>
                </a:lnTo>
                <a:lnTo>
                  <a:pt x="598062" y="22026"/>
                </a:lnTo>
                <a:lnTo>
                  <a:pt x="516731" y="22026"/>
                </a:lnTo>
                <a:lnTo>
                  <a:pt x="516731" y="99268"/>
                </a:lnTo>
                <a:lnTo>
                  <a:pt x="595217" y="99268"/>
                </a:lnTo>
                <a:lnTo>
                  <a:pt x="590996" y="103137"/>
                </a:lnTo>
                <a:lnTo>
                  <a:pt x="585142" y="108594"/>
                </a:lnTo>
                <a:lnTo>
                  <a:pt x="547222" y="119974"/>
                </a:lnTo>
                <a:lnTo>
                  <a:pt x="538609" y="120253"/>
                </a:lnTo>
                <a:lnTo>
                  <a:pt x="516731" y="120253"/>
                </a:lnTo>
                <a:lnTo>
                  <a:pt x="516731" y="190400"/>
                </a:lnTo>
                <a:lnTo>
                  <a:pt x="516483" y="191095"/>
                </a:lnTo>
                <a:lnTo>
                  <a:pt x="515987" y="191690"/>
                </a:lnTo>
                <a:lnTo>
                  <a:pt x="515590" y="192285"/>
                </a:lnTo>
                <a:lnTo>
                  <a:pt x="510034" y="193923"/>
                </a:lnTo>
                <a:lnTo>
                  <a:pt x="508446" y="194220"/>
                </a:lnTo>
                <a:lnTo>
                  <a:pt x="506412" y="194369"/>
                </a:lnTo>
                <a:close/>
              </a:path>
              <a:path w="609600" h="194945">
                <a:moveTo>
                  <a:pt x="595217" y="99268"/>
                </a:moveTo>
                <a:lnTo>
                  <a:pt x="547538" y="99268"/>
                </a:lnTo>
                <a:lnTo>
                  <a:pt x="553938" y="98276"/>
                </a:lnTo>
                <a:lnTo>
                  <a:pt x="564157" y="94307"/>
                </a:lnTo>
                <a:lnTo>
                  <a:pt x="582513" y="65137"/>
                </a:lnTo>
                <a:lnTo>
                  <a:pt x="582513" y="51544"/>
                </a:lnTo>
                <a:lnTo>
                  <a:pt x="581025" y="44995"/>
                </a:lnTo>
                <a:lnTo>
                  <a:pt x="578048" y="39737"/>
                </a:lnTo>
                <a:lnTo>
                  <a:pt x="575171" y="34478"/>
                </a:lnTo>
                <a:lnTo>
                  <a:pt x="571549" y="30559"/>
                </a:lnTo>
                <a:lnTo>
                  <a:pt x="567184" y="27979"/>
                </a:lnTo>
                <a:lnTo>
                  <a:pt x="562917" y="25400"/>
                </a:lnTo>
                <a:lnTo>
                  <a:pt x="558452" y="23762"/>
                </a:lnTo>
                <a:lnTo>
                  <a:pt x="549225" y="22373"/>
                </a:lnTo>
                <a:lnTo>
                  <a:pt x="544760" y="22026"/>
                </a:lnTo>
                <a:lnTo>
                  <a:pt x="598062" y="22026"/>
                </a:lnTo>
                <a:lnTo>
                  <a:pt x="601464" y="26144"/>
                </a:lnTo>
                <a:lnTo>
                  <a:pt x="604341" y="31452"/>
                </a:lnTo>
                <a:lnTo>
                  <a:pt x="606325" y="37504"/>
                </a:lnTo>
                <a:lnTo>
                  <a:pt x="608409" y="43457"/>
                </a:lnTo>
                <a:lnTo>
                  <a:pt x="609451" y="50055"/>
                </a:lnTo>
                <a:lnTo>
                  <a:pt x="609363" y="59382"/>
                </a:lnTo>
                <a:lnTo>
                  <a:pt x="609153" y="64340"/>
                </a:lnTo>
                <a:lnTo>
                  <a:pt x="596949" y="97680"/>
                </a:lnTo>
                <a:lnTo>
                  <a:pt x="595217" y="9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4547" y="1721383"/>
            <a:ext cx="1014094" cy="30670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24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7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8319" y="4164046"/>
            <a:ext cx="2723303" cy="21862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609725" y="4495920"/>
            <a:ext cx="4244975" cy="273050"/>
            <a:chOff x="1609725" y="4495920"/>
            <a:chExt cx="4244975" cy="273050"/>
          </a:xfrm>
        </p:grpSpPr>
        <p:pic>
          <p:nvPicPr>
            <p:cNvPr id="13" name="object 13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2495" y="4495920"/>
              <a:ext cx="4199334" cy="2729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09725" y="4734509"/>
              <a:ext cx="4244975" cy="27940"/>
            </a:xfrm>
            <a:custGeom>
              <a:avLst/>
              <a:gdLst/>
              <a:ahLst/>
              <a:cxnLst/>
              <a:rect l="l" t="t" r="r" b="b"/>
              <a:pathLst>
                <a:path w="4244975" h="27939">
                  <a:moveTo>
                    <a:pt x="4244726" y="27432"/>
                  </a:moveTo>
                  <a:lnTo>
                    <a:pt x="0" y="27432"/>
                  </a:lnTo>
                  <a:lnTo>
                    <a:pt x="0" y="0"/>
                  </a:lnTo>
                  <a:lnTo>
                    <a:pt x="4244726" y="0"/>
                  </a:lnTo>
                  <a:lnTo>
                    <a:pt x="4244726" y="27432"/>
                  </a:lnTo>
                  <a:close/>
                </a:path>
              </a:pathLst>
            </a:custGeom>
            <a:solidFill>
              <a:srgbClr val="056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584" y="830714"/>
            <a:ext cx="4207284" cy="4795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4856" y="1918712"/>
            <a:ext cx="9175303" cy="2626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6915" y="1763943"/>
            <a:ext cx="564515" cy="11131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22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9725" y="2297741"/>
            <a:ext cx="4425950" cy="227965"/>
            <a:chOff x="1609725" y="2297741"/>
            <a:chExt cx="4425950" cy="227965"/>
          </a:xfrm>
        </p:grpSpPr>
        <p:pic>
          <p:nvPicPr>
            <p:cNvPr id="6" name="object 6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8626" y="2297741"/>
              <a:ext cx="4405169" cy="2275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09725" y="2496566"/>
              <a:ext cx="4425950" cy="22860"/>
            </a:xfrm>
            <a:custGeom>
              <a:avLst/>
              <a:gdLst/>
              <a:ahLst/>
              <a:cxnLst/>
              <a:rect l="l" t="t" r="r" b="b"/>
              <a:pathLst>
                <a:path w="4425950" h="22860">
                  <a:moveTo>
                    <a:pt x="4425893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4425893" y="0"/>
                  </a:lnTo>
                  <a:lnTo>
                    <a:pt x="4425893" y="22860"/>
                  </a:lnTo>
                  <a:close/>
                </a:path>
              </a:pathLst>
            </a:custGeom>
            <a:solidFill>
              <a:srgbClr val="056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09725" y="2631116"/>
            <a:ext cx="5540375" cy="227965"/>
            <a:chOff x="1609725" y="2631116"/>
            <a:chExt cx="5540375" cy="227965"/>
          </a:xfrm>
        </p:grpSpPr>
        <p:pic>
          <p:nvPicPr>
            <p:cNvPr id="9" name="object 9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8626" y="2631116"/>
              <a:ext cx="5519578" cy="2275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09725" y="2829941"/>
              <a:ext cx="5540375" cy="22860"/>
            </a:xfrm>
            <a:custGeom>
              <a:avLst/>
              <a:gdLst/>
              <a:ahLst/>
              <a:cxnLst/>
              <a:rect l="l" t="t" r="r" b="b"/>
              <a:pathLst>
                <a:path w="5540375" h="22860">
                  <a:moveTo>
                    <a:pt x="5540301" y="22860"/>
                  </a:moveTo>
                  <a:lnTo>
                    <a:pt x="0" y="22860"/>
                  </a:lnTo>
                  <a:lnTo>
                    <a:pt x="0" y="0"/>
                  </a:lnTo>
                  <a:lnTo>
                    <a:pt x="5540301" y="0"/>
                  </a:lnTo>
                  <a:lnTo>
                    <a:pt x="5540301" y="22860"/>
                  </a:lnTo>
                  <a:close/>
                </a:path>
              </a:pathLst>
            </a:custGeom>
            <a:solidFill>
              <a:srgbClr val="056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416" y="853335"/>
            <a:ext cx="1984868" cy="3625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0107" y="1714957"/>
            <a:ext cx="309245" cy="18605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spc="200" dirty="0">
                <a:latin typeface="Arial Unicode MS"/>
                <a:cs typeface="Arial Unicode MS"/>
              </a:rPr>
              <a:t>✔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400" spc="200" dirty="0">
                <a:latin typeface="Arial Unicode MS"/>
                <a:cs typeface="Arial Unicode MS"/>
              </a:rPr>
              <a:t>✔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200" dirty="0">
                <a:latin typeface="Arial Unicode MS"/>
                <a:cs typeface="Arial Unicode MS"/>
              </a:rPr>
              <a:t>✔</a:t>
            </a:r>
            <a:endParaRPr sz="240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200" dirty="0">
                <a:latin typeface="Arial Unicode MS"/>
                <a:cs typeface="Arial Unicode MS"/>
              </a:rPr>
              <a:t>✔</a:t>
            </a:r>
            <a:endParaRPr sz="24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8123" y="1933595"/>
            <a:ext cx="609600" cy="194945"/>
          </a:xfrm>
          <a:custGeom>
            <a:avLst/>
            <a:gdLst/>
            <a:ahLst/>
            <a:cxnLst/>
            <a:rect l="l" t="t" r="r" b="b"/>
            <a:pathLst>
              <a:path w="609600" h="194944">
                <a:moveTo>
                  <a:pt x="15279" y="194369"/>
                </a:moveTo>
                <a:lnTo>
                  <a:pt x="10417" y="194369"/>
                </a:lnTo>
                <a:lnTo>
                  <a:pt x="8383" y="194220"/>
                </a:lnTo>
                <a:lnTo>
                  <a:pt x="6697" y="193923"/>
                </a:lnTo>
                <a:lnTo>
                  <a:pt x="5010" y="193724"/>
                </a:lnTo>
                <a:lnTo>
                  <a:pt x="0" y="190400"/>
                </a:lnTo>
                <a:lnTo>
                  <a:pt x="0" y="3968"/>
                </a:lnTo>
                <a:lnTo>
                  <a:pt x="198" y="3274"/>
                </a:lnTo>
                <a:lnTo>
                  <a:pt x="992" y="2083"/>
                </a:lnTo>
                <a:lnTo>
                  <a:pt x="1686" y="1637"/>
                </a:lnTo>
                <a:lnTo>
                  <a:pt x="2678" y="1339"/>
                </a:lnTo>
                <a:lnTo>
                  <a:pt x="3671" y="942"/>
                </a:lnTo>
                <a:lnTo>
                  <a:pt x="5010" y="644"/>
                </a:lnTo>
                <a:lnTo>
                  <a:pt x="6697" y="446"/>
                </a:lnTo>
                <a:lnTo>
                  <a:pt x="8383" y="148"/>
                </a:lnTo>
                <a:lnTo>
                  <a:pt x="10417" y="0"/>
                </a:lnTo>
                <a:lnTo>
                  <a:pt x="15279" y="0"/>
                </a:lnTo>
                <a:lnTo>
                  <a:pt x="17313" y="148"/>
                </a:lnTo>
                <a:lnTo>
                  <a:pt x="18901" y="446"/>
                </a:lnTo>
                <a:lnTo>
                  <a:pt x="20587" y="644"/>
                </a:lnTo>
                <a:lnTo>
                  <a:pt x="21927" y="942"/>
                </a:lnTo>
                <a:lnTo>
                  <a:pt x="22919" y="1339"/>
                </a:lnTo>
                <a:lnTo>
                  <a:pt x="23911" y="1637"/>
                </a:lnTo>
                <a:lnTo>
                  <a:pt x="24606" y="2083"/>
                </a:lnTo>
                <a:lnTo>
                  <a:pt x="25400" y="3274"/>
                </a:lnTo>
                <a:lnTo>
                  <a:pt x="25598" y="3968"/>
                </a:lnTo>
                <a:lnTo>
                  <a:pt x="25598" y="81855"/>
                </a:lnTo>
                <a:lnTo>
                  <a:pt x="138707" y="81855"/>
                </a:lnTo>
                <a:lnTo>
                  <a:pt x="138707" y="104179"/>
                </a:lnTo>
                <a:lnTo>
                  <a:pt x="25598" y="104179"/>
                </a:lnTo>
                <a:lnTo>
                  <a:pt x="25598" y="190400"/>
                </a:lnTo>
                <a:lnTo>
                  <a:pt x="18901" y="193923"/>
                </a:lnTo>
                <a:lnTo>
                  <a:pt x="17313" y="194220"/>
                </a:lnTo>
                <a:lnTo>
                  <a:pt x="15279" y="194369"/>
                </a:lnTo>
                <a:close/>
              </a:path>
              <a:path w="609600" h="194944">
                <a:moveTo>
                  <a:pt x="138707" y="81855"/>
                </a:moveTo>
                <a:lnTo>
                  <a:pt x="113258" y="81855"/>
                </a:lnTo>
                <a:lnTo>
                  <a:pt x="113258" y="3968"/>
                </a:lnTo>
                <a:lnTo>
                  <a:pt x="113456" y="3274"/>
                </a:lnTo>
                <a:lnTo>
                  <a:pt x="114250" y="2083"/>
                </a:lnTo>
                <a:lnTo>
                  <a:pt x="114944" y="1637"/>
                </a:lnTo>
                <a:lnTo>
                  <a:pt x="115937" y="1339"/>
                </a:lnTo>
                <a:lnTo>
                  <a:pt x="116929" y="942"/>
                </a:lnTo>
                <a:lnTo>
                  <a:pt x="118219" y="644"/>
                </a:lnTo>
                <a:lnTo>
                  <a:pt x="119806" y="446"/>
                </a:lnTo>
                <a:lnTo>
                  <a:pt x="121394" y="148"/>
                </a:lnTo>
                <a:lnTo>
                  <a:pt x="123477" y="0"/>
                </a:lnTo>
                <a:lnTo>
                  <a:pt x="128438" y="0"/>
                </a:lnTo>
                <a:lnTo>
                  <a:pt x="130423" y="148"/>
                </a:lnTo>
                <a:lnTo>
                  <a:pt x="132010" y="446"/>
                </a:lnTo>
                <a:lnTo>
                  <a:pt x="133697" y="644"/>
                </a:lnTo>
                <a:lnTo>
                  <a:pt x="135036" y="942"/>
                </a:lnTo>
                <a:lnTo>
                  <a:pt x="136028" y="1339"/>
                </a:lnTo>
                <a:lnTo>
                  <a:pt x="137021" y="1637"/>
                </a:lnTo>
                <a:lnTo>
                  <a:pt x="137715" y="2083"/>
                </a:lnTo>
                <a:lnTo>
                  <a:pt x="138509" y="3274"/>
                </a:lnTo>
                <a:lnTo>
                  <a:pt x="138707" y="3968"/>
                </a:lnTo>
                <a:lnTo>
                  <a:pt x="138707" y="81855"/>
                </a:lnTo>
                <a:close/>
              </a:path>
              <a:path w="609600" h="194944">
                <a:moveTo>
                  <a:pt x="128438" y="194369"/>
                </a:moveTo>
                <a:lnTo>
                  <a:pt x="123477" y="194369"/>
                </a:lnTo>
                <a:lnTo>
                  <a:pt x="121394" y="194220"/>
                </a:lnTo>
                <a:lnTo>
                  <a:pt x="119806" y="193923"/>
                </a:lnTo>
                <a:lnTo>
                  <a:pt x="118219" y="193724"/>
                </a:lnTo>
                <a:lnTo>
                  <a:pt x="113258" y="190400"/>
                </a:lnTo>
                <a:lnTo>
                  <a:pt x="113258" y="104179"/>
                </a:lnTo>
                <a:lnTo>
                  <a:pt x="138707" y="104179"/>
                </a:lnTo>
                <a:lnTo>
                  <a:pt x="138707" y="190400"/>
                </a:lnTo>
                <a:lnTo>
                  <a:pt x="132010" y="193923"/>
                </a:lnTo>
                <a:lnTo>
                  <a:pt x="130423" y="194220"/>
                </a:lnTo>
                <a:lnTo>
                  <a:pt x="128438" y="194369"/>
                </a:lnTo>
                <a:close/>
              </a:path>
              <a:path w="609600" h="194944">
                <a:moveTo>
                  <a:pt x="306337" y="22621"/>
                </a:moveTo>
                <a:lnTo>
                  <a:pt x="170805" y="22621"/>
                </a:lnTo>
                <a:lnTo>
                  <a:pt x="170060" y="22423"/>
                </a:lnTo>
                <a:lnTo>
                  <a:pt x="166637" y="15428"/>
                </a:lnTo>
                <a:lnTo>
                  <a:pt x="166637" y="8383"/>
                </a:lnTo>
                <a:lnTo>
                  <a:pt x="170805" y="892"/>
                </a:lnTo>
                <a:lnTo>
                  <a:pt x="306337" y="892"/>
                </a:lnTo>
                <a:lnTo>
                  <a:pt x="307032" y="1091"/>
                </a:lnTo>
                <a:lnTo>
                  <a:pt x="307627" y="1488"/>
                </a:lnTo>
                <a:lnTo>
                  <a:pt x="308322" y="1885"/>
                </a:lnTo>
                <a:lnTo>
                  <a:pt x="308867" y="2530"/>
                </a:lnTo>
                <a:lnTo>
                  <a:pt x="309264" y="3423"/>
                </a:lnTo>
                <a:lnTo>
                  <a:pt x="309760" y="4316"/>
                </a:lnTo>
                <a:lnTo>
                  <a:pt x="310108" y="5506"/>
                </a:lnTo>
                <a:lnTo>
                  <a:pt x="310505" y="8383"/>
                </a:lnTo>
                <a:lnTo>
                  <a:pt x="310505" y="15428"/>
                </a:lnTo>
                <a:lnTo>
                  <a:pt x="310108" y="18206"/>
                </a:lnTo>
                <a:lnTo>
                  <a:pt x="309760" y="19347"/>
                </a:lnTo>
                <a:lnTo>
                  <a:pt x="309264" y="20240"/>
                </a:lnTo>
                <a:lnTo>
                  <a:pt x="308868" y="21034"/>
                </a:lnTo>
                <a:lnTo>
                  <a:pt x="308322" y="21629"/>
                </a:lnTo>
                <a:lnTo>
                  <a:pt x="307627" y="22026"/>
                </a:lnTo>
                <a:lnTo>
                  <a:pt x="307032" y="22423"/>
                </a:lnTo>
                <a:lnTo>
                  <a:pt x="306337" y="22621"/>
                </a:lnTo>
                <a:close/>
              </a:path>
              <a:path w="609600" h="194944">
                <a:moveTo>
                  <a:pt x="241051" y="194369"/>
                </a:moveTo>
                <a:lnTo>
                  <a:pt x="236190" y="194369"/>
                </a:lnTo>
                <a:lnTo>
                  <a:pt x="234156" y="194220"/>
                </a:lnTo>
                <a:lnTo>
                  <a:pt x="232469" y="193923"/>
                </a:lnTo>
                <a:lnTo>
                  <a:pt x="230782" y="193724"/>
                </a:lnTo>
                <a:lnTo>
                  <a:pt x="225772" y="190400"/>
                </a:lnTo>
                <a:lnTo>
                  <a:pt x="225772" y="22621"/>
                </a:lnTo>
                <a:lnTo>
                  <a:pt x="251370" y="22621"/>
                </a:lnTo>
                <a:lnTo>
                  <a:pt x="251370" y="190400"/>
                </a:lnTo>
                <a:lnTo>
                  <a:pt x="244673" y="193923"/>
                </a:lnTo>
                <a:lnTo>
                  <a:pt x="243085" y="194220"/>
                </a:lnTo>
                <a:lnTo>
                  <a:pt x="241051" y="194369"/>
                </a:lnTo>
                <a:close/>
              </a:path>
              <a:path w="609600" h="194944">
                <a:moveTo>
                  <a:pt x="459035" y="22621"/>
                </a:moveTo>
                <a:lnTo>
                  <a:pt x="323502" y="22621"/>
                </a:lnTo>
                <a:lnTo>
                  <a:pt x="322758" y="22423"/>
                </a:lnTo>
                <a:lnTo>
                  <a:pt x="319335" y="15428"/>
                </a:lnTo>
                <a:lnTo>
                  <a:pt x="319335" y="8383"/>
                </a:lnTo>
                <a:lnTo>
                  <a:pt x="323502" y="892"/>
                </a:lnTo>
                <a:lnTo>
                  <a:pt x="459035" y="892"/>
                </a:lnTo>
                <a:lnTo>
                  <a:pt x="459730" y="1091"/>
                </a:lnTo>
                <a:lnTo>
                  <a:pt x="460325" y="1488"/>
                </a:lnTo>
                <a:lnTo>
                  <a:pt x="461019" y="1885"/>
                </a:lnTo>
                <a:lnTo>
                  <a:pt x="461565" y="2530"/>
                </a:lnTo>
                <a:lnTo>
                  <a:pt x="461962" y="3423"/>
                </a:lnTo>
                <a:lnTo>
                  <a:pt x="462458" y="4316"/>
                </a:lnTo>
                <a:lnTo>
                  <a:pt x="462805" y="5506"/>
                </a:lnTo>
                <a:lnTo>
                  <a:pt x="463202" y="8383"/>
                </a:lnTo>
                <a:lnTo>
                  <a:pt x="463202" y="15428"/>
                </a:lnTo>
                <a:lnTo>
                  <a:pt x="462805" y="18206"/>
                </a:lnTo>
                <a:lnTo>
                  <a:pt x="462458" y="19347"/>
                </a:lnTo>
                <a:lnTo>
                  <a:pt x="461962" y="20240"/>
                </a:lnTo>
                <a:lnTo>
                  <a:pt x="461565" y="21034"/>
                </a:lnTo>
                <a:lnTo>
                  <a:pt x="461020" y="21629"/>
                </a:lnTo>
                <a:lnTo>
                  <a:pt x="460325" y="22026"/>
                </a:lnTo>
                <a:lnTo>
                  <a:pt x="459730" y="22423"/>
                </a:lnTo>
                <a:lnTo>
                  <a:pt x="459035" y="22621"/>
                </a:lnTo>
                <a:close/>
              </a:path>
              <a:path w="609600" h="194944">
                <a:moveTo>
                  <a:pt x="393749" y="194369"/>
                </a:moveTo>
                <a:lnTo>
                  <a:pt x="388887" y="194369"/>
                </a:lnTo>
                <a:lnTo>
                  <a:pt x="386853" y="194220"/>
                </a:lnTo>
                <a:lnTo>
                  <a:pt x="385167" y="193923"/>
                </a:lnTo>
                <a:lnTo>
                  <a:pt x="383480" y="193724"/>
                </a:lnTo>
                <a:lnTo>
                  <a:pt x="378469" y="190400"/>
                </a:lnTo>
                <a:lnTo>
                  <a:pt x="378469" y="22621"/>
                </a:lnTo>
                <a:lnTo>
                  <a:pt x="404068" y="22621"/>
                </a:lnTo>
                <a:lnTo>
                  <a:pt x="404068" y="190400"/>
                </a:lnTo>
                <a:lnTo>
                  <a:pt x="397371" y="193923"/>
                </a:lnTo>
                <a:lnTo>
                  <a:pt x="395783" y="194220"/>
                </a:lnTo>
                <a:lnTo>
                  <a:pt x="393749" y="194369"/>
                </a:lnTo>
                <a:close/>
              </a:path>
              <a:path w="609600" h="194944">
                <a:moveTo>
                  <a:pt x="506412" y="194369"/>
                </a:moveTo>
                <a:lnTo>
                  <a:pt x="501451" y="194369"/>
                </a:lnTo>
                <a:lnTo>
                  <a:pt x="499368" y="194220"/>
                </a:lnTo>
                <a:lnTo>
                  <a:pt x="497681" y="193923"/>
                </a:lnTo>
                <a:lnTo>
                  <a:pt x="496093" y="193724"/>
                </a:lnTo>
                <a:lnTo>
                  <a:pt x="491132" y="190400"/>
                </a:lnTo>
                <a:lnTo>
                  <a:pt x="491132" y="7937"/>
                </a:lnTo>
                <a:lnTo>
                  <a:pt x="492174" y="5109"/>
                </a:lnTo>
                <a:lnTo>
                  <a:pt x="496341" y="1736"/>
                </a:lnTo>
                <a:lnTo>
                  <a:pt x="498673" y="892"/>
                </a:lnTo>
                <a:lnTo>
                  <a:pt x="546645" y="892"/>
                </a:lnTo>
                <a:lnTo>
                  <a:pt x="550614" y="1091"/>
                </a:lnTo>
                <a:lnTo>
                  <a:pt x="554384" y="1488"/>
                </a:lnTo>
                <a:lnTo>
                  <a:pt x="558254" y="1785"/>
                </a:lnTo>
                <a:lnTo>
                  <a:pt x="562768" y="2530"/>
                </a:lnTo>
                <a:lnTo>
                  <a:pt x="567928" y="3720"/>
                </a:lnTo>
                <a:lnTo>
                  <a:pt x="573186" y="4812"/>
                </a:lnTo>
                <a:lnTo>
                  <a:pt x="578494" y="6945"/>
                </a:lnTo>
                <a:lnTo>
                  <a:pt x="583852" y="10120"/>
                </a:lnTo>
                <a:lnTo>
                  <a:pt x="589309" y="13196"/>
                </a:lnTo>
                <a:lnTo>
                  <a:pt x="593923" y="17016"/>
                </a:lnTo>
                <a:lnTo>
                  <a:pt x="598062" y="22026"/>
                </a:lnTo>
                <a:lnTo>
                  <a:pt x="516731" y="22026"/>
                </a:lnTo>
                <a:lnTo>
                  <a:pt x="516731" y="99268"/>
                </a:lnTo>
                <a:lnTo>
                  <a:pt x="595217" y="99268"/>
                </a:lnTo>
                <a:lnTo>
                  <a:pt x="590996" y="103137"/>
                </a:lnTo>
                <a:lnTo>
                  <a:pt x="585142" y="108594"/>
                </a:lnTo>
                <a:lnTo>
                  <a:pt x="547222" y="119974"/>
                </a:lnTo>
                <a:lnTo>
                  <a:pt x="538609" y="120253"/>
                </a:lnTo>
                <a:lnTo>
                  <a:pt x="516731" y="120253"/>
                </a:lnTo>
                <a:lnTo>
                  <a:pt x="516731" y="190400"/>
                </a:lnTo>
                <a:lnTo>
                  <a:pt x="516483" y="191095"/>
                </a:lnTo>
                <a:lnTo>
                  <a:pt x="515987" y="191690"/>
                </a:lnTo>
                <a:lnTo>
                  <a:pt x="515590" y="192285"/>
                </a:lnTo>
                <a:lnTo>
                  <a:pt x="510033" y="193923"/>
                </a:lnTo>
                <a:lnTo>
                  <a:pt x="508446" y="194220"/>
                </a:lnTo>
                <a:lnTo>
                  <a:pt x="506412" y="194369"/>
                </a:lnTo>
                <a:close/>
              </a:path>
              <a:path w="609600" h="194944">
                <a:moveTo>
                  <a:pt x="595217" y="99268"/>
                </a:moveTo>
                <a:lnTo>
                  <a:pt x="547538" y="99268"/>
                </a:lnTo>
                <a:lnTo>
                  <a:pt x="553938" y="98276"/>
                </a:lnTo>
                <a:lnTo>
                  <a:pt x="564157" y="94307"/>
                </a:lnTo>
                <a:lnTo>
                  <a:pt x="582513" y="65137"/>
                </a:lnTo>
                <a:lnTo>
                  <a:pt x="582513" y="51544"/>
                </a:lnTo>
                <a:lnTo>
                  <a:pt x="581025" y="44995"/>
                </a:lnTo>
                <a:lnTo>
                  <a:pt x="578048" y="39737"/>
                </a:lnTo>
                <a:lnTo>
                  <a:pt x="575171" y="34478"/>
                </a:lnTo>
                <a:lnTo>
                  <a:pt x="571549" y="30559"/>
                </a:lnTo>
                <a:lnTo>
                  <a:pt x="567184" y="27979"/>
                </a:lnTo>
                <a:lnTo>
                  <a:pt x="562917" y="25400"/>
                </a:lnTo>
                <a:lnTo>
                  <a:pt x="558452" y="23762"/>
                </a:lnTo>
                <a:lnTo>
                  <a:pt x="549225" y="22373"/>
                </a:lnTo>
                <a:lnTo>
                  <a:pt x="544760" y="22026"/>
                </a:lnTo>
                <a:lnTo>
                  <a:pt x="598062" y="22026"/>
                </a:lnTo>
                <a:lnTo>
                  <a:pt x="601464" y="26144"/>
                </a:lnTo>
                <a:lnTo>
                  <a:pt x="604341" y="31452"/>
                </a:lnTo>
                <a:lnTo>
                  <a:pt x="606325" y="37504"/>
                </a:lnTo>
                <a:lnTo>
                  <a:pt x="608409" y="43457"/>
                </a:lnTo>
                <a:lnTo>
                  <a:pt x="609451" y="50055"/>
                </a:lnTo>
                <a:lnTo>
                  <a:pt x="609363" y="59382"/>
                </a:lnTo>
                <a:lnTo>
                  <a:pt x="609153" y="64340"/>
                </a:lnTo>
                <a:lnTo>
                  <a:pt x="596949" y="97680"/>
                </a:lnTo>
                <a:lnTo>
                  <a:pt x="595217" y="99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4856" y="2380129"/>
            <a:ext cx="1443831" cy="2101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8123" y="2837329"/>
            <a:ext cx="1902321" cy="2101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8123" y="3294529"/>
            <a:ext cx="2072431" cy="21014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63300" y="5829300"/>
            <a:ext cx="812799" cy="812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643" y="856014"/>
            <a:ext cx="1033144" cy="356870"/>
          </a:xfrm>
          <a:custGeom>
            <a:avLst/>
            <a:gdLst/>
            <a:ahLst/>
            <a:cxnLst/>
            <a:rect l="l" t="t" r="r" b="b"/>
            <a:pathLst>
              <a:path w="1033144" h="356869">
                <a:moveTo>
                  <a:pt x="134540" y="356294"/>
                </a:moveTo>
                <a:lnTo>
                  <a:pt x="122733" y="356294"/>
                </a:lnTo>
                <a:lnTo>
                  <a:pt x="117723" y="356096"/>
                </a:lnTo>
                <a:lnTo>
                  <a:pt x="113655" y="355699"/>
                </a:lnTo>
                <a:lnTo>
                  <a:pt x="109686" y="355401"/>
                </a:lnTo>
                <a:lnTo>
                  <a:pt x="95200" y="344239"/>
                </a:lnTo>
                <a:lnTo>
                  <a:pt x="1885" y="18305"/>
                </a:lnTo>
                <a:lnTo>
                  <a:pt x="793" y="14138"/>
                </a:lnTo>
                <a:lnTo>
                  <a:pt x="198" y="10864"/>
                </a:lnTo>
                <a:lnTo>
                  <a:pt x="0" y="6101"/>
                </a:lnTo>
                <a:lnTo>
                  <a:pt x="694" y="4266"/>
                </a:lnTo>
                <a:lnTo>
                  <a:pt x="2243" y="2926"/>
                </a:lnTo>
                <a:lnTo>
                  <a:pt x="3770" y="1686"/>
                </a:lnTo>
                <a:lnTo>
                  <a:pt x="6300" y="892"/>
                </a:lnTo>
                <a:lnTo>
                  <a:pt x="9773" y="595"/>
                </a:lnTo>
                <a:lnTo>
                  <a:pt x="13245" y="198"/>
                </a:lnTo>
                <a:lnTo>
                  <a:pt x="17859" y="0"/>
                </a:lnTo>
                <a:lnTo>
                  <a:pt x="29269" y="0"/>
                </a:lnTo>
                <a:lnTo>
                  <a:pt x="33734" y="148"/>
                </a:lnTo>
                <a:lnTo>
                  <a:pt x="40282" y="744"/>
                </a:lnTo>
                <a:lnTo>
                  <a:pt x="42763" y="1240"/>
                </a:lnTo>
                <a:lnTo>
                  <a:pt x="44450" y="1934"/>
                </a:lnTo>
                <a:lnTo>
                  <a:pt x="46235" y="2629"/>
                </a:lnTo>
                <a:lnTo>
                  <a:pt x="47426" y="3621"/>
                </a:lnTo>
                <a:lnTo>
                  <a:pt x="48021" y="4911"/>
                </a:lnTo>
                <a:lnTo>
                  <a:pt x="48662" y="6101"/>
                </a:lnTo>
                <a:lnTo>
                  <a:pt x="48881" y="6746"/>
                </a:lnTo>
                <a:lnTo>
                  <a:pt x="49212" y="7838"/>
                </a:lnTo>
                <a:lnTo>
                  <a:pt x="49510" y="9822"/>
                </a:lnTo>
                <a:lnTo>
                  <a:pt x="128984" y="305544"/>
                </a:lnTo>
                <a:lnTo>
                  <a:pt x="170282" y="305544"/>
                </a:lnTo>
                <a:lnTo>
                  <a:pt x="160387" y="344239"/>
                </a:lnTo>
                <a:lnTo>
                  <a:pt x="159791" y="346819"/>
                </a:lnTo>
                <a:lnTo>
                  <a:pt x="142974" y="355699"/>
                </a:lnTo>
                <a:lnTo>
                  <a:pt x="139303" y="356096"/>
                </a:lnTo>
                <a:lnTo>
                  <a:pt x="134540" y="356294"/>
                </a:lnTo>
                <a:close/>
              </a:path>
              <a:path w="1033144" h="356869">
                <a:moveTo>
                  <a:pt x="170282" y="305544"/>
                </a:moveTo>
                <a:lnTo>
                  <a:pt x="129282" y="305544"/>
                </a:lnTo>
                <a:lnTo>
                  <a:pt x="205123" y="8334"/>
                </a:lnTo>
                <a:lnTo>
                  <a:pt x="210542" y="2232"/>
                </a:lnTo>
                <a:lnTo>
                  <a:pt x="212328" y="1438"/>
                </a:lnTo>
                <a:lnTo>
                  <a:pt x="214907" y="892"/>
                </a:lnTo>
                <a:lnTo>
                  <a:pt x="218281" y="595"/>
                </a:lnTo>
                <a:lnTo>
                  <a:pt x="221654" y="198"/>
                </a:lnTo>
                <a:lnTo>
                  <a:pt x="226069" y="0"/>
                </a:lnTo>
                <a:lnTo>
                  <a:pt x="236587" y="0"/>
                </a:lnTo>
                <a:lnTo>
                  <a:pt x="240605" y="198"/>
                </a:lnTo>
                <a:lnTo>
                  <a:pt x="243582" y="595"/>
                </a:lnTo>
                <a:lnTo>
                  <a:pt x="246657" y="892"/>
                </a:lnTo>
                <a:lnTo>
                  <a:pt x="249088" y="1438"/>
                </a:lnTo>
                <a:lnTo>
                  <a:pt x="250874" y="2232"/>
                </a:lnTo>
                <a:lnTo>
                  <a:pt x="252759" y="2926"/>
                </a:lnTo>
                <a:lnTo>
                  <a:pt x="275430" y="77688"/>
                </a:lnTo>
                <a:lnTo>
                  <a:pt x="228550" y="77688"/>
                </a:lnTo>
                <a:lnTo>
                  <a:pt x="170282" y="305544"/>
                </a:lnTo>
                <a:close/>
              </a:path>
              <a:path w="1033144" h="356869">
                <a:moveTo>
                  <a:pt x="379275" y="305544"/>
                </a:moveTo>
                <a:lnTo>
                  <a:pt x="338534" y="305544"/>
                </a:lnTo>
                <a:lnTo>
                  <a:pt x="416305" y="9822"/>
                </a:lnTo>
                <a:lnTo>
                  <a:pt x="421803" y="1934"/>
                </a:lnTo>
                <a:lnTo>
                  <a:pt x="422919" y="1438"/>
                </a:lnTo>
                <a:lnTo>
                  <a:pt x="425400" y="892"/>
                </a:lnTo>
                <a:lnTo>
                  <a:pt x="428575" y="595"/>
                </a:lnTo>
                <a:lnTo>
                  <a:pt x="431750" y="198"/>
                </a:lnTo>
                <a:lnTo>
                  <a:pt x="436016" y="0"/>
                </a:lnTo>
                <a:lnTo>
                  <a:pt x="446831" y="0"/>
                </a:lnTo>
                <a:lnTo>
                  <a:pt x="451147" y="248"/>
                </a:lnTo>
                <a:lnTo>
                  <a:pt x="454322" y="744"/>
                </a:lnTo>
                <a:lnTo>
                  <a:pt x="457497" y="1141"/>
                </a:lnTo>
                <a:lnTo>
                  <a:pt x="459779" y="1984"/>
                </a:lnTo>
                <a:lnTo>
                  <a:pt x="461168" y="3274"/>
                </a:lnTo>
                <a:lnTo>
                  <a:pt x="462657" y="4564"/>
                </a:lnTo>
                <a:lnTo>
                  <a:pt x="463238" y="6101"/>
                </a:lnTo>
                <a:lnTo>
                  <a:pt x="463153" y="11162"/>
                </a:lnTo>
                <a:lnTo>
                  <a:pt x="462657" y="14436"/>
                </a:lnTo>
                <a:lnTo>
                  <a:pt x="461764" y="18603"/>
                </a:lnTo>
                <a:lnTo>
                  <a:pt x="379275" y="305544"/>
                </a:lnTo>
                <a:close/>
              </a:path>
              <a:path w="1033144" h="356869">
                <a:moveTo>
                  <a:pt x="341163" y="356294"/>
                </a:moveTo>
                <a:lnTo>
                  <a:pt x="330051" y="356294"/>
                </a:lnTo>
                <a:lnTo>
                  <a:pt x="325288" y="356096"/>
                </a:lnTo>
                <a:lnTo>
                  <a:pt x="321419" y="355699"/>
                </a:lnTo>
                <a:lnTo>
                  <a:pt x="317549" y="355401"/>
                </a:lnTo>
                <a:lnTo>
                  <a:pt x="229145" y="77688"/>
                </a:lnTo>
                <a:lnTo>
                  <a:pt x="275430" y="77688"/>
                </a:lnTo>
                <a:lnTo>
                  <a:pt x="337939" y="305544"/>
                </a:lnTo>
                <a:lnTo>
                  <a:pt x="379275" y="305544"/>
                </a:lnTo>
                <a:lnTo>
                  <a:pt x="368151" y="344239"/>
                </a:lnTo>
                <a:lnTo>
                  <a:pt x="367456" y="346819"/>
                </a:lnTo>
                <a:lnTo>
                  <a:pt x="366365" y="348902"/>
                </a:lnTo>
                <a:lnTo>
                  <a:pt x="349398" y="355699"/>
                </a:lnTo>
                <a:lnTo>
                  <a:pt x="345727" y="356096"/>
                </a:lnTo>
                <a:lnTo>
                  <a:pt x="341163" y="356294"/>
                </a:lnTo>
                <a:close/>
              </a:path>
              <a:path w="1033144" h="356869">
                <a:moveTo>
                  <a:pt x="715626" y="354657"/>
                </a:moveTo>
                <a:lnTo>
                  <a:pt x="540505" y="354657"/>
                </a:lnTo>
                <a:lnTo>
                  <a:pt x="536486" y="353268"/>
                </a:lnTo>
                <a:lnTo>
                  <a:pt x="532716" y="350490"/>
                </a:lnTo>
                <a:lnTo>
                  <a:pt x="529045" y="347612"/>
                </a:lnTo>
                <a:lnTo>
                  <a:pt x="527209" y="342651"/>
                </a:lnTo>
                <a:lnTo>
                  <a:pt x="527209" y="13642"/>
                </a:lnTo>
                <a:lnTo>
                  <a:pt x="529045" y="8731"/>
                </a:lnTo>
                <a:lnTo>
                  <a:pt x="536486" y="3075"/>
                </a:lnTo>
                <a:lnTo>
                  <a:pt x="540505" y="1637"/>
                </a:lnTo>
                <a:lnTo>
                  <a:pt x="713691" y="1637"/>
                </a:lnTo>
                <a:lnTo>
                  <a:pt x="715030" y="2033"/>
                </a:lnTo>
                <a:lnTo>
                  <a:pt x="716221" y="2827"/>
                </a:lnTo>
                <a:lnTo>
                  <a:pt x="717412" y="3522"/>
                </a:lnTo>
                <a:lnTo>
                  <a:pt x="718354" y="4712"/>
                </a:lnTo>
                <a:lnTo>
                  <a:pt x="719049" y="6399"/>
                </a:lnTo>
                <a:lnTo>
                  <a:pt x="719743" y="7987"/>
                </a:lnTo>
                <a:lnTo>
                  <a:pt x="720289" y="10021"/>
                </a:lnTo>
                <a:lnTo>
                  <a:pt x="720686" y="12501"/>
                </a:lnTo>
                <a:lnTo>
                  <a:pt x="721182" y="14882"/>
                </a:lnTo>
                <a:lnTo>
                  <a:pt x="721430" y="17908"/>
                </a:lnTo>
                <a:lnTo>
                  <a:pt x="721430" y="24854"/>
                </a:lnTo>
                <a:lnTo>
                  <a:pt x="721182" y="27731"/>
                </a:lnTo>
                <a:lnTo>
                  <a:pt x="720686" y="30212"/>
                </a:lnTo>
                <a:lnTo>
                  <a:pt x="720289" y="32593"/>
                </a:lnTo>
                <a:lnTo>
                  <a:pt x="713691" y="40630"/>
                </a:lnTo>
                <a:lnTo>
                  <a:pt x="574239" y="40630"/>
                </a:lnTo>
                <a:lnTo>
                  <a:pt x="574239" y="151358"/>
                </a:lnTo>
                <a:lnTo>
                  <a:pt x="694046" y="151358"/>
                </a:lnTo>
                <a:lnTo>
                  <a:pt x="695385" y="151804"/>
                </a:lnTo>
                <a:lnTo>
                  <a:pt x="696576" y="152697"/>
                </a:lnTo>
                <a:lnTo>
                  <a:pt x="697766" y="153491"/>
                </a:lnTo>
                <a:lnTo>
                  <a:pt x="698758" y="154632"/>
                </a:lnTo>
                <a:lnTo>
                  <a:pt x="699552" y="156120"/>
                </a:lnTo>
                <a:lnTo>
                  <a:pt x="700346" y="157509"/>
                </a:lnTo>
                <a:lnTo>
                  <a:pt x="700892" y="159494"/>
                </a:lnTo>
                <a:lnTo>
                  <a:pt x="701189" y="162073"/>
                </a:lnTo>
                <a:lnTo>
                  <a:pt x="701586" y="164653"/>
                </a:lnTo>
                <a:lnTo>
                  <a:pt x="701785" y="167630"/>
                </a:lnTo>
                <a:lnTo>
                  <a:pt x="701785" y="174277"/>
                </a:lnTo>
                <a:lnTo>
                  <a:pt x="701586" y="177105"/>
                </a:lnTo>
                <a:lnTo>
                  <a:pt x="701189" y="179486"/>
                </a:lnTo>
                <a:lnTo>
                  <a:pt x="700892" y="181868"/>
                </a:lnTo>
                <a:lnTo>
                  <a:pt x="694046" y="189309"/>
                </a:lnTo>
                <a:lnTo>
                  <a:pt x="574239" y="189309"/>
                </a:lnTo>
                <a:lnTo>
                  <a:pt x="574239" y="315664"/>
                </a:lnTo>
                <a:lnTo>
                  <a:pt x="715626" y="315664"/>
                </a:lnTo>
                <a:lnTo>
                  <a:pt x="716916" y="316061"/>
                </a:lnTo>
                <a:lnTo>
                  <a:pt x="718007" y="316855"/>
                </a:lnTo>
                <a:lnTo>
                  <a:pt x="719198" y="317549"/>
                </a:lnTo>
                <a:lnTo>
                  <a:pt x="720239" y="318690"/>
                </a:lnTo>
                <a:lnTo>
                  <a:pt x="721132" y="320278"/>
                </a:lnTo>
                <a:lnTo>
                  <a:pt x="722125" y="321766"/>
                </a:lnTo>
                <a:lnTo>
                  <a:pt x="722769" y="323750"/>
                </a:lnTo>
                <a:lnTo>
                  <a:pt x="723067" y="326231"/>
                </a:lnTo>
                <a:lnTo>
                  <a:pt x="723464" y="328612"/>
                </a:lnTo>
                <a:lnTo>
                  <a:pt x="723662" y="331638"/>
                </a:lnTo>
                <a:lnTo>
                  <a:pt x="723662" y="338583"/>
                </a:lnTo>
                <a:lnTo>
                  <a:pt x="723464" y="341461"/>
                </a:lnTo>
                <a:lnTo>
                  <a:pt x="723067" y="343941"/>
                </a:lnTo>
                <a:lnTo>
                  <a:pt x="722769" y="346323"/>
                </a:lnTo>
                <a:lnTo>
                  <a:pt x="722125" y="348357"/>
                </a:lnTo>
                <a:lnTo>
                  <a:pt x="721132" y="350043"/>
                </a:lnTo>
                <a:lnTo>
                  <a:pt x="720239" y="351631"/>
                </a:lnTo>
                <a:lnTo>
                  <a:pt x="719198" y="352821"/>
                </a:lnTo>
                <a:lnTo>
                  <a:pt x="718007" y="353615"/>
                </a:lnTo>
                <a:lnTo>
                  <a:pt x="716916" y="354310"/>
                </a:lnTo>
                <a:lnTo>
                  <a:pt x="715626" y="354657"/>
                </a:lnTo>
                <a:close/>
              </a:path>
              <a:path w="1033144" h="356869">
                <a:moveTo>
                  <a:pt x="909699" y="354657"/>
                </a:moveTo>
                <a:lnTo>
                  <a:pt x="813308" y="354657"/>
                </a:lnTo>
                <a:lnTo>
                  <a:pt x="809289" y="353268"/>
                </a:lnTo>
                <a:lnTo>
                  <a:pt x="805519" y="350490"/>
                </a:lnTo>
                <a:lnTo>
                  <a:pt x="801848" y="347612"/>
                </a:lnTo>
                <a:lnTo>
                  <a:pt x="800012" y="342651"/>
                </a:lnTo>
                <a:lnTo>
                  <a:pt x="800012" y="13642"/>
                </a:lnTo>
                <a:lnTo>
                  <a:pt x="801848" y="8731"/>
                </a:lnTo>
                <a:lnTo>
                  <a:pt x="809289" y="3075"/>
                </a:lnTo>
                <a:lnTo>
                  <a:pt x="813308" y="1637"/>
                </a:lnTo>
                <a:lnTo>
                  <a:pt x="897644" y="1637"/>
                </a:lnTo>
                <a:lnTo>
                  <a:pt x="938664" y="5069"/>
                </a:lnTo>
                <a:lnTo>
                  <a:pt x="976030" y="19766"/>
                </a:lnTo>
                <a:lnTo>
                  <a:pt x="996343" y="39885"/>
                </a:lnTo>
                <a:lnTo>
                  <a:pt x="846447" y="39885"/>
                </a:lnTo>
                <a:lnTo>
                  <a:pt x="846447" y="154185"/>
                </a:lnTo>
                <a:lnTo>
                  <a:pt x="982799" y="154185"/>
                </a:lnTo>
                <a:lnTo>
                  <a:pt x="977812" y="158501"/>
                </a:lnTo>
                <a:lnTo>
                  <a:pt x="971065" y="162669"/>
                </a:lnTo>
                <a:lnTo>
                  <a:pt x="963426" y="165943"/>
                </a:lnTo>
                <a:lnTo>
                  <a:pt x="970523" y="167571"/>
                </a:lnTo>
                <a:lnTo>
                  <a:pt x="1007497" y="188890"/>
                </a:lnTo>
                <a:lnTo>
                  <a:pt x="1009931" y="191541"/>
                </a:lnTo>
                <a:lnTo>
                  <a:pt x="846447" y="191541"/>
                </a:lnTo>
                <a:lnTo>
                  <a:pt x="846447" y="315962"/>
                </a:lnTo>
                <a:lnTo>
                  <a:pt x="1011588" y="315962"/>
                </a:lnTo>
                <a:lnTo>
                  <a:pt x="1008186" y="319906"/>
                </a:lnTo>
                <a:lnTo>
                  <a:pt x="973993" y="343346"/>
                </a:lnTo>
                <a:lnTo>
                  <a:pt x="937018" y="353066"/>
                </a:lnTo>
                <a:lnTo>
                  <a:pt x="919382" y="354480"/>
                </a:lnTo>
                <a:lnTo>
                  <a:pt x="909699" y="354657"/>
                </a:lnTo>
                <a:close/>
              </a:path>
              <a:path w="1033144" h="356869">
                <a:moveTo>
                  <a:pt x="982799" y="154185"/>
                </a:moveTo>
                <a:lnTo>
                  <a:pt x="899876" y="154185"/>
                </a:lnTo>
                <a:lnTo>
                  <a:pt x="908583" y="153888"/>
                </a:lnTo>
                <a:lnTo>
                  <a:pt x="916396" y="152995"/>
                </a:lnTo>
                <a:lnTo>
                  <a:pt x="952760" y="131167"/>
                </a:lnTo>
                <a:lnTo>
                  <a:pt x="962086" y="103187"/>
                </a:lnTo>
                <a:lnTo>
                  <a:pt x="962086" y="86915"/>
                </a:lnTo>
                <a:lnTo>
                  <a:pt x="960896" y="79176"/>
                </a:lnTo>
                <a:lnTo>
                  <a:pt x="958514" y="72330"/>
                </a:lnTo>
                <a:lnTo>
                  <a:pt x="956133" y="65385"/>
                </a:lnTo>
                <a:lnTo>
                  <a:pt x="952412" y="59531"/>
                </a:lnTo>
                <a:lnTo>
                  <a:pt x="947352" y="54768"/>
                </a:lnTo>
                <a:lnTo>
                  <a:pt x="942292" y="49907"/>
                </a:lnTo>
                <a:lnTo>
                  <a:pt x="904583" y="40127"/>
                </a:lnTo>
                <a:lnTo>
                  <a:pt x="894965" y="39885"/>
                </a:lnTo>
                <a:lnTo>
                  <a:pt x="996343" y="39885"/>
                </a:lnTo>
                <a:lnTo>
                  <a:pt x="1010027" y="80571"/>
                </a:lnTo>
                <a:lnTo>
                  <a:pt x="1010455" y="90785"/>
                </a:lnTo>
                <a:lnTo>
                  <a:pt x="1010455" y="99218"/>
                </a:lnTo>
                <a:lnTo>
                  <a:pt x="1009414" y="107255"/>
                </a:lnTo>
                <a:lnTo>
                  <a:pt x="1007330" y="114895"/>
                </a:lnTo>
                <a:lnTo>
                  <a:pt x="1005346" y="122535"/>
                </a:lnTo>
                <a:lnTo>
                  <a:pt x="1002369" y="129579"/>
                </a:lnTo>
                <a:lnTo>
                  <a:pt x="998400" y="136028"/>
                </a:lnTo>
                <a:lnTo>
                  <a:pt x="994531" y="142478"/>
                </a:lnTo>
                <a:lnTo>
                  <a:pt x="989619" y="148282"/>
                </a:lnTo>
                <a:lnTo>
                  <a:pt x="982799" y="154185"/>
                </a:lnTo>
                <a:close/>
              </a:path>
              <a:path w="1033144" h="356869">
                <a:moveTo>
                  <a:pt x="1011588" y="315962"/>
                </a:moveTo>
                <a:lnTo>
                  <a:pt x="914610" y="315962"/>
                </a:lnTo>
                <a:lnTo>
                  <a:pt x="922396" y="315720"/>
                </a:lnTo>
                <a:lnTo>
                  <a:pt x="929679" y="314994"/>
                </a:lnTo>
                <a:lnTo>
                  <a:pt x="969924" y="295820"/>
                </a:lnTo>
                <a:lnTo>
                  <a:pt x="983369" y="256133"/>
                </a:lnTo>
                <a:lnTo>
                  <a:pt x="983052" y="248487"/>
                </a:lnTo>
                <a:lnTo>
                  <a:pt x="963575" y="208210"/>
                </a:lnTo>
                <a:lnTo>
                  <a:pt x="922833" y="192620"/>
                </a:lnTo>
                <a:lnTo>
                  <a:pt x="902555" y="191541"/>
                </a:lnTo>
                <a:lnTo>
                  <a:pt x="1009931" y="191541"/>
                </a:lnTo>
                <a:lnTo>
                  <a:pt x="1029682" y="228116"/>
                </a:lnTo>
                <a:lnTo>
                  <a:pt x="1032780" y="253454"/>
                </a:lnTo>
                <a:lnTo>
                  <a:pt x="1032510" y="261630"/>
                </a:lnTo>
                <a:lnTo>
                  <a:pt x="1020204" y="303655"/>
                </a:lnTo>
                <a:lnTo>
                  <a:pt x="1012567" y="314827"/>
                </a:lnTo>
                <a:lnTo>
                  <a:pt x="1011588" y="3159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603" y="1918861"/>
            <a:ext cx="2901255" cy="2558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4140" y="2306522"/>
            <a:ext cx="8498619" cy="218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8123" y="2713504"/>
            <a:ext cx="2391221" cy="2614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4140" y="3097990"/>
            <a:ext cx="9580563" cy="21773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0887" y="3367865"/>
            <a:ext cx="8229461" cy="2178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4856" y="3780304"/>
            <a:ext cx="2153788" cy="21014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17305" y="3779262"/>
            <a:ext cx="3449867" cy="26238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63778" y="3776434"/>
            <a:ext cx="4213207" cy="26253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71277" y="4110653"/>
            <a:ext cx="1026021" cy="26119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56915" y="1763943"/>
            <a:ext cx="564515" cy="358012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7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14140" y="4497272"/>
            <a:ext cx="9606489" cy="2186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3966" y="4767147"/>
            <a:ext cx="3143345" cy="21862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31007" y="5106872"/>
            <a:ext cx="7863012" cy="2186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805" y="856014"/>
            <a:ext cx="1117600" cy="356870"/>
          </a:xfrm>
          <a:custGeom>
            <a:avLst/>
            <a:gdLst/>
            <a:ahLst/>
            <a:cxnLst/>
            <a:rect l="l" t="t" r="r" b="b"/>
            <a:pathLst>
              <a:path w="1117600" h="356869">
                <a:moveTo>
                  <a:pt x="28078" y="356294"/>
                </a:moveTo>
                <a:lnTo>
                  <a:pt x="19149" y="356294"/>
                </a:lnTo>
                <a:lnTo>
                  <a:pt x="15428" y="356046"/>
                </a:lnTo>
                <a:lnTo>
                  <a:pt x="12352" y="355550"/>
                </a:lnTo>
                <a:lnTo>
                  <a:pt x="9276" y="355153"/>
                </a:lnTo>
                <a:lnTo>
                  <a:pt x="0" y="349001"/>
                </a:lnTo>
                <a:lnTo>
                  <a:pt x="0" y="7292"/>
                </a:lnTo>
                <a:lnTo>
                  <a:pt x="4911" y="2381"/>
                </a:lnTo>
                <a:lnTo>
                  <a:pt x="6796" y="1686"/>
                </a:lnTo>
                <a:lnTo>
                  <a:pt x="9276" y="1140"/>
                </a:lnTo>
                <a:lnTo>
                  <a:pt x="12352" y="744"/>
                </a:lnTo>
                <a:lnTo>
                  <a:pt x="15428" y="248"/>
                </a:lnTo>
                <a:lnTo>
                  <a:pt x="19149" y="0"/>
                </a:lnTo>
                <a:lnTo>
                  <a:pt x="28078" y="0"/>
                </a:lnTo>
                <a:lnTo>
                  <a:pt x="31849" y="248"/>
                </a:lnTo>
                <a:lnTo>
                  <a:pt x="34825" y="744"/>
                </a:lnTo>
                <a:lnTo>
                  <a:pt x="37802" y="1141"/>
                </a:lnTo>
                <a:lnTo>
                  <a:pt x="40183" y="1686"/>
                </a:lnTo>
                <a:lnTo>
                  <a:pt x="41969" y="2381"/>
                </a:lnTo>
                <a:lnTo>
                  <a:pt x="43854" y="2976"/>
                </a:lnTo>
                <a:lnTo>
                  <a:pt x="45144" y="3819"/>
                </a:lnTo>
                <a:lnTo>
                  <a:pt x="45839" y="4911"/>
                </a:lnTo>
                <a:lnTo>
                  <a:pt x="46632" y="6002"/>
                </a:lnTo>
                <a:lnTo>
                  <a:pt x="47029" y="7292"/>
                </a:lnTo>
                <a:lnTo>
                  <a:pt x="47029" y="150018"/>
                </a:lnTo>
                <a:lnTo>
                  <a:pt x="254347" y="150018"/>
                </a:lnTo>
                <a:lnTo>
                  <a:pt x="254347" y="190946"/>
                </a:lnTo>
                <a:lnTo>
                  <a:pt x="47029" y="190946"/>
                </a:lnTo>
                <a:lnTo>
                  <a:pt x="47029" y="349001"/>
                </a:lnTo>
                <a:lnTo>
                  <a:pt x="46632" y="350291"/>
                </a:lnTo>
                <a:lnTo>
                  <a:pt x="45839" y="351383"/>
                </a:lnTo>
                <a:lnTo>
                  <a:pt x="45144" y="352474"/>
                </a:lnTo>
                <a:lnTo>
                  <a:pt x="34825" y="355550"/>
                </a:lnTo>
                <a:lnTo>
                  <a:pt x="31849" y="356046"/>
                </a:lnTo>
                <a:lnTo>
                  <a:pt x="28078" y="356294"/>
                </a:lnTo>
                <a:close/>
              </a:path>
              <a:path w="1117600" h="356869">
                <a:moveTo>
                  <a:pt x="254347" y="150018"/>
                </a:moveTo>
                <a:lnTo>
                  <a:pt x="207615" y="150018"/>
                </a:lnTo>
                <a:lnTo>
                  <a:pt x="207615" y="7292"/>
                </a:lnTo>
                <a:lnTo>
                  <a:pt x="212526" y="2381"/>
                </a:lnTo>
                <a:lnTo>
                  <a:pt x="214411" y="1686"/>
                </a:lnTo>
                <a:lnTo>
                  <a:pt x="216792" y="1140"/>
                </a:lnTo>
                <a:lnTo>
                  <a:pt x="219670" y="744"/>
                </a:lnTo>
                <a:lnTo>
                  <a:pt x="222547" y="248"/>
                </a:lnTo>
                <a:lnTo>
                  <a:pt x="226367" y="0"/>
                </a:lnTo>
                <a:lnTo>
                  <a:pt x="235495" y="0"/>
                </a:lnTo>
                <a:lnTo>
                  <a:pt x="239166" y="248"/>
                </a:lnTo>
                <a:lnTo>
                  <a:pt x="242143" y="744"/>
                </a:lnTo>
                <a:lnTo>
                  <a:pt x="245119" y="1141"/>
                </a:lnTo>
                <a:lnTo>
                  <a:pt x="247501" y="1686"/>
                </a:lnTo>
                <a:lnTo>
                  <a:pt x="249287" y="2381"/>
                </a:lnTo>
                <a:lnTo>
                  <a:pt x="251172" y="2976"/>
                </a:lnTo>
                <a:lnTo>
                  <a:pt x="252462" y="3819"/>
                </a:lnTo>
                <a:lnTo>
                  <a:pt x="253156" y="4911"/>
                </a:lnTo>
                <a:lnTo>
                  <a:pt x="253950" y="6002"/>
                </a:lnTo>
                <a:lnTo>
                  <a:pt x="254347" y="7292"/>
                </a:lnTo>
                <a:lnTo>
                  <a:pt x="254347" y="150018"/>
                </a:lnTo>
                <a:close/>
              </a:path>
              <a:path w="1117600" h="356869">
                <a:moveTo>
                  <a:pt x="235495" y="356294"/>
                </a:moveTo>
                <a:lnTo>
                  <a:pt x="226367" y="356294"/>
                </a:lnTo>
                <a:lnTo>
                  <a:pt x="222547" y="356046"/>
                </a:lnTo>
                <a:lnTo>
                  <a:pt x="219670" y="355550"/>
                </a:lnTo>
                <a:lnTo>
                  <a:pt x="216792" y="355153"/>
                </a:lnTo>
                <a:lnTo>
                  <a:pt x="207615" y="349001"/>
                </a:lnTo>
                <a:lnTo>
                  <a:pt x="207615" y="190946"/>
                </a:lnTo>
                <a:lnTo>
                  <a:pt x="254347" y="190946"/>
                </a:lnTo>
                <a:lnTo>
                  <a:pt x="254347" y="349001"/>
                </a:lnTo>
                <a:lnTo>
                  <a:pt x="253950" y="350291"/>
                </a:lnTo>
                <a:lnTo>
                  <a:pt x="253156" y="351383"/>
                </a:lnTo>
                <a:lnTo>
                  <a:pt x="252462" y="352474"/>
                </a:lnTo>
                <a:lnTo>
                  <a:pt x="242143" y="355550"/>
                </a:lnTo>
                <a:lnTo>
                  <a:pt x="239166" y="356046"/>
                </a:lnTo>
                <a:lnTo>
                  <a:pt x="235495" y="356294"/>
                </a:lnTo>
                <a:close/>
              </a:path>
              <a:path w="1117600" h="356869">
                <a:moveTo>
                  <a:pt x="561565" y="41523"/>
                </a:moveTo>
                <a:lnTo>
                  <a:pt x="313122" y="41523"/>
                </a:lnTo>
                <a:lnTo>
                  <a:pt x="311782" y="41175"/>
                </a:lnTo>
                <a:lnTo>
                  <a:pt x="305234" y="25350"/>
                </a:lnTo>
                <a:lnTo>
                  <a:pt x="305234" y="18405"/>
                </a:lnTo>
                <a:lnTo>
                  <a:pt x="305482" y="15378"/>
                </a:lnTo>
                <a:lnTo>
                  <a:pt x="306474" y="10120"/>
                </a:lnTo>
                <a:lnTo>
                  <a:pt x="307069" y="7987"/>
                </a:lnTo>
                <a:lnTo>
                  <a:pt x="307764" y="6399"/>
                </a:lnTo>
                <a:lnTo>
                  <a:pt x="308458" y="4712"/>
                </a:lnTo>
                <a:lnTo>
                  <a:pt x="309401" y="3522"/>
                </a:lnTo>
                <a:lnTo>
                  <a:pt x="310592" y="2827"/>
                </a:lnTo>
                <a:lnTo>
                  <a:pt x="311782" y="2033"/>
                </a:lnTo>
                <a:lnTo>
                  <a:pt x="313122" y="1637"/>
                </a:lnTo>
                <a:lnTo>
                  <a:pt x="561565" y="1637"/>
                </a:lnTo>
                <a:lnTo>
                  <a:pt x="562855" y="2033"/>
                </a:lnTo>
                <a:lnTo>
                  <a:pt x="564046" y="2827"/>
                </a:lnTo>
                <a:lnTo>
                  <a:pt x="565236" y="3522"/>
                </a:lnTo>
                <a:lnTo>
                  <a:pt x="566229" y="4712"/>
                </a:lnTo>
                <a:lnTo>
                  <a:pt x="567022" y="6399"/>
                </a:lnTo>
                <a:lnTo>
                  <a:pt x="567915" y="7987"/>
                </a:lnTo>
                <a:lnTo>
                  <a:pt x="568511" y="10120"/>
                </a:lnTo>
                <a:lnTo>
                  <a:pt x="568808" y="12799"/>
                </a:lnTo>
                <a:lnTo>
                  <a:pt x="569205" y="15378"/>
                </a:lnTo>
                <a:lnTo>
                  <a:pt x="569404" y="18405"/>
                </a:lnTo>
                <a:lnTo>
                  <a:pt x="569404" y="25350"/>
                </a:lnTo>
                <a:lnTo>
                  <a:pt x="569205" y="28376"/>
                </a:lnTo>
                <a:lnTo>
                  <a:pt x="568808" y="30956"/>
                </a:lnTo>
                <a:lnTo>
                  <a:pt x="568511" y="33436"/>
                </a:lnTo>
                <a:lnTo>
                  <a:pt x="567915" y="35470"/>
                </a:lnTo>
                <a:lnTo>
                  <a:pt x="567022" y="37058"/>
                </a:lnTo>
                <a:lnTo>
                  <a:pt x="566229" y="38546"/>
                </a:lnTo>
                <a:lnTo>
                  <a:pt x="565236" y="39687"/>
                </a:lnTo>
                <a:lnTo>
                  <a:pt x="564046" y="40481"/>
                </a:lnTo>
                <a:lnTo>
                  <a:pt x="562855" y="41175"/>
                </a:lnTo>
                <a:lnTo>
                  <a:pt x="561565" y="41523"/>
                </a:lnTo>
                <a:close/>
              </a:path>
              <a:path w="1117600" h="356869">
                <a:moveTo>
                  <a:pt x="441858" y="356294"/>
                </a:moveTo>
                <a:lnTo>
                  <a:pt x="433028" y="356294"/>
                </a:lnTo>
                <a:lnTo>
                  <a:pt x="429257" y="356046"/>
                </a:lnTo>
                <a:lnTo>
                  <a:pt x="426082" y="355550"/>
                </a:lnTo>
                <a:lnTo>
                  <a:pt x="423006" y="355153"/>
                </a:lnTo>
                <a:lnTo>
                  <a:pt x="413878" y="349001"/>
                </a:lnTo>
                <a:lnTo>
                  <a:pt x="413878" y="41523"/>
                </a:lnTo>
                <a:lnTo>
                  <a:pt x="460759" y="41523"/>
                </a:lnTo>
                <a:lnTo>
                  <a:pt x="460759" y="349001"/>
                </a:lnTo>
                <a:lnTo>
                  <a:pt x="448555" y="355550"/>
                </a:lnTo>
                <a:lnTo>
                  <a:pt x="445579" y="356046"/>
                </a:lnTo>
                <a:lnTo>
                  <a:pt x="441858" y="356294"/>
                </a:lnTo>
                <a:close/>
              </a:path>
              <a:path w="1117600" h="356869">
                <a:moveTo>
                  <a:pt x="841463" y="41523"/>
                </a:moveTo>
                <a:lnTo>
                  <a:pt x="593019" y="41523"/>
                </a:lnTo>
                <a:lnTo>
                  <a:pt x="591680" y="41175"/>
                </a:lnTo>
                <a:lnTo>
                  <a:pt x="585131" y="25350"/>
                </a:lnTo>
                <a:lnTo>
                  <a:pt x="585131" y="18405"/>
                </a:lnTo>
                <a:lnTo>
                  <a:pt x="585379" y="15378"/>
                </a:lnTo>
                <a:lnTo>
                  <a:pt x="586371" y="10120"/>
                </a:lnTo>
                <a:lnTo>
                  <a:pt x="586967" y="7987"/>
                </a:lnTo>
                <a:lnTo>
                  <a:pt x="587661" y="6399"/>
                </a:lnTo>
                <a:lnTo>
                  <a:pt x="588356" y="4712"/>
                </a:lnTo>
                <a:lnTo>
                  <a:pt x="589298" y="3522"/>
                </a:lnTo>
                <a:lnTo>
                  <a:pt x="590489" y="2827"/>
                </a:lnTo>
                <a:lnTo>
                  <a:pt x="591680" y="2033"/>
                </a:lnTo>
                <a:lnTo>
                  <a:pt x="593019" y="1637"/>
                </a:lnTo>
                <a:lnTo>
                  <a:pt x="841463" y="1637"/>
                </a:lnTo>
                <a:lnTo>
                  <a:pt x="842753" y="2033"/>
                </a:lnTo>
                <a:lnTo>
                  <a:pt x="843943" y="2827"/>
                </a:lnTo>
                <a:lnTo>
                  <a:pt x="845134" y="3522"/>
                </a:lnTo>
                <a:lnTo>
                  <a:pt x="846126" y="4712"/>
                </a:lnTo>
                <a:lnTo>
                  <a:pt x="846920" y="6399"/>
                </a:lnTo>
                <a:lnTo>
                  <a:pt x="847813" y="7987"/>
                </a:lnTo>
                <a:lnTo>
                  <a:pt x="848408" y="10120"/>
                </a:lnTo>
                <a:lnTo>
                  <a:pt x="848706" y="12799"/>
                </a:lnTo>
                <a:lnTo>
                  <a:pt x="849103" y="15378"/>
                </a:lnTo>
                <a:lnTo>
                  <a:pt x="849301" y="18405"/>
                </a:lnTo>
                <a:lnTo>
                  <a:pt x="849301" y="25350"/>
                </a:lnTo>
                <a:lnTo>
                  <a:pt x="849103" y="28376"/>
                </a:lnTo>
                <a:lnTo>
                  <a:pt x="848706" y="30956"/>
                </a:lnTo>
                <a:lnTo>
                  <a:pt x="848408" y="33436"/>
                </a:lnTo>
                <a:lnTo>
                  <a:pt x="847813" y="35470"/>
                </a:lnTo>
                <a:lnTo>
                  <a:pt x="846920" y="37058"/>
                </a:lnTo>
                <a:lnTo>
                  <a:pt x="846126" y="38546"/>
                </a:lnTo>
                <a:lnTo>
                  <a:pt x="845134" y="39687"/>
                </a:lnTo>
                <a:lnTo>
                  <a:pt x="843943" y="40481"/>
                </a:lnTo>
                <a:lnTo>
                  <a:pt x="842753" y="41175"/>
                </a:lnTo>
                <a:lnTo>
                  <a:pt x="841463" y="41523"/>
                </a:lnTo>
                <a:close/>
              </a:path>
              <a:path w="1117600" h="356869">
                <a:moveTo>
                  <a:pt x="721755" y="356294"/>
                </a:moveTo>
                <a:lnTo>
                  <a:pt x="712925" y="356294"/>
                </a:lnTo>
                <a:lnTo>
                  <a:pt x="709154" y="356046"/>
                </a:lnTo>
                <a:lnTo>
                  <a:pt x="705980" y="355550"/>
                </a:lnTo>
                <a:lnTo>
                  <a:pt x="702904" y="355153"/>
                </a:lnTo>
                <a:lnTo>
                  <a:pt x="693776" y="349001"/>
                </a:lnTo>
                <a:lnTo>
                  <a:pt x="693776" y="41523"/>
                </a:lnTo>
                <a:lnTo>
                  <a:pt x="740657" y="41523"/>
                </a:lnTo>
                <a:lnTo>
                  <a:pt x="740657" y="349001"/>
                </a:lnTo>
                <a:lnTo>
                  <a:pt x="728453" y="355550"/>
                </a:lnTo>
                <a:lnTo>
                  <a:pt x="725476" y="356046"/>
                </a:lnTo>
                <a:lnTo>
                  <a:pt x="721755" y="356294"/>
                </a:lnTo>
                <a:close/>
              </a:path>
              <a:path w="1117600" h="356869">
                <a:moveTo>
                  <a:pt x="928330" y="356294"/>
                </a:moveTo>
                <a:lnTo>
                  <a:pt x="919202" y="356294"/>
                </a:lnTo>
                <a:lnTo>
                  <a:pt x="915432" y="356046"/>
                </a:lnTo>
                <a:lnTo>
                  <a:pt x="912455" y="355550"/>
                </a:lnTo>
                <a:lnTo>
                  <a:pt x="909478" y="355153"/>
                </a:lnTo>
                <a:lnTo>
                  <a:pt x="900251" y="349001"/>
                </a:lnTo>
                <a:lnTo>
                  <a:pt x="900270" y="14482"/>
                </a:lnTo>
                <a:lnTo>
                  <a:pt x="902136" y="9326"/>
                </a:lnTo>
                <a:lnTo>
                  <a:pt x="905907" y="6250"/>
                </a:lnTo>
                <a:lnTo>
                  <a:pt x="909776" y="3174"/>
                </a:lnTo>
                <a:lnTo>
                  <a:pt x="914092" y="1637"/>
                </a:lnTo>
                <a:lnTo>
                  <a:pt x="1002099" y="1637"/>
                </a:lnTo>
                <a:lnTo>
                  <a:pt x="1009392" y="1984"/>
                </a:lnTo>
                <a:lnTo>
                  <a:pt x="1016337" y="2678"/>
                </a:lnTo>
                <a:lnTo>
                  <a:pt x="1023382" y="3274"/>
                </a:lnTo>
                <a:lnTo>
                  <a:pt x="1063056" y="14535"/>
                </a:lnTo>
                <a:lnTo>
                  <a:pt x="1095514" y="39588"/>
                </a:lnTo>
                <a:lnTo>
                  <a:pt x="1096076" y="40332"/>
                </a:lnTo>
                <a:lnTo>
                  <a:pt x="947281" y="40332"/>
                </a:lnTo>
                <a:lnTo>
                  <a:pt x="947281" y="182016"/>
                </a:lnTo>
                <a:lnTo>
                  <a:pt x="1090367" y="182016"/>
                </a:lnTo>
                <a:lnTo>
                  <a:pt x="1083459" y="189160"/>
                </a:lnTo>
                <a:lnTo>
                  <a:pt x="1043573" y="212228"/>
                </a:lnTo>
                <a:lnTo>
                  <a:pt x="1003110" y="219902"/>
                </a:lnTo>
                <a:lnTo>
                  <a:pt x="987316" y="220414"/>
                </a:lnTo>
                <a:lnTo>
                  <a:pt x="947281" y="220414"/>
                </a:lnTo>
                <a:lnTo>
                  <a:pt x="947281" y="349001"/>
                </a:lnTo>
                <a:lnTo>
                  <a:pt x="946834" y="350291"/>
                </a:lnTo>
                <a:lnTo>
                  <a:pt x="945941" y="351383"/>
                </a:lnTo>
                <a:lnTo>
                  <a:pt x="945148" y="352474"/>
                </a:lnTo>
                <a:lnTo>
                  <a:pt x="935077" y="355550"/>
                </a:lnTo>
                <a:lnTo>
                  <a:pt x="932100" y="356046"/>
                </a:lnTo>
                <a:lnTo>
                  <a:pt x="928330" y="356294"/>
                </a:lnTo>
                <a:close/>
              </a:path>
              <a:path w="1117600" h="356869">
                <a:moveTo>
                  <a:pt x="1090367" y="182016"/>
                </a:moveTo>
                <a:lnTo>
                  <a:pt x="989548" y="182016"/>
                </a:lnTo>
                <a:lnTo>
                  <a:pt x="999733" y="181672"/>
                </a:lnTo>
                <a:lnTo>
                  <a:pt x="1009007" y="180640"/>
                </a:lnTo>
                <a:lnTo>
                  <a:pt x="1048335" y="161329"/>
                </a:lnTo>
                <a:lnTo>
                  <a:pt x="1066604" y="124122"/>
                </a:lnTo>
                <a:lnTo>
                  <a:pt x="1067832" y="108793"/>
                </a:lnTo>
                <a:lnTo>
                  <a:pt x="1067329" y="98514"/>
                </a:lnTo>
                <a:lnTo>
                  <a:pt x="1050791" y="60238"/>
                </a:lnTo>
                <a:lnTo>
                  <a:pt x="1015295" y="42267"/>
                </a:lnTo>
                <a:lnTo>
                  <a:pt x="998626" y="40332"/>
                </a:lnTo>
                <a:lnTo>
                  <a:pt x="1096076" y="40332"/>
                </a:lnTo>
                <a:lnTo>
                  <a:pt x="1114061" y="77083"/>
                </a:lnTo>
                <a:lnTo>
                  <a:pt x="1117243" y="105072"/>
                </a:lnTo>
                <a:lnTo>
                  <a:pt x="1116694" y="117992"/>
                </a:lnTo>
                <a:lnTo>
                  <a:pt x="1103606" y="163097"/>
                </a:lnTo>
                <a:lnTo>
                  <a:pt x="1091105" y="181254"/>
                </a:lnTo>
                <a:lnTo>
                  <a:pt x="1090367" y="1820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087" y="1962272"/>
            <a:ext cx="4428556" cy="3050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6195" y="1807014"/>
            <a:ext cx="582295" cy="871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195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3428" y="2720565"/>
            <a:ext cx="4864727" cy="265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0451" y="2393540"/>
            <a:ext cx="4869161" cy="2625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6971" y="3053940"/>
            <a:ext cx="4853615" cy="2625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4854" y="3391184"/>
            <a:ext cx="691219" cy="2101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45763" y="3677877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6971" y="3788059"/>
            <a:ext cx="4847811" cy="26163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88136" y="4114043"/>
            <a:ext cx="6875780" cy="2159000"/>
            <a:chOff x="1088136" y="4114043"/>
            <a:chExt cx="6875780" cy="215900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5065" y="4114043"/>
              <a:ext cx="4875295" cy="2625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5660" y="4448460"/>
              <a:ext cx="2375148" cy="2614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8136" y="4273421"/>
              <a:ext cx="6875159" cy="199936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68207" y="2008950"/>
            <a:ext cx="3403599" cy="23431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28779"/>
            <a:ext cx="3450253" cy="4811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2786" y="1908821"/>
            <a:ext cx="2297491" cy="2312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2786" y="2351485"/>
            <a:ext cx="2341359" cy="3040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2786" y="2818210"/>
            <a:ext cx="2334407" cy="3040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2786" y="3312171"/>
            <a:ext cx="1509992" cy="2312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35323" y="3685609"/>
            <a:ext cx="8107263" cy="2729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2353" y="4104086"/>
            <a:ext cx="2074413" cy="3040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4547" y="1725345"/>
            <a:ext cx="582295" cy="407225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15"/>
              </a:lnSpc>
              <a:spcBef>
                <a:spcPts val="31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1645">
              <a:lnSpc>
                <a:spcPts val="283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315"/>
              </a:lnSpc>
              <a:spcBef>
                <a:spcPts val="30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461645">
              <a:lnSpc>
                <a:spcPts val="278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1645">
              <a:lnSpc>
                <a:spcPts val="282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461645">
              <a:lnSpc>
                <a:spcPct val="100000"/>
              </a:lnSpc>
              <a:spcBef>
                <a:spcPts val="22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5323" y="4515177"/>
            <a:ext cx="9119145" cy="26268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632621" y="4857184"/>
            <a:ext cx="8744585" cy="561975"/>
            <a:chOff x="1632621" y="4857184"/>
            <a:chExt cx="8744585" cy="561975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5323" y="4857184"/>
              <a:ext cx="8741420" cy="2729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2621" y="5158163"/>
              <a:ext cx="1206721" cy="26089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35323" y="5504883"/>
            <a:ext cx="6726436" cy="27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28779"/>
            <a:ext cx="3450253" cy="4811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0805" y="1524000"/>
            <a:ext cx="101543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HTTP1.0 A non persistent </a:t>
            </a:r>
            <a:r>
              <a:rPr lang="en-US" sz="2800" dirty="0"/>
              <a:t>connection is the one that is closed after the server sends the requested object to the client. </a:t>
            </a:r>
          </a:p>
          <a:p>
            <a:endParaRPr lang="en-US" sz="2800" dirty="0" smtClean="0"/>
          </a:p>
          <a:p>
            <a:r>
              <a:rPr lang="en-US" sz="2800" dirty="0" smtClean="0"/>
              <a:t>HTTP1.1 </a:t>
            </a:r>
            <a:r>
              <a:rPr lang="en-US" sz="2800" dirty="0" smtClean="0"/>
              <a:t>With </a:t>
            </a:r>
            <a:r>
              <a:rPr lang="en-US" sz="2800" dirty="0"/>
              <a:t>persistent connections, the server leaves the TCP connection open after sending responses and hence the subsequent requests and responses between the same client and server can be sent.</a:t>
            </a:r>
          </a:p>
        </p:txBody>
      </p:sp>
    </p:spTree>
    <p:extLst>
      <p:ext uri="{BB962C8B-B14F-4D97-AF65-F5344CB8AC3E}">
        <p14:creationId xmlns:p14="http://schemas.microsoft.com/office/powerpoint/2010/main" val="229273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2454" y="987522"/>
            <a:ext cx="3300124" cy="4539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848" y="1721831"/>
            <a:ext cx="8713560" cy="44911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05" y="831755"/>
            <a:ext cx="4637112" cy="4781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64547" y="1721383"/>
            <a:ext cx="150495" cy="193675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055" y="1915723"/>
            <a:ext cx="8515870" cy="3186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2439" y="2437117"/>
            <a:ext cx="9462685" cy="3050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8203" y="2823277"/>
            <a:ext cx="8769937" cy="3064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2439" y="3331277"/>
            <a:ext cx="8839232" cy="3064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5593" y="3718627"/>
            <a:ext cx="9950400" cy="306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172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Calibri</vt:lpstr>
      <vt:lpstr>Arial Unicode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Chowdhury Abida Anjum Era</dc:creator>
  <cp:lastModifiedBy>User</cp:lastModifiedBy>
  <cp:revision>1</cp:revision>
  <dcterms:created xsi:type="dcterms:W3CDTF">2021-11-04T05:00:15Z</dcterms:created>
  <dcterms:modified xsi:type="dcterms:W3CDTF">2021-11-08T14:47:50Z</dcterms:modified>
</cp:coreProperties>
</file>