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Sample Case: Chapter 3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392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Case: </a:t>
            </a:r>
            <a:r>
              <a:rPr lang="en-US" dirty="0" err="1" smtClean="0"/>
              <a:t>Depa</a:t>
            </a:r>
            <a:r>
              <a:rPr lang="en-US" dirty="0" smtClean="0"/>
              <a:t> agrees to go to Wonderland with </a:t>
            </a:r>
            <a:r>
              <a:rPr lang="en-US" dirty="0" err="1" smtClean="0"/>
              <a:t>Amit.Do</a:t>
            </a:r>
            <a:r>
              <a:rPr lang="en-US" dirty="0" smtClean="0"/>
              <a:t> you think there is an intention to create legal relationship between </a:t>
            </a:r>
            <a:r>
              <a:rPr lang="en-US" dirty="0" err="1" smtClean="0"/>
              <a:t>Deepa</a:t>
            </a:r>
            <a:r>
              <a:rPr lang="en-US" dirty="0" smtClean="0"/>
              <a:t> and Amit? Why and why not?</a:t>
            </a:r>
          </a:p>
          <a:p>
            <a:endParaRPr lang="en-US" dirty="0"/>
          </a:p>
          <a:p>
            <a:r>
              <a:rPr lang="en-US" dirty="0" smtClean="0"/>
              <a:t>Solution: Step 1:No,there is no intention to create legal relationship between </a:t>
            </a:r>
            <a:r>
              <a:rPr lang="en-US" dirty="0" err="1" smtClean="0"/>
              <a:t>Deepa</a:t>
            </a:r>
            <a:r>
              <a:rPr lang="en-US" dirty="0" smtClean="0"/>
              <a:t> and Amit.</a:t>
            </a:r>
          </a:p>
          <a:p>
            <a:r>
              <a:rPr lang="en-US" dirty="0"/>
              <a:t> </a:t>
            </a:r>
            <a:r>
              <a:rPr lang="en-US" dirty="0" smtClean="0"/>
              <a:t>             Step 2: Going to Cinema is not a legal matter.</a:t>
            </a:r>
          </a:p>
          <a:p>
            <a:r>
              <a:rPr lang="en-US" dirty="0"/>
              <a:t> </a:t>
            </a:r>
            <a:r>
              <a:rPr lang="en-US" dirty="0" smtClean="0"/>
              <a:t>             Step 3: Though it is not a contract enforceable by </a:t>
            </a:r>
            <a:r>
              <a:rPr lang="en-US" dirty="0" err="1" smtClean="0"/>
              <a:t>law,there</a:t>
            </a:r>
            <a:r>
              <a:rPr lang="en-US" dirty="0" smtClean="0"/>
              <a:t> is no </a:t>
            </a:r>
            <a:r>
              <a:rPr lang="en-US" dirty="0"/>
              <a:t>i</a:t>
            </a:r>
            <a:r>
              <a:rPr lang="en-US" dirty="0" smtClean="0"/>
              <a:t>ntention to create </a:t>
            </a:r>
            <a:r>
              <a:rPr lang="en-US" smtClean="0"/>
              <a:t>legal relationship.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7752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85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Sample Case: Chapter 3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Case: Chapter 3</dc:title>
  <dc:creator>Lenovo</dc:creator>
  <cp:lastModifiedBy>Lenovo</cp:lastModifiedBy>
  <cp:revision>1</cp:revision>
  <dcterms:created xsi:type="dcterms:W3CDTF">2020-05-25T14:31:00Z</dcterms:created>
  <dcterms:modified xsi:type="dcterms:W3CDTF">2020-05-25T14:38:59Z</dcterms:modified>
</cp:coreProperties>
</file>