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15" r:id="rId44"/>
  </p:sldIdLst>
  <p:sldSz cx="9144000" cy="5143500" type="screen16x9"/>
  <p:notesSz cx="5143500" cy="9144000"/>
  <p:embeddedFontLst>
    <p:embeddedFont>
      <p:font typeface="Roboto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jzAw2JrM8sOM5rt3AGxDuUOpI4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4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0eacc5155_0_2059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" name="Google Shape;15;g110eacc5155_0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0eacc5155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10eacc5155_0_5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10eacc5155_0_5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0eacc515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10eacc5155_0_5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110eacc5155_0_5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0eacc5155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10eacc5155_0_5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10eacc5155_0_5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0eacc5155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10eacc5155_0_5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10eacc5155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0eacc5155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10eacc5155_0_5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110eacc5155_0_5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0eacc5155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0eacc5155_0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0eacc5155_0_5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0eacc5155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10eacc5155_0_5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10eacc5155_0_5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0eacc5155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10eacc5155_0_5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10eacc5155_0_5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0eacc5155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10eacc5155_0_5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0eacc5155_0_5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0eacc5155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10eacc5155_0_6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10eacc5155_0_6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0eacc5155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10eacc5155_0_6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10eacc5155_0_6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0eacc515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10eacc5155_0_6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10eacc5155_0_6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0eacc5155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10eacc5155_0_6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110eacc5155_0_6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0eacc5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110eacc51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110eacc51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0eacc51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10eacc515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110eacc515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0eacc515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10eacc5155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10eacc5155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0eacc5155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10eacc5155_0_8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110eacc5155_0_8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0eacc5155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10eacc5155_0_8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110eacc5155_0_8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0eacc5155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10eacc5155_0_9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10eacc5155_0_9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0eacc5155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10eacc5155_0_9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10eacc5155_0_9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0eacc5155_0_2339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g110eacc5155_0_2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10eacc5155_0_23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10eacc5155_0_2059"/>
          <p:cNvSpPr/>
          <p:nvPr/>
        </p:nvSpPr>
        <p:spPr>
          <a:xfrm>
            <a:off x="0" y="140500"/>
            <a:ext cx="9144000" cy="4630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C78D8"/>
              </a:solidFill>
              <a:highlight>
                <a:srgbClr val="6D9EEB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g110eacc5155_0_2059"/>
          <p:cNvSpPr txBox="1"/>
          <p:nvPr/>
        </p:nvSpPr>
        <p:spPr>
          <a:xfrm>
            <a:off x="715791" y="2400945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Hadoop Map Reduce and YARN</a:t>
            </a: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Lecture 4</a:t>
            </a: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9;g110eacc5155_0_2059"/>
          <p:cNvSpPr txBox="1"/>
          <p:nvPr/>
        </p:nvSpPr>
        <p:spPr>
          <a:xfrm>
            <a:off x="2584725" y="3146550"/>
            <a:ext cx="41439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Tahmina Sultana Priya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Lecturer, Dept.of CSE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Daffodil International University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110eacc5155_0_20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1" name="Google Shape;21;g110eacc5155_0_20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350" y="292025"/>
            <a:ext cx="3447251" cy="19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10eacc5155_0_55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10eacc5155_0_56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10eacc5155_0_56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110eacc5155_0_57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10eacc5155_0_57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10eacc5155_0_58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110eacc5155_0_58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10eacc5155_0_59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110eacc5155_0_59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10eacc5155_0_60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110eacc5155_0_60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10eacc5155_0_6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110eacc5155_0_6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110eacc5155_0_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10eacc5155_0_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110eacc5155_0_28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110eacc5155_0_89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110eacc5155_0_89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110eacc5155_0_90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110eacc5155_0_90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0eacc5155_0_2339"/>
          <p:cNvSpPr/>
          <p:nvPr/>
        </p:nvSpPr>
        <p:spPr>
          <a:xfrm>
            <a:off x="0" y="140500"/>
            <a:ext cx="9144000" cy="4630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C78D8"/>
              </a:solidFill>
              <a:highlight>
                <a:srgbClr val="6D9EEB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g110eacc5155_0_2339"/>
          <p:cNvSpPr txBox="1"/>
          <p:nvPr/>
        </p:nvSpPr>
        <p:spPr>
          <a:xfrm>
            <a:off x="733366" y="1567095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endParaRPr sz="2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g110eacc5155_0_23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377" name="Google Shape;377;g110eacc5155_0_2339"/>
          <p:cNvSpPr txBox="1"/>
          <p:nvPr/>
        </p:nvSpPr>
        <p:spPr>
          <a:xfrm>
            <a:off x="6431575" y="3474950"/>
            <a:ext cx="27123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1800" b="1" i="0" u="none" strike="noStrike" cap="none">
                <a:solidFill>
                  <a:srgbClr val="F4CCCC"/>
                </a:solidFill>
                <a:latin typeface="Roboto"/>
                <a:ea typeface="Roboto"/>
                <a:cs typeface="Roboto"/>
                <a:sym typeface="Roboto"/>
              </a:rPr>
              <a:t>Slide content from</a:t>
            </a:r>
            <a:endParaRPr sz="1800" b="1" i="0" u="none" strike="noStrike" cap="none">
              <a:solidFill>
                <a:srgbClr val="F4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n-US" sz="1800" b="1" i="0" u="none" strike="noStrike" cap="none">
                <a:solidFill>
                  <a:srgbClr val="F4CCCC"/>
                </a:solidFill>
                <a:latin typeface="Roboto"/>
                <a:ea typeface="Roboto"/>
                <a:cs typeface="Roboto"/>
                <a:sym typeface="Roboto"/>
              </a:rPr>
              <a:t>Edureka and Simplilearn</a:t>
            </a:r>
            <a:endParaRPr sz="1800" b="1" i="0" u="none" strike="noStrike" cap="none">
              <a:solidFill>
                <a:srgbClr val="F4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132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</Words>
  <Application>Microsoft Office PowerPoint</Application>
  <PresentationFormat>On-screen Show (16:9)</PresentationFormat>
  <Paragraphs>53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Roboto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PptxGenJS</dc:creator>
  <cp:lastModifiedBy>Dr. Fizar Ahmed</cp:lastModifiedBy>
  <cp:revision>3</cp:revision>
  <dcterms:created xsi:type="dcterms:W3CDTF">2022-01-28T06:41:19Z</dcterms:created>
  <dcterms:modified xsi:type="dcterms:W3CDTF">2024-05-18T03:43:19Z</dcterms:modified>
</cp:coreProperties>
</file>