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660"/>
  </p:normalViewPr>
  <p:slideViewPr>
    <p:cSldViewPr snapToGrid="0">
      <p:cViewPr>
        <p:scale>
          <a:sx n="78" d="100"/>
          <a:sy n="78" d="100"/>
        </p:scale>
        <p:origin x="869"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A2F030-97E1-4243-90CF-ECCAFF4AC78B}"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C0C90BB1-6523-4158-866D-998D54727809}">
      <dgm:prSet phldrT="[Text]"/>
      <dgm:spPr/>
      <dgm:t>
        <a:bodyPr/>
        <a:lstStyle/>
        <a:p>
          <a:r>
            <a:rPr lang="en-US" dirty="0"/>
            <a:t>Elector Owner</a:t>
          </a:r>
        </a:p>
      </dgm:t>
    </dgm:pt>
    <dgm:pt modelId="{F5FC9E6F-8521-4CCB-917E-27C10FF66593}" type="parTrans" cxnId="{16DBE1D1-0703-43A1-8F0E-2F3BAA8C0188}">
      <dgm:prSet/>
      <dgm:spPr/>
      <dgm:t>
        <a:bodyPr/>
        <a:lstStyle/>
        <a:p>
          <a:endParaRPr lang="en-US"/>
        </a:p>
      </dgm:t>
    </dgm:pt>
    <dgm:pt modelId="{24EC1E1E-F620-43BB-811C-92DD1E1D2367}" type="sibTrans" cxnId="{16DBE1D1-0703-43A1-8F0E-2F3BAA8C0188}">
      <dgm:prSet/>
      <dgm:spPr/>
      <dgm:t>
        <a:bodyPr/>
        <a:lstStyle/>
        <a:p>
          <a:endParaRPr lang="en-US"/>
        </a:p>
      </dgm:t>
    </dgm:pt>
    <dgm:pt modelId="{4084E618-80D4-4241-B290-759C75E14D87}">
      <dgm:prSet phldrT="[Text]"/>
      <dgm:spPr/>
      <dgm:t>
        <a:bodyPr/>
        <a:lstStyle/>
        <a:p>
          <a:r>
            <a:rPr lang="en-US" dirty="0"/>
            <a:t>Mamun</a:t>
          </a:r>
        </a:p>
      </dgm:t>
    </dgm:pt>
    <dgm:pt modelId="{02949EEC-FBEB-4799-A7F3-0471EE1CC0FE}" type="parTrans" cxnId="{51847750-E206-4CBD-A9A4-D10E2B2DA54A}">
      <dgm:prSet/>
      <dgm:spPr/>
      <dgm:t>
        <a:bodyPr/>
        <a:lstStyle/>
        <a:p>
          <a:endParaRPr lang="en-US"/>
        </a:p>
      </dgm:t>
    </dgm:pt>
    <dgm:pt modelId="{CB3A7A1D-81B7-45D4-BB28-34EC74E74C0C}" type="sibTrans" cxnId="{51847750-E206-4CBD-A9A4-D10E2B2DA54A}">
      <dgm:prSet/>
      <dgm:spPr/>
      <dgm:t>
        <a:bodyPr/>
        <a:lstStyle/>
        <a:p>
          <a:endParaRPr lang="en-US"/>
        </a:p>
      </dgm:t>
    </dgm:pt>
    <dgm:pt modelId="{6C427DEB-E908-49FD-9AEF-C9DB1A71DABE}">
      <dgm:prSet phldrT="[Text]"/>
      <dgm:spPr/>
      <dgm:t>
        <a:bodyPr/>
        <a:lstStyle/>
        <a:p>
          <a:r>
            <a:rPr lang="en-US" dirty="0"/>
            <a:t>Transferor</a:t>
          </a:r>
        </a:p>
      </dgm:t>
    </dgm:pt>
    <dgm:pt modelId="{77729EBD-E58E-4439-9B08-34FB9E4A4005}" type="parTrans" cxnId="{E1207B4C-399A-4856-9868-7034B8C8822E}">
      <dgm:prSet/>
      <dgm:spPr/>
      <dgm:t>
        <a:bodyPr/>
        <a:lstStyle/>
        <a:p>
          <a:endParaRPr lang="en-US"/>
        </a:p>
      </dgm:t>
    </dgm:pt>
    <dgm:pt modelId="{2C62C3C0-BA66-4A5C-9F06-75ECE1369D59}" type="sibTrans" cxnId="{E1207B4C-399A-4856-9868-7034B8C8822E}">
      <dgm:prSet custT="1"/>
      <dgm:spPr/>
      <dgm:t>
        <a:bodyPr/>
        <a:lstStyle/>
        <a:p>
          <a:r>
            <a:rPr lang="en-US" sz="1100" dirty="0"/>
            <a:t>Profess to</a:t>
          </a:r>
        </a:p>
      </dgm:t>
    </dgm:pt>
    <dgm:pt modelId="{B4A7D8F8-B833-4928-B2C3-35810C9AF6C7}">
      <dgm:prSet phldrT="[Text]"/>
      <dgm:spPr/>
      <dgm:t>
        <a:bodyPr/>
        <a:lstStyle/>
        <a:p>
          <a:r>
            <a:rPr lang="en-US" dirty="0"/>
            <a:t>Joy</a:t>
          </a:r>
        </a:p>
      </dgm:t>
    </dgm:pt>
    <dgm:pt modelId="{4BBEA843-309C-469E-B769-ABD55CC21705}" type="parTrans" cxnId="{9B82763C-92EB-4B31-B647-FC6425C627FE}">
      <dgm:prSet/>
      <dgm:spPr/>
      <dgm:t>
        <a:bodyPr/>
        <a:lstStyle/>
        <a:p>
          <a:endParaRPr lang="en-US"/>
        </a:p>
      </dgm:t>
    </dgm:pt>
    <dgm:pt modelId="{1ABF86E3-1F2C-4145-B3C9-6B979735DAF5}" type="sibTrans" cxnId="{9B82763C-92EB-4B31-B647-FC6425C627FE}">
      <dgm:prSet/>
      <dgm:spPr/>
      <dgm:t>
        <a:bodyPr/>
        <a:lstStyle/>
        <a:p>
          <a:endParaRPr lang="en-US"/>
        </a:p>
      </dgm:t>
    </dgm:pt>
    <dgm:pt modelId="{3947BC1D-DB1F-4739-BAB9-71156A834152}">
      <dgm:prSet phldrT="[Text]"/>
      <dgm:spPr/>
      <dgm:t>
        <a:bodyPr/>
        <a:lstStyle/>
        <a:p>
          <a:r>
            <a:rPr lang="en-US" dirty="0"/>
            <a:t>Transferee</a:t>
          </a:r>
        </a:p>
      </dgm:t>
    </dgm:pt>
    <dgm:pt modelId="{914D46CF-12AB-4AEC-91C4-CA0DC8B0AD7B}" type="parTrans" cxnId="{7E8B1BEE-30C7-4309-A384-A9A0CA960622}">
      <dgm:prSet/>
      <dgm:spPr/>
      <dgm:t>
        <a:bodyPr/>
        <a:lstStyle/>
        <a:p>
          <a:endParaRPr lang="en-US"/>
        </a:p>
      </dgm:t>
    </dgm:pt>
    <dgm:pt modelId="{C2A8EA1C-AF9A-4A63-9D55-1CEE4FDF882B}" type="sibTrans" cxnId="{7E8B1BEE-30C7-4309-A384-A9A0CA960622}">
      <dgm:prSet/>
      <dgm:spPr/>
      <dgm:t>
        <a:bodyPr/>
        <a:lstStyle/>
        <a:p>
          <a:endParaRPr lang="en-US"/>
        </a:p>
      </dgm:t>
    </dgm:pt>
    <dgm:pt modelId="{2DBAD2AF-3011-43D5-8FE8-DADCF96FFC85}">
      <dgm:prSet phldrT="[Text]"/>
      <dgm:spPr/>
      <dgm:t>
        <a:bodyPr/>
        <a:lstStyle/>
        <a:p>
          <a:r>
            <a:rPr lang="en-US" dirty="0" err="1"/>
            <a:t>Ridoy</a:t>
          </a:r>
          <a:endParaRPr lang="en-US" dirty="0"/>
        </a:p>
      </dgm:t>
    </dgm:pt>
    <dgm:pt modelId="{3CB48EA1-6EA2-46E8-87AF-2E1CF213B660}" type="parTrans" cxnId="{CBF9BDDB-36BF-410B-84AC-EC402A8FBC81}">
      <dgm:prSet/>
      <dgm:spPr/>
      <dgm:t>
        <a:bodyPr/>
        <a:lstStyle/>
        <a:p>
          <a:endParaRPr lang="en-US"/>
        </a:p>
      </dgm:t>
    </dgm:pt>
    <dgm:pt modelId="{40FA1F53-BB81-4CEE-8B93-144EFA815CFE}" type="sibTrans" cxnId="{CBF9BDDB-36BF-410B-84AC-EC402A8FBC81}">
      <dgm:prSet/>
      <dgm:spPr/>
      <dgm:t>
        <a:bodyPr/>
        <a:lstStyle/>
        <a:p>
          <a:endParaRPr lang="en-US"/>
        </a:p>
      </dgm:t>
    </dgm:pt>
    <dgm:pt modelId="{B93F0F6C-28ED-4398-A995-0135E79F9625}">
      <dgm:prSet/>
      <dgm:spPr/>
      <dgm:t>
        <a:bodyPr/>
        <a:lstStyle/>
        <a:p>
          <a:r>
            <a:rPr lang="en-US" dirty="0"/>
            <a:t>Transfer a</a:t>
          </a:r>
        </a:p>
      </dgm:t>
    </dgm:pt>
    <dgm:pt modelId="{EC1E5DC2-18D2-4823-876F-EE10761141FC}" type="parTrans" cxnId="{5ED6FD58-69B1-4F7D-9776-BAB373758C5D}">
      <dgm:prSet/>
      <dgm:spPr/>
      <dgm:t>
        <a:bodyPr/>
        <a:lstStyle/>
        <a:p>
          <a:endParaRPr lang="en-US"/>
        </a:p>
      </dgm:t>
    </dgm:pt>
    <dgm:pt modelId="{774F1F51-FF2D-42BD-BC4C-58A1F1890241}" type="sibTrans" cxnId="{5ED6FD58-69B1-4F7D-9776-BAB373758C5D}">
      <dgm:prSet/>
      <dgm:spPr/>
      <dgm:t>
        <a:bodyPr/>
        <a:lstStyle/>
        <a:p>
          <a:r>
            <a:rPr lang="en-US" dirty="0"/>
            <a:t>To</a:t>
          </a:r>
        </a:p>
      </dgm:t>
    </dgm:pt>
    <dgm:pt modelId="{8CF25814-FC8A-4228-815C-8B1A6BDF2790}">
      <dgm:prSet/>
      <dgm:spPr/>
      <dgm:t>
        <a:bodyPr/>
        <a:lstStyle/>
        <a:p>
          <a:r>
            <a:rPr lang="en-US" dirty="0"/>
            <a:t>Farm in </a:t>
          </a:r>
          <a:r>
            <a:rPr lang="en-US" dirty="0" err="1"/>
            <a:t>Asulia</a:t>
          </a:r>
          <a:endParaRPr lang="en-US" dirty="0"/>
        </a:p>
      </dgm:t>
    </dgm:pt>
    <dgm:pt modelId="{260E22CB-20F9-46DA-822F-304BCBBF103A}" type="parTrans" cxnId="{759489BD-5372-4FC3-81CC-72856C57AC6B}">
      <dgm:prSet/>
      <dgm:spPr/>
      <dgm:t>
        <a:bodyPr/>
        <a:lstStyle/>
        <a:p>
          <a:endParaRPr lang="en-US"/>
        </a:p>
      </dgm:t>
    </dgm:pt>
    <dgm:pt modelId="{AE6F5F6E-F6CF-467C-91FA-968E336F291E}" type="sibTrans" cxnId="{759489BD-5372-4FC3-81CC-72856C57AC6B}">
      <dgm:prSet/>
      <dgm:spPr/>
      <dgm:t>
        <a:bodyPr/>
        <a:lstStyle/>
        <a:p>
          <a:endParaRPr lang="en-US"/>
        </a:p>
      </dgm:t>
    </dgm:pt>
    <dgm:pt modelId="{69F3ADFF-0D10-467C-87EE-AB6ED788150B}" type="pres">
      <dgm:prSet presAssocID="{F6A2F030-97E1-4243-90CF-ECCAFF4AC78B}" presName="linearFlow" presStyleCnt="0">
        <dgm:presLayoutVars>
          <dgm:dir/>
          <dgm:animLvl val="lvl"/>
          <dgm:resizeHandles val="exact"/>
        </dgm:presLayoutVars>
      </dgm:prSet>
      <dgm:spPr/>
    </dgm:pt>
    <dgm:pt modelId="{07644FA1-A81F-4AC9-A5A5-2A72191EE8BD}" type="pres">
      <dgm:prSet presAssocID="{C0C90BB1-6523-4158-866D-998D54727809}" presName="composite" presStyleCnt="0"/>
      <dgm:spPr/>
    </dgm:pt>
    <dgm:pt modelId="{9030F941-1440-4D45-924C-C374867D689C}" type="pres">
      <dgm:prSet presAssocID="{C0C90BB1-6523-4158-866D-998D54727809}" presName="parTx" presStyleLbl="node1" presStyleIdx="0" presStyleCnt="4">
        <dgm:presLayoutVars>
          <dgm:chMax val="0"/>
          <dgm:chPref val="0"/>
          <dgm:bulletEnabled val="1"/>
        </dgm:presLayoutVars>
      </dgm:prSet>
      <dgm:spPr/>
    </dgm:pt>
    <dgm:pt modelId="{7BC120FE-40A3-4E65-97D6-9C7819C484D9}" type="pres">
      <dgm:prSet presAssocID="{C0C90BB1-6523-4158-866D-998D54727809}" presName="parSh" presStyleLbl="node1" presStyleIdx="0" presStyleCnt="4"/>
      <dgm:spPr/>
    </dgm:pt>
    <dgm:pt modelId="{77698117-25A3-4E3B-814C-786EAD6018DF}" type="pres">
      <dgm:prSet presAssocID="{C0C90BB1-6523-4158-866D-998D54727809}" presName="desTx" presStyleLbl="fgAcc1" presStyleIdx="0" presStyleCnt="4">
        <dgm:presLayoutVars>
          <dgm:bulletEnabled val="1"/>
        </dgm:presLayoutVars>
      </dgm:prSet>
      <dgm:spPr/>
    </dgm:pt>
    <dgm:pt modelId="{4633D8A7-2EEE-4F01-824F-96125A9A311C}" type="pres">
      <dgm:prSet presAssocID="{24EC1E1E-F620-43BB-811C-92DD1E1D2367}" presName="sibTrans" presStyleLbl="sibTrans2D1" presStyleIdx="0" presStyleCnt="3"/>
      <dgm:spPr/>
    </dgm:pt>
    <dgm:pt modelId="{74EBD3A1-6AB4-4233-8494-21C40E8AAE1A}" type="pres">
      <dgm:prSet presAssocID="{24EC1E1E-F620-43BB-811C-92DD1E1D2367}" presName="connTx" presStyleLbl="sibTrans2D1" presStyleIdx="0" presStyleCnt="3"/>
      <dgm:spPr/>
    </dgm:pt>
    <dgm:pt modelId="{743DC4FE-964A-4588-882A-42143CB89AFA}" type="pres">
      <dgm:prSet presAssocID="{6C427DEB-E908-49FD-9AEF-C9DB1A71DABE}" presName="composite" presStyleCnt="0"/>
      <dgm:spPr/>
    </dgm:pt>
    <dgm:pt modelId="{F25CF159-2AA4-4C3D-ADA5-BD0957A3E003}" type="pres">
      <dgm:prSet presAssocID="{6C427DEB-E908-49FD-9AEF-C9DB1A71DABE}" presName="parTx" presStyleLbl="node1" presStyleIdx="0" presStyleCnt="4">
        <dgm:presLayoutVars>
          <dgm:chMax val="0"/>
          <dgm:chPref val="0"/>
          <dgm:bulletEnabled val="1"/>
        </dgm:presLayoutVars>
      </dgm:prSet>
      <dgm:spPr/>
    </dgm:pt>
    <dgm:pt modelId="{A429EBC8-BC58-4D6F-B091-4AA08F38FDD7}" type="pres">
      <dgm:prSet presAssocID="{6C427DEB-E908-49FD-9AEF-C9DB1A71DABE}" presName="parSh" presStyleLbl="node1" presStyleIdx="1" presStyleCnt="4"/>
      <dgm:spPr/>
    </dgm:pt>
    <dgm:pt modelId="{F433B733-445B-481F-91ED-530B0622FB58}" type="pres">
      <dgm:prSet presAssocID="{6C427DEB-E908-49FD-9AEF-C9DB1A71DABE}" presName="desTx" presStyleLbl="fgAcc1" presStyleIdx="1" presStyleCnt="4">
        <dgm:presLayoutVars>
          <dgm:bulletEnabled val="1"/>
        </dgm:presLayoutVars>
      </dgm:prSet>
      <dgm:spPr/>
    </dgm:pt>
    <dgm:pt modelId="{89117EEA-077D-4D3D-AB2C-986BFDC3BF23}" type="pres">
      <dgm:prSet presAssocID="{2C62C3C0-BA66-4A5C-9F06-75ECE1369D59}" presName="sibTrans" presStyleLbl="sibTrans2D1" presStyleIdx="1" presStyleCnt="3"/>
      <dgm:spPr/>
    </dgm:pt>
    <dgm:pt modelId="{5764A145-2372-4366-AE1E-22CE2A10A61F}" type="pres">
      <dgm:prSet presAssocID="{2C62C3C0-BA66-4A5C-9F06-75ECE1369D59}" presName="connTx" presStyleLbl="sibTrans2D1" presStyleIdx="1" presStyleCnt="3"/>
      <dgm:spPr/>
    </dgm:pt>
    <dgm:pt modelId="{B1A510B7-5234-4F68-AAF1-8EE0FD162A17}" type="pres">
      <dgm:prSet presAssocID="{B93F0F6C-28ED-4398-A995-0135E79F9625}" presName="composite" presStyleCnt="0"/>
      <dgm:spPr/>
    </dgm:pt>
    <dgm:pt modelId="{61F954F1-8C9D-4CC6-A3F3-601ECCCD8998}" type="pres">
      <dgm:prSet presAssocID="{B93F0F6C-28ED-4398-A995-0135E79F9625}" presName="parTx" presStyleLbl="node1" presStyleIdx="1" presStyleCnt="4">
        <dgm:presLayoutVars>
          <dgm:chMax val="0"/>
          <dgm:chPref val="0"/>
          <dgm:bulletEnabled val="1"/>
        </dgm:presLayoutVars>
      </dgm:prSet>
      <dgm:spPr/>
    </dgm:pt>
    <dgm:pt modelId="{19875905-A81B-413D-BDBC-4FCE352DAB4E}" type="pres">
      <dgm:prSet presAssocID="{B93F0F6C-28ED-4398-A995-0135E79F9625}" presName="parSh" presStyleLbl="node1" presStyleIdx="2" presStyleCnt="4"/>
      <dgm:spPr/>
    </dgm:pt>
    <dgm:pt modelId="{BEBBA614-9324-4068-A421-A2CB5142F514}" type="pres">
      <dgm:prSet presAssocID="{B93F0F6C-28ED-4398-A995-0135E79F9625}" presName="desTx" presStyleLbl="fgAcc1" presStyleIdx="2" presStyleCnt="4">
        <dgm:presLayoutVars>
          <dgm:bulletEnabled val="1"/>
        </dgm:presLayoutVars>
      </dgm:prSet>
      <dgm:spPr/>
    </dgm:pt>
    <dgm:pt modelId="{16987D49-97B9-474A-80D1-893BDF795320}" type="pres">
      <dgm:prSet presAssocID="{774F1F51-FF2D-42BD-BC4C-58A1F1890241}" presName="sibTrans" presStyleLbl="sibTrans2D1" presStyleIdx="2" presStyleCnt="3"/>
      <dgm:spPr/>
    </dgm:pt>
    <dgm:pt modelId="{0903AEC7-CDEE-44F3-AD02-57ADB316E4F9}" type="pres">
      <dgm:prSet presAssocID="{774F1F51-FF2D-42BD-BC4C-58A1F1890241}" presName="connTx" presStyleLbl="sibTrans2D1" presStyleIdx="2" presStyleCnt="3"/>
      <dgm:spPr/>
    </dgm:pt>
    <dgm:pt modelId="{D97CEA29-B133-4431-9914-A93FE347DC53}" type="pres">
      <dgm:prSet presAssocID="{3947BC1D-DB1F-4739-BAB9-71156A834152}" presName="composite" presStyleCnt="0"/>
      <dgm:spPr/>
    </dgm:pt>
    <dgm:pt modelId="{9DB01E00-2113-4DD9-9921-075B23E16CE1}" type="pres">
      <dgm:prSet presAssocID="{3947BC1D-DB1F-4739-BAB9-71156A834152}" presName="parTx" presStyleLbl="node1" presStyleIdx="2" presStyleCnt="4">
        <dgm:presLayoutVars>
          <dgm:chMax val="0"/>
          <dgm:chPref val="0"/>
          <dgm:bulletEnabled val="1"/>
        </dgm:presLayoutVars>
      </dgm:prSet>
      <dgm:spPr/>
    </dgm:pt>
    <dgm:pt modelId="{E96BF3B9-13E4-4FFB-B8D8-B3B4DDCC1565}" type="pres">
      <dgm:prSet presAssocID="{3947BC1D-DB1F-4739-BAB9-71156A834152}" presName="parSh" presStyleLbl="node1" presStyleIdx="3" presStyleCnt="4"/>
      <dgm:spPr/>
    </dgm:pt>
    <dgm:pt modelId="{1CFD270B-4166-45F2-8760-98CFFFE58D55}" type="pres">
      <dgm:prSet presAssocID="{3947BC1D-DB1F-4739-BAB9-71156A834152}" presName="desTx" presStyleLbl="fgAcc1" presStyleIdx="3" presStyleCnt="4">
        <dgm:presLayoutVars>
          <dgm:bulletEnabled val="1"/>
        </dgm:presLayoutVars>
      </dgm:prSet>
      <dgm:spPr/>
    </dgm:pt>
  </dgm:ptLst>
  <dgm:cxnLst>
    <dgm:cxn modelId="{C4593C08-42C1-4698-8B6F-C67E6CE99957}" type="presOf" srcId="{B93F0F6C-28ED-4398-A995-0135E79F9625}" destId="{19875905-A81B-413D-BDBC-4FCE352DAB4E}" srcOrd="1" destOrd="0" presId="urn:microsoft.com/office/officeart/2005/8/layout/process3"/>
    <dgm:cxn modelId="{38770F09-1E56-4F1A-A911-B6BF58C82095}" type="presOf" srcId="{F6A2F030-97E1-4243-90CF-ECCAFF4AC78B}" destId="{69F3ADFF-0D10-467C-87EE-AB6ED788150B}" srcOrd="0" destOrd="0" presId="urn:microsoft.com/office/officeart/2005/8/layout/process3"/>
    <dgm:cxn modelId="{D8BB2209-8A03-4764-BC40-E19F491E522F}" type="presOf" srcId="{2DBAD2AF-3011-43D5-8FE8-DADCF96FFC85}" destId="{1CFD270B-4166-45F2-8760-98CFFFE58D55}" srcOrd="0" destOrd="0" presId="urn:microsoft.com/office/officeart/2005/8/layout/process3"/>
    <dgm:cxn modelId="{129F3C2B-AB84-4B7A-B1E3-F9BDA25582A3}" type="presOf" srcId="{6C427DEB-E908-49FD-9AEF-C9DB1A71DABE}" destId="{F25CF159-2AA4-4C3D-ADA5-BD0957A3E003}" srcOrd="0" destOrd="0" presId="urn:microsoft.com/office/officeart/2005/8/layout/process3"/>
    <dgm:cxn modelId="{9B82763C-92EB-4B31-B647-FC6425C627FE}" srcId="{6C427DEB-E908-49FD-9AEF-C9DB1A71DABE}" destId="{B4A7D8F8-B833-4928-B2C3-35810C9AF6C7}" srcOrd="0" destOrd="0" parTransId="{4BBEA843-309C-469E-B769-ABD55CC21705}" sibTransId="{1ABF86E3-1F2C-4145-B3C9-6B979735DAF5}"/>
    <dgm:cxn modelId="{BDB3B23F-DFBC-44A9-81E3-2310CC86FD97}" type="presOf" srcId="{3947BC1D-DB1F-4739-BAB9-71156A834152}" destId="{9DB01E00-2113-4DD9-9921-075B23E16CE1}" srcOrd="0" destOrd="0" presId="urn:microsoft.com/office/officeart/2005/8/layout/process3"/>
    <dgm:cxn modelId="{B6A37644-0B82-475A-80C0-667BDCC00BDF}" type="presOf" srcId="{8CF25814-FC8A-4228-815C-8B1A6BDF2790}" destId="{BEBBA614-9324-4068-A421-A2CB5142F514}" srcOrd="0" destOrd="0" presId="urn:microsoft.com/office/officeart/2005/8/layout/process3"/>
    <dgm:cxn modelId="{E1207B4C-399A-4856-9868-7034B8C8822E}" srcId="{F6A2F030-97E1-4243-90CF-ECCAFF4AC78B}" destId="{6C427DEB-E908-49FD-9AEF-C9DB1A71DABE}" srcOrd="1" destOrd="0" parTransId="{77729EBD-E58E-4439-9B08-34FB9E4A4005}" sibTransId="{2C62C3C0-BA66-4A5C-9F06-75ECE1369D59}"/>
    <dgm:cxn modelId="{A85E294F-329F-41CD-9C7F-894FA13DC594}" type="presOf" srcId="{6C427DEB-E908-49FD-9AEF-C9DB1A71DABE}" destId="{A429EBC8-BC58-4D6F-B091-4AA08F38FDD7}" srcOrd="1" destOrd="0" presId="urn:microsoft.com/office/officeart/2005/8/layout/process3"/>
    <dgm:cxn modelId="{51847750-E206-4CBD-A9A4-D10E2B2DA54A}" srcId="{C0C90BB1-6523-4158-866D-998D54727809}" destId="{4084E618-80D4-4241-B290-759C75E14D87}" srcOrd="0" destOrd="0" parTransId="{02949EEC-FBEB-4799-A7F3-0471EE1CC0FE}" sibTransId="{CB3A7A1D-81B7-45D4-BB28-34EC74E74C0C}"/>
    <dgm:cxn modelId="{5ED6FD58-69B1-4F7D-9776-BAB373758C5D}" srcId="{F6A2F030-97E1-4243-90CF-ECCAFF4AC78B}" destId="{B93F0F6C-28ED-4398-A995-0135E79F9625}" srcOrd="2" destOrd="0" parTransId="{EC1E5DC2-18D2-4823-876F-EE10761141FC}" sibTransId="{774F1F51-FF2D-42BD-BC4C-58A1F1890241}"/>
    <dgm:cxn modelId="{DFCD867F-755F-4554-BA40-65DB3D4D4556}" type="presOf" srcId="{774F1F51-FF2D-42BD-BC4C-58A1F1890241}" destId="{0903AEC7-CDEE-44F3-AD02-57ADB316E4F9}" srcOrd="1" destOrd="0" presId="urn:microsoft.com/office/officeart/2005/8/layout/process3"/>
    <dgm:cxn modelId="{36D98D98-5FC1-4AF6-9E95-9B7BA8E34E8A}" type="presOf" srcId="{C0C90BB1-6523-4158-866D-998D54727809}" destId="{7BC120FE-40A3-4E65-97D6-9C7819C484D9}" srcOrd="1" destOrd="0" presId="urn:microsoft.com/office/officeart/2005/8/layout/process3"/>
    <dgm:cxn modelId="{15F5A799-DC1C-4837-9F34-33C92DCF0762}" type="presOf" srcId="{B4A7D8F8-B833-4928-B2C3-35810C9AF6C7}" destId="{F433B733-445B-481F-91ED-530B0622FB58}" srcOrd="0" destOrd="0" presId="urn:microsoft.com/office/officeart/2005/8/layout/process3"/>
    <dgm:cxn modelId="{F118E49A-F273-4414-BD21-08EBF9670012}" type="presOf" srcId="{C0C90BB1-6523-4158-866D-998D54727809}" destId="{9030F941-1440-4D45-924C-C374867D689C}" srcOrd="0" destOrd="0" presId="urn:microsoft.com/office/officeart/2005/8/layout/process3"/>
    <dgm:cxn modelId="{6E967DA1-A18F-46F6-B7F7-49CD48DA1C87}" type="presOf" srcId="{2C62C3C0-BA66-4A5C-9F06-75ECE1369D59}" destId="{89117EEA-077D-4D3D-AB2C-986BFDC3BF23}" srcOrd="0" destOrd="0" presId="urn:microsoft.com/office/officeart/2005/8/layout/process3"/>
    <dgm:cxn modelId="{7438F8A2-3D79-4B6C-B2E6-7B57CB74D195}" type="presOf" srcId="{24EC1E1E-F620-43BB-811C-92DD1E1D2367}" destId="{4633D8A7-2EEE-4F01-824F-96125A9A311C}" srcOrd="0" destOrd="0" presId="urn:microsoft.com/office/officeart/2005/8/layout/process3"/>
    <dgm:cxn modelId="{4D39EAA4-D061-478E-A7C4-FDF9FF012138}" type="presOf" srcId="{3947BC1D-DB1F-4739-BAB9-71156A834152}" destId="{E96BF3B9-13E4-4FFB-B8D8-B3B4DDCC1565}" srcOrd="1" destOrd="0" presId="urn:microsoft.com/office/officeart/2005/8/layout/process3"/>
    <dgm:cxn modelId="{3C77F4AE-3153-47A4-8748-031E4B0849DD}" type="presOf" srcId="{2C62C3C0-BA66-4A5C-9F06-75ECE1369D59}" destId="{5764A145-2372-4366-AE1E-22CE2A10A61F}" srcOrd="1" destOrd="0" presId="urn:microsoft.com/office/officeart/2005/8/layout/process3"/>
    <dgm:cxn modelId="{A28E27B7-6621-446D-9ABA-8DA105C77626}" type="presOf" srcId="{B93F0F6C-28ED-4398-A995-0135E79F9625}" destId="{61F954F1-8C9D-4CC6-A3F3-601ECCCD8998}" srcOrd="0" destOrd="0" presId="urn:microsoft.com/office/officeart/2005/8/layout/process3"/>
    <dgm:cxn modelId="{89BB21B8-8C49-42DD-B6C9-63E2DC9EFC6D}" type="presOf" srcId="{24EC1E1E-F620-43BB-811C-92DD1E1D2367}" destId="{74EBD3A1-6AB4-4233-8494-21C40E8AAE1A}" srcOrd="1" destOrd="0" presId="urn:microsoft.com/office/officeart/2005/8/layout/process3"/>
    <dgm:cxn modelId="{759489BD-5372-4FC3-81CC-72856C57AC6B}" srcId="{B93F0F6C-28ED-4398-A995-0135E79F9625}" destId="{8CF25814-FC8A-4228-815C-8B1A6BDF2790}" srcOrd="0" destOrd="0" parTransId="{260E22CB-20F9-46DA-822F-304BCBBF103A}" sibTransId="{AE6F5F6E-F6CF-467C-91FA-968E336F291E}"/>
    <dgm:cxn modelId="{793295C4-99A8-494B-A538-22EAE761BE4D}" type="presOf" srcId="{4084E618-80D4-4241-B290-759C75E14D87}" destId="{77698117-25A3-4E3B-814C-786EAD6018DF}" srcOrd="0" destOrd="0" presId="urn:microsoft.com/office/officeart/2005/8/layout/process3"/>
    <dgm:cxn modelId="{16DBE1D1-0703-43A1-8F0E-2F3BAA8C0188}" srcId="{F6A2F030-97E1-4243-90CF-ECCAFF4AC78B}" destId="{C0C90BB1-6523-4158-866D-998D54727809}" srcOrd="0" destOrd="0" parTransId="{F5FC9E6F-8521-4CCB-917E-27C10FF66593}" sibTransId="{24EC1E1E-F620-43BB-811C-92DD1E1D2367}"/>
    <dgm:cxn modelId="{002788D8-4CD5-4F21-8360-9DB3C1DAABFA}" type="presOf" srcId="{774F1F51-FF2D-42BD-BC4C-58A1F1890241}" destId="{16987D49-97B9-474A-80D1-893BDF795320}" srcOrd="0" destOrd="0" presId="urn:microsoft.com/office/officeart/2005/8/layout/process3"/>
    <dgm:cxn modelId="{CBF9BDDB-36BF-410B-84AC-EC402A8FBC81}" srcId="{3947BC1D-DB1F-4739-BAB9-71156A834152}" destId="{2DBAD2AF-3011-43D5-8FE8-DADCF96FFC85}" srcOrd="0" destOrd="0" parTransId="{3CB48EA1-6EA2-46E8-87AF-2E1CF213B660}" sibTransId="{40FA1F53-BB81-4CEE-8B93-144EFA815CFE}"/>
    <dgm:cxn modelId="{7E8B1BEE-30C7-4309-A384-A9A0CA960622}" srcId="{F6A2F030-97E1-4243-90CF-ECCAFF4AC78B}" destId="{3947BC1D-DB1F-4739-BAB9-71156A834152}" srcOrd="3" destOrd="0" parTransId="{914D46CF-12AB-4AEC-91C4-CA0DC8B0AD7B}" sibTransId="{C2A8EA1C-AF9A-4A63-9D55-1CEE4FDF882B}"/>
    <dgm:cxn modelId="{E9A7FA32-8F40-4BCB-BAAD-3899D65FD82D}" type="presParOf" srcId="{69F3ADFF-0D10-467C-87EE-AB6ED788150B}" destId="{07644FA1-A81F-4AC9-A5A5-2A72191EE8BD}" srcOrd="0" destOrd="0" presId="urn:microsoft.com/office/officeart/2005/8/layout/process3"/>
    <dgm:cxn modelId="{DA378403-3BCB-4F1C-9344-F3D80AA4FDE5}" type="presParOf" srcId="{07644FA1-A81F-4AC9-A5A5-2A72191EE8BD}" destId="{9030F941-1440-4D45-924C-C374867D689C}" srcOrd="0" destOrd="0" presId="urn:microsoft.com/office/officeart/2005/8/layout/process3"/>
    <dgm:cxn modelId="{F3081CF8-2A30-45BC-9204-849BA688D930}" type="presParOf" srcId="{07644FA1-A81F-4AC9-A5A5-2A72191EE8BD}" destId="{7BC120FE-40A3-4E65-97D6-9C7819C484D9}" srcOrd="1" destOrd="0" presId="urn:microsoft.com/office/officeart/2005/8/layout/process3"/>
    <dgm:cxn modelId="{0F256A0D-AC02-4DAF-864F-84F6C27BDFE8}" type="presParOf" srcId="{07644FA1-A81F-4AC9-A5A5-2A72191EE8BD}" destId="{77698117-25A3-4E3B-814C-786EAD6018DF}" srcOrd="2" destOrd="0" presId="urn:microsoft.com/office/officeart/2005/8/layout/process3"/>
    <dgm:cxn modelId="{47B1A17D-FFF3-4768-B4F8-9FA4F06B93A2}" type="presParOf" srcId="{69F3ADFF-0D10-467C-87EE-AB6ED788150B}" destId="{4633D8A7-2EEE-4F01-824F-96125A9A311C}" srcOrd="1" destOrd="0" presId="urn:microsoft.com/office/officeart/2005/8/layout/process3"/>
    <dgm:cxn modelId="{C6FBDCC1-B099-451B-8A7F-C8CD7D028207}" type="presParOf" srcId="{4633D8A7-2EEE-4F01-824F-96125A9A311C}" destId="{74EBD3A1-6AB4-4233-8494-21C40E8AAE1A}" srcOrd="0" destOrd="0" presId="urn:microsoft.com/office/officeart/2005/8/layout/process3"/>
    <dgm:cxn modelId="{403C3E42-7495-4831-BEE4-DA1F05199548}" type="presParOf" srcId="{69F3ADFF-0D10-467C-87EE-AB6ED788150B}" destId="{743DC4FE-964A-4588-882A-42143CB89AFA}" srcOrd="2" destOrd="0" presId="urn:microsoft.com/office/officeart/2005/8/layout/process3"/>
    <dgm:cxn modelId="{F94C0DF1-957A-4F44-8548-9F9DF191C393}" type="presParOf" srcId="{743DC4FE-964A-4588-882A-42143CB89AFA}" destId="{F25CF159-2AA4-4C3D-ADA5-BD0957A3E003}" srcOrd="0" destOrd="0" presId="urn:microsoft.com/office/officeart/2005/8/layout/process3"/>
    <dgm:cxn modelId="{D11487CA-A056-433D-BC59-059F36450378}" type="presParOf" srcId="{743DC4FE-964A-4588-882A-42143CB89AFA}" destId="{A429EBC8-BC58-4D6F-B091-4AA08F38FDD7}" srcOrd="1" destOrd="0" presId="urn:microsoft.com/office/officeart/2005/8/layout/process3"/>
    <dgm:cxn modelId="{B2E63DEB-8EC4-48C8-9527-ECACB0C3EEF7}" type="presParOf" srcId="{743DC4FE-964A-4588-882A-42143CB89AFA}" destId="{F433B733-445B-481F-91ED-530B0622FB58}" srcOrd="2" destOrd="0" presId="urn:microsoft.com/office/officeart/2005/8/layout/process3"/>
    <dgm:cxn modelId="{8D247A8B-5F26-4B2A-8243-3E8BE115A47F}" type="presParOf" srcId="{69F3ADFF-0D10-467C-87EE-AB6ED788150B}" destId="{89117EEA-077D-4D3D-AB2C-986BFDC3BF23}" srcOrd="3" destOrd="0" presId="urn:microsoft.com/office/officeart/2005/8/layout/process3"/>
    <dgm:cxn modelId="{801F990D-B77E-4481-9451-E09DCC6A5EFD}" type="presParOf" srcId="{89117EEA-077D-4D3D-AB2C-986BFDC3BF23}" destId="{5764A145-2372-4366-AE1E-22CE2A10A61F}" srcOrd="0" destOrd="0" presId="urn:microsoft.com/office/officeart/2005/8/layout/process3"/>
    <dgm:cxn modelId="{13921819-CAC4-4C81-BA28-5A208BC0F667}" type="presParOf" srcId="{69F3ADFF-0D10-467C-87EE-AB6ED788150B}" destId="{B1A510B7-5234-4F68-AAF1-8EE0FD162A17}" srcOrd="4" destOrd="0" presId="urn:microsoft.com/office/officeart/2005/8/layout/process3"/>
    <dgm:cxn modelId="{AD166E29-91CE-4E03-B99C-CB4BD0D924B8}" type="presParOf" srcId="{B1A510B7-5234-4F68-AAF1-8EE0FD162A17}" destId="{61F954F1-8C9D-4CC6-A3F3-601ECCCD8998}" srcOrd="0" destOrd="0" presId="urn:microsoft.com/office/officeart/2005/8/layout/process3"/>
    <dgm:cxn modelId="{A0B312FA-0C73-40B4-B882-3858B1DEF3F0}" type="presParOf" srcId="{B1A510B7-5234-4F68-AAF1-8EE0FD162A17}" destId="{19875905-A81B-413D-BDBC-4FCE352DAB4E}" srcOrd="1" destOrd="0" presId="urn:microsoft.com/office/officeart/2005/8/layout/process3"/>
    <dgm:cxn modelId="{8769E946-0DE8-481B-B1D8-8887A1CAC0D6}" type="presParOf" srcId="{B1A510B7-5234-4F68-AAF1-8EE0FD162A17}" destId="{BEBBA614-9324-4068-A421-A2CB5142F514}" srcOrd="2" destOrd="0" presId="urn:microsoft.com/office/officeart/2005/8/layout/process3"/>
    <dgm:cxn modelId="{67EC9BBA-98EA-41D3-8021-99FEB3282449}" type="presParOf" srcId="{69F3ADFF-0D10-467C-87EE-AB6ED788150B}" destId="{16987D49-97B9-474A-80D1-893BDF795320}" srcOrd="5" destOrd="0" presId="urn:microsoft.com/office/officeart/2005/8/layout/process3"/>
    <dgm:cxn modelId="{B7007254-9BDD-4020-9502-F3B4790583C7}" type="presParOf" srcId="{16987D49-97B9-474A-80D1-893BDF795320}" destId="{0903AEC7-CDEE-44F3-AD02-57ADB316E4F9}" srcOrd="0" destOrd="0" presId="urn:microsoft.com/office/officeart/2005/8/layout/process3"/>
    <dgm:cxn modelId="{340C4090-C9B4-48D6-A46D-6C1ACC5B258C}" type="presParOf" srcId="{69F3ADFF-0D10-467C-87EE-AB6ED788150B}" destId="{D97CEA29-B133-4431-9914-A93FE347DC53}" srcOrd="6" destOrd="0" presId="urn:microsoft.com/office/officeart/2005/8/layout/process3"/>
    <dgm:cxn modelId="{D3BD02F4-34F6-4EB1-8461-D09DE608F576}" type="presParOf" srcId="{D97CEA29-B133-4431-9914-A93FE347DC53}" destId="{9DB01E00-2113-4DD9-9921-075B23E16CE1}" srcOrd="0" destOrd="0" presId="urn:microsoft.com/office/officeart/2005/8/layout/process3"/>
    <dgm:cxn modelId="{C5827532-DFA2-47B4-AF79-D939D8B2EC53}" type="presParOf" srcId="{D97CEA29-B133-4431-9914-A93FE347DC53}" destId="{E96BF3B9-13E4-4FFB-B8D8-B3B4DDCC1565}" srcOrd="1" destOrd="0" presId="urn:microsoft.com/office/officeart/2005/8/layout/process3"/>
    <dgm:cxn modelId="{CC64FA21-DCE2-472D-86EF-2F0406765F63}" type="presParOf" srcId="{D97CEA29-B133-4431-9914-A93FE347DC53}" destId="{1CFD270B-4166-45F2-8760-98CFFFE58D55}"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1D5290-BCA8-4094-A11F-2BF7EC471A6C}"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26E28A55-2641-43E8-BB74-6375B0435F5C}">
      <dgm:prSet phldrT="[Text]"/>
      <dgm:spPr/>
      <dgm:t>
        <a:bodyPr/>
        <a:lstStyle/>
        <a:p>
          <a:r>
            <a:rPr lang="en-US" dirty="0"/>
            <a:t>Mamun </a:t>
          </a:r>
        </a:p>
        <a:p>
          <a:r>
            <a:rPr lang="en-US" dirty="0"/>
            <a:t>Elector Owner</a:t>
          </a:r>
        </a:p>
      </dgm:t>
    </dgm:pt>
    <dgm:pt modelId="{58064B3A-7B40-4FE9-AB66-F23A545A54C9}" type="parTrans" cxnId="{238AA4FB-822A-40EC-9BC3-2C79C7B64D81}">
      <dgm:prSet/>
      <dgm:spPr/>
      <dgm:t>
        <a:bodyPr/>
        <a:lstStyle/>
        <a:p>
          <a:endParaRPr lang="en-US"/>
        </a:p>
      </dgm:t>
    </dgm:pt>
    <dgm:pt modelId="{B0981734-1AAF-44E1-889C-1099389D34AE}" type="sibTrans" cxnId="{238AA4FB-822A-40EC-9BC3-2C79C7B64D81}">
      <dgm:prSet/>
      <dgm:spPr/>
      <dgm:t>
        <a:bodyPr/>
        <a:lstStyle/>
        <a:p>
          <a:endParaRPr lang="en-US"/>
        </a:p>
      </dgm:t>
    </dgm:pt>
    <dgm:pt modelId="{49273773-DED2-4DF3-940D-3157E7F32A24}">
      <dgm:prSet phldrT="[Text]"/>
      <dgm:spPr/>
      <dgm:t>
        <a:bodyPr/>
        <a:lstStyle/>
        <a:p>
          <a:r>
            <a:rPr lang="en-US" dirty="0"/>
            <a:t>A farm in </a:t>
          </a:r>
          <a:r>
            <a:rPr lang="en-US" dirty="0" err="1"/>
            <a:t>Asulia</a:t>
          </a:r>
          <a:r>
            <a:rPr lang="en-US" dirty="0"/>
            <a:t> of Rs. 800 </a:t>
          </a:r>
        </a:p>
      </dgm:t>
    </dgm:pt>
    <dgm:pt modelId="{C5ACB625-C41D-4C98-BF53-AD19BECE661E}" type="parTrans" cxnId="{6DC511B2-C8D6-4849-B6F6-6969E375FBB5}">
      <dgm:prSet/>
      <dgm:spPr/>
      <dgm:t>
        <a:bodyPr/>
        <a:lstStyle/>
        <a:p>
          <a:endParaRPr lang="en-US"/>
        </a:p>
      </dgm:t>
    </dgm:pt>
    <dgm:pt modelId="{7437FFCF-69F9-4230-ADF6-E1D73D793E98}" type="sibTrans" cxnId="{6DC511B2-C8D6-4849-B6F6-6969E375FBB5}">
      <dgm:prSet/>
      <dgm:spPr/>
      <dgm:t>
        <a:bodyPr/>
        <a:lstStyle/>
        <a:p>
          <a:endParaRPr lang="en-US"/>
        </a:p>
      </dgm:t>
    </dgm:pt>
    <dgm:pt modelId="{6EA0264A-E83D-40FF-AFF5-1EDD7CB1FABF}">
      <dgm:prSet phldrT="[Text]"/>
      <dgm:spPr/>
      <dgm:t>
        <a:bodyPr/>
        <a:lstStyle/>
        <a:p>
          <a:r>
            <a:rPr lang="en-US" dirty="0"/>
            <a:t>Joy </a:t>
          </a:r>
        </a:p>
        <a:p>
          <a:r>
            <a:rPr lang="en-US" dirty="0"/>
            <a:t>Transferor</a:t>
          </a:r>
        </a:p>
      </dgm:t>
    </dgm:pt>
    <dgm:pt modelId="{0C1C19B4-549C-43DD-BF27-987D366C35FE}" type="parTrans" cxnId="{FB520A02-25E6-47F6-A90D-9C8F3AEE243B}">
      <dgm:prSet/>
      <dgm:spPr/>
      <dgm:t>
        <a:bodyPr/>
        <a:lstStyle/>
        <a:p>
          <a:endParaRPr lang="en-US"/>
        </a:p>
      </dgm:t>
    </dgm:pt>
    <dgm:pt modelId="{46A9B55C-9E87-42E0-BB8C-B8054A13CB58}" type="sibTrans" cxnId="{FB520A02-25E6-47F6-A90D-9C8F3AEE243B}">
      <dgm:prSet/>
      <dgm:spPr/>
      <dgm:t>
        <a:bodyPr/>
        <a:lstStyle/>
        <a:p>
          <a:endParaRPr lang="en-US"/>
        </a:p>
      </dgm:t>
    </dgm:pt>
    <dgm:pt modelId="{B8460B3B-B469-4BC3-8221-ED52A9E97B3C}">
      <dgm:prSet phldrT="[Text]"/>
      <dgm:spPr/>
      <dgm:t>
        <a:bodyPr/>
        <a:lstStyle/>
        <a:p>
          <a:r>
            <a:rPr lang="en-US" dirty="0"/>
            <a:t>Died or Incapable of making transfer</a:t>
          </a:r>
        </a:p>
      </dgm:t>
    </dgm:pt>
    <dgm:pt modelId="{695EAFDF-E912-4572-9195-98DD5B3EAF35}" type="parTrans" cxnId="{B982B74E-EB59-4679-B4C3-050676E8391B}">
      <dgm:prSet/>
      <dgm:spPr/>
      <dgm:t>
        <a:bodyPr/>
        <a:lstStyle/>
        <a:p>
          <a:endParaRPr lang="en-US"/>
        </a:p>
      </dgm:t>
    </dgm:pt>
    <dgm:pt modelId="{770B75EE-7211-4F44-BDBF-53AC10E7F0DF}" type="sibTrans" cxnId="{B982B74E-EB59-4679-B4C3-050676E8391B}">
      <dgm:prSet/>
      <dgm:spPr/>
      <dgm:t>
        <a:bodyPr/>
        <a:lstStyle/>
        <a:p>
          <a:endParaRPr lang="en-US"/>
        </a:p>
      </dgm:t>
    </dgm:pt>
    <dgm:pt modelId="{24781E37-B04A-4BA4-9116-D84BA15CBCC4}">
      <dgm:prSet phldrT="[Text]"/>
      <dgm:spPr/>
      <dgm:t>
        <a:bodyPr/>
        <a:lstStyle/>
        <a:p>
          <a:r>
            <a:rPr lang="en-US" dirty="0" err="1"/>
            <a:t>Ridoy</a:t>
          </a:r>
          <a:endParaRPr lang="en-US" dirty="0"/>
        </a:p>
        <a:p>
          <a:r>
            <a:rPr lang="en-US" dirty="0"/>
            <a:t>Transferee</a:t>
          </a:r>
        </a:p>
      </dgm:t>
    </dgm:pt>
    <dgm:pt modelId="{04CC1009-760A-4FCA-8489-A39658313629}" type="parTrans" cxnId="{1C606CC1-9A7A-4D1F-AF90-CD085C481731}">
      <dgm:prSet/>
      <dgm:spPr/>
      <dgm:t>
        <a:bodyPr/>
        <a:lstStyle/>
        <a:p>
          <a:endParaRPr lang="en-US"/>
        </a:p>
      </dgm:t>
    </dgm:pt>
    <dgm:pt modelId="{1C2EE00A-B2CD-4F10-89BC-6582EA476174}" type="sibTrans" cxnId="{1C606CC1-9A7A-4D1F-AF90-CD085C481731}">
      <dgm:prSet/>
      <dgm:spPr/>
      <dgm:t>
        <a:bodyPr/>
        <a:lstStyle/>
        <a:p>
          <a:endParaRPr lang="en-US"/>
        </a:p>
      </dgm:t>
    </dgm:pt>
    <dgm:pt modelId="{AFB73451-A64B-4203-9EFE-5406894146D9}">
      <dgm:prSet phldrT="[Text]"/>
      <dgm:spPr/>
      <dgm:t>
        <a:bodyPr/>
        <a:lstStyle/>
        <a:p>
          <a:r>
            <a:rPr lang="en-US" dirty="0"/>
            <a:t>Entitled to compensation</a:t>
          </a:r>
        </a:p>
      </dgm:t>
    </dgm:pt>
    <dgm:pt modelId="{B9951FB7-7607-4AE7-9959-65087F09C977}" type="parTrans" cxnId="{896FB834-4132-4B55-BFE9-A6B4D8CC7E5F}">
      <dgm:prSet/>
      <dgm:spPr/>
      <dgm:t>
        <a:bodyPr/>
        <a:lstStyle/>
        <a:p>
          <a:endParaRPr lang="en-US"/>
        </a:p>
      </dgm:t>
    </dgm:pt>
    <dgm:pt modelId="{D3E3E4E2-F26B-4265-AB68-4C47F0DD7628}" type="sibTrans" cxnId="{896FB834-4132-4B55-BFE9-A6B4D8CC7E5F}">
      <dgm:prSet/>
      <dgm:spPr/>
      <dgm:t>
        <a:bodyPr/>
        <a:lstStyle/>
        <a:p>
          <a:endParaRPr lang="en-US"/>
        </a:p>
      </dgm:t>
    </dgm:pt>
    <dgm:pt modelId="{9A96CEE0-94D5-4DFF-BFF6-7F512CEE5802}">
      <dgm:prSet/>
      <dgm:spPr/>
      <dgm:t>
        <a:bodyPr/>
        <a:lstStyle/>
        <a:p>
          <a:r>
            <a:rPr lang="en-US" dirty="0"/>
            <a:t>Whether the transfer is gratuitous </a:t>
          </a:r>
        </a:p>
      </dgm:t>
    </dgm:pt>
    <dgm:pt modelId="{A0A7937B-C673-4C93-BF42-ED35E30B7896}" type="parTrans" cxnId="{2D5CA456-51AA-4A72-BB58-6D246890D7B4}">
      <dgm:prSet/>
      <dgm:spPr/>
      <dgm:t>
        <a:bodyPr/>
        <a:lstStyle/>
        <a:p>
          <a:endParaRPr lang="en-US"/>
        </a:p>
      </dgm:t>
    </dgm:pt>
    <dgm:pt modelId="{19457E4D-9285-45B7-A78F-772F15BEF0AB}" type="sibTrans" cxnId="{2D5CA456-51AA-4A72-BB58-6D246890D7B4}">
      <dgm:prSet/>
      <dgm:spPr/>
      <dgm:t>
        <a:bodyPr/>
        <a:lstStyle/>
        <a:p>
          <a:endParaRPr lang="en-US"/>
        </a:p>
      </dgm:t>
    </dgm:pt>
    <dgm:pt modelId="{B8E81671-D337-4B55-9E28-8D8D944A19E5}">
      <dgm:prSet/>
      <dgm:spPr/>
      <dgm:t>
        <a:bodyPr/>
        <a:lstStyle/>
        <a:p>
          <a:r>
            <a:rPr lang="en-US" dirty="0"/>
            <a:t>And whether is for consideration</a:t>
          </a:r>
        </a:p>
      </dgm:t>
    </dgm:pt>
    <dgm:pt modelId="{D5D6EAA2-F216-4228-B475-5376E5BE5FCA}" type="parTrans" cxnId="{0413FC15-D939-463F-81AF-1DE6ECE442F6}">
      <dgm:prSet/>
      <dgm:spPr/>
      <dgm:t>
        <a:bodyPr/>
        <a:lstStyle/>
        <a:p>
          <a:endParaRPr lang="en-US"/>
        </a:p>
      </dgm:t>
    </dgm:pt>
    <dgm:pt modelId="{FD20820C-92E2-4E9F-A48E-53587D08D9B0}" type="sibTrans" cxnId="{0413FC15-D939-463F-81AF-1DE6ECE442F6}">
      <dgm:prSet/>
      <dgm:spPr/>
      <dgm:t>
        <a:bodyPr/>
        <a:lstStyle/>
        <a:p>
          <a:endParaRPr lang="en-US"/>
        </a:p>
      </dgm:t>
    </dgm:pt>
    <dgm:pt modelId="{5467C640-F705-46B7-8A40-1DB8999FF6AF}" type="pres">
      <dgm:prSet presAssocID="{611D5290-BCA8-4094-A11F-2BF7EC471A6C}" presName="linearFlow" presStyleCnt="0">
        <dgm:presLayoutVars>
          <dgm:dir/>
          <dgm:animLvl val="lvl"/>
          <dgm:resizeHandles val="exact"/>
        </dgm:presLayoutVars>
      </dgm:prSet>
      <dgm:spPr/>
    </dgm:pt>
    <dgm:pt modelId="{B0889C37-033F-498A-B7A0-07078CC1C69B}" type="pres">
      <dgm:prSet presAssocID="{26E28A55-2641-43E8-BB74-6375B0435F5C}" presName="composite" presStyleCnt="0"/>
      <dgm:spPr/>
    </dgm:pt>
    <dgm:pt modelId="{5729CD54-7D11-4B44-BA6D-045A3FBB20FC}" type="pres">
      <dgm:prSet presAssocID="{26E28A55-2641-43E8-BB74-6375B0435F5C}" presName="parTx" presStyleLbl="node1" presStyleIdx="0" presStyleCnt="4">
        <dgm:presLayoutVars>
          <dgm:chMax val="0"/>
          <dgm:chPref val="0"/>
          <dgm:bulletEnabled val="1"/>
        </dgm:presLayoutVars>
      </dgm:prSet>
      <dgm:spPr/>
    </dgm:pt>
    <dgm:pt modelId="{D4819FBB-775E-4C14-B0AA-45C08C4674E8}" type="pres">
      <dgm:prSet presAssocID="{26E28A55-2641-43E8-BB74-6375B0435F5C}" presName="parSh" presStyleLbl="node1" presStyleIdx="0" presStyleCnt="4"/>
      <dgm:spPr/>
    </dgm:pt>
    <dgm:pt modelId="{D88B5052-9912-470F-8E18-715327DE20C1}" type="pres">
      <dgm:prSet presAssocID="{26E28A55-2641-43E8-BB74-6375B0435F5C}" presName="desTx" presStyleLbl="fgAcc1" presStyleIdx="0" presStyleCnt="4">
        <dgm:presLayoutVars>
          <dgm:bulletEnabled val="1"/>
        </dgm:presLayoutVars>
      </dgm:prSet>
      <dgm:spPr/>
    </dgm:pt>
    <dgm:pt modelId="{08BEBE20-B275-4877-A04A-C831C4B944B8}" type="pres">
      <dgm:prSet presAssocID="{B0981734-1AAF-44E1-889C-1099389D34AE}" presName="sibTrans" presStyleLbl="sibTrans2D1" presStyleIdx="0" presStyleCnt="3"/>
      <dgm:spPr/>
    </dgm:pt>
    <dgm:pt modelId="{C32BACE1-7B25-4BFB-B59A-4D407B8C926C}" type="pres">
      <dgm:prSet presAssocID="{B0981734-1AAF-44E1-889C-1099389D34AE}" presName="connTx" presStyleLbl="sibTrans2D1" presStyleIdx="0" presStyleCnt="3"/>
      <dgm:spPr/>
    </dgm:pt>
    <dgm:pt modelId="{822C6585-EF24-47EB-98AE-982D269D6D48}" type="pres">
      <dgm:prSet presAssocID="{6EA0264A-E83D-40FF-AFF5-1EDD7CB1FABF}" presName="composite" presStyleCnt="0"/>
      <dgm:spPr/>
    </dgm:pt>
    <dgm:pt modelId="{D2FBEE46-B35A-49C9-A756-02A3F039A164}" type="pres">
      <dgm:prSet presAssocID="{6EA0264A-E83D-40FF-AFF5-1EDD7CB1FABF}" presName="parTx" presStyleLbl="node1" presStyleIdx="0" presStyleCnt="4">
        <dgm:presLayoutVars>
          <dgm:chMax val="0"/>
          <dgm:chPref val="0"/>
          <dgm:bulletEnabled val="1"/>
        </dgm:presLayoutVars>
      </dgm:prSet>
      <dgm:spPr/>
    </dgm:pt>
    <dgm:pt modelId="{3756319E-E8B0-419A-BFDE-B79939D551BF}" type="pres">
      <dgm:prSet presAssocID="{6EA0264A-E83D-40FF-AFF5-1EDD7CB1FABF}" presName="parSh" presStyleLbl="node1" presStyleIdx="1" presStyleCnt="4" custScaleY="93789"/>
      <dgm:spPr/>
    </dgm:pt>
    <dgm:pt modelId="{4CF07895-7836-4EA1-B132-E4787B5DB7DE}" type="pres">
      <dgm:prSet presAssocID="{6EA0264A-E83D-40FF-AFF5-1EDD7CB1FABF}" presName="desTx" presStyleLbl="fgAcc1" presStyleIdx="1" presStyleCnt="4">
        <dgm:presLayoutVars>
          <dgm:bulletEnabled val="1"/>
        </dgm:presLayoutVars>
      </dgm:prSet>
      <dgm:spPr/>
    </dgm:pt>
    <dgm:pt modelId="{0FB34954-62B8-4BF0-B698-7C9A8A1AF4BE}" type="pres">
      <dgm:prSet presAssocID="{46A9B55C-9E87-42E0-BB8C-B8054A13CB58}" presName="sibTrans" presStyleLbl="sibTrans2D1" presStyleIdx="1" presStyleCnt="3"/>
      <dgm:spPr/>
    </dgm:pt>
    <dgm:pt modelId="{36CA77F8-AB3C-4F34-B9F4-94E5853DC988}" type="pres">
      <dgm:prSet presAssocID="{46A9B55C-9E87-42E0-BB8C-B8054A13CB58}" presName="connTx" presStyleLbl="sibTrans2D1" presStyleIdx="1" presStyleCnt="3"/>
      <dgm:spPr/>
    </dgm:pt>
    <dgm:pt modelId="{F8C1760F-DFE8-46E7-80FE-18F2687C41E5}" type="pres">
      <dgm:prSet presAssocID="{9A96CEE0-94D5-4DFF-BFF6-7F512CEE5802}" presName="composite" presStyleCnt="0"/>
      <dgm:spPr/>
    </dgm:pt>
    <dgm:pt modelId="{249C0C00-64E3-4D9A-AF64-4019125E6511}" type="pres">
      <dgm:prSet presAssocID="{9A96CEE0-94D5-4DFF-BFF6-7F512CEE5802}" presName="parTx" presStyleLbl="node1" presStyleIdx="1" presStyleCnt="4">
        <dgm:presLayoutVars>
          <dgm:chMax val="0"/>
          <dgm:chPref val="0"/>
          <dgm:bulletEnabled val="1"/>
        </dgm:presLayoutVars>
      </dgm:prSet>
      <dgm:spPr/>
    </dgm:pt>
    <dgm:pt modelId="{CFAE08F7-C0C9-4891-B310-437B297FE7B3}" type="pres">
      <dgm:prSet presAssocID="{9A96CEE0-94D5-4DFF-BFF6-7F512CEE5802}" presName="parSh" presStyleLbl="node1" presStyleIdx="2" presStyleCnt="4"/>
      <dgm:spPr/>
    </dgm:pt>
    <dgm:pt modelId="{170AAEEC-C313-40BC-84EF-355855DA8450}" type="pres">
      <dgm:prSet presAssocID="{9A96CEE0-94D5-4DFF-BFF6-7F512CEE5802}" presName="desTx" presStyleLbl="fgAcc1" presStyleIdx="2" presStyleCnt="4">
        <dgm:presLayoutVars>
          <dgm:bulletEnabled val="1"/>
        </dgm:presLayoutVars>
      </dgm:prSet>
      <dgm:spPr/>
    </dgm:pt>
    <dgm:pt modelId="{2EC9C287-07EB-46B1-A3E4-567AE3FADD56}" type="pres">
      <dgm:prSet presAssocID="{19457E4D-9285-45B7-A78F-772F15BEF0AB}" presName="sibTrans" presStyleLbl="sibTrans2D1" presStyleIdx="2" presStyleCnt="3"/>
      <dgm:spPr/>
    </dgm:pt>
    <dgm:pt modelId="{93F664E5-A5DE-45B9-B075-66740DEEAAC4}" type="pres">
      <dgm:prSet presAssocID="{19457E4D-9285-45B7-A78F-772F15BEF0AB}" presName="connTx" presStyleLbl="sibTrans2D1" presStyleIdx="2" presStyleCnt="3"/>
      <dgm:spPr/>
    </dgm:pt>
    <dgm:pt modelId="{F7F4AABF-7AC7-46DE-9602-7359435738A6}" type="pres">
      <dgm:prSet presAssocID="{24781E37-B04A-4BA4-9116-D84BA15CBCC4}" presName="composite" presStyleCnt="0"/>
      <dgm:spPr/>
    </dgm:pt>
    <dgm:pt modelId="{F1632893-1C00-46EC-97B7-81FEDC220821}" type="pres">
      <dgm:prSet presAssocID="{24781E37-B04A-4BA4-9116-D84BA15CBCC4}" presName="parTx" presStyleLbl="node1" presStyleIdx="2" presStyleCnt="4">
        <dgm:presLayoutVars>
          <dgm:chMax val="0"/>
          <dgm:chPref val="0"/>
          <dgm:bulletEnabled val="1"/>
        </dgm:presLayoutVars>
      </dgm:prSet>
      <dgm:spPr/>
    </dgm:pt>
    <dgm:pt modelId="{C3F71447-68CC-4E4B-9F3A-8F57AD79CBBA}" type="pres">
      <dgm:prSet presAssocID="{24781E37-B04A-4BA4-9116-D84BA15CBCC4}" presName="parSh" presStyleLbl="node1" presStyleIdx="3" presStyleCnt="4"/>
      <dgm:spPr/>
    </dgm:pt>
    <dgm:pt modelId="{6F555E48-FDE7-467A-8E40-B44E38D7027F}" type="pres">
      <dgm:prSet presAssocID="{24781E37-B04A-4BA4-9116-D84BA15CBCC4}" presName="desTx" presStyleLbl="fgAcc1" presStyleIdx="3" presStyleCnt="4">
        <dgm:presLayoutVars>
          <dgm:bulletEnabled val="1"/>
        </dgm:presLayoutVars>
      </dgm:prSet>
      <dgm:spPr/>
    </dgm:pt>
  </dgm:ptLst>
  <dgm:cxnLst>
    <dgm:cxn modelId="{FB520A02-25E6-47F6-A90D-9C8F3AEE243B}" srcId="{611D5290-BCA8-4094-A11F-2BF7EC471A6C}" destId="{6EA0264A-E83D-40FF-AFF5-1EDD7CB1FABF}" srcOrd="1" destOrd="0" parTransId="{0C1C19B4-549C-43DD-BF27-987D366C35FE}" sibTransId="{46A9B55C-9E87-42E0-BB8C-B8054A13CB58}"/>
    <dgm:cxn modelId="{92AE7F0A-C77D-434E-9423-2B1D2A5C7D7F}" type="presOf" srcId="{AFB73451-A64B-4203-9EFE-5406894146D9}" destId="{6F555E48-FDE7-467A-8E40-B44E38D7027F}" srcOrd="0" destOrd="0" presId="urn:microsoft.com/office/officeart/2005/8/layout/process3"/>
    <dgm:cxn modelId="{0413FC15-D939-463F-81AF-1DE6ECE442F6}" srcId="{9A96CEE0-94D5-4DFF-BFF6-7F512CEE5802}" destId="{B8E81671-D337-4B55-9E28-8D8D944A19E5}" srcOrd="0" destOrd="0" parTransId="{D5D6EAA2-F216-4228-B475-5376E5BE5FCA}" sibTransId="{FD20820C-92E2-4E9F-A48E-53587D08D9B0}"/>
    <dgm:cxn modelId="{F69F9221-BB9D-4FDF-8A97-6E58366BBA24}" type="presOf" srcId="{611D5290-BCA8-4094-A11F-2BF7EC471A6C}" destId="{5467C640-F705-46B7-8A40-1DB8999FF6AF}" srcOrd="0" destOrd="0" presId="urn:microsoft.com/office/officeart/2005/8/layout/process3"/>
    <dgm:cxn modelId="{B1F25627-7299-4470-B5D7-E8818F76B3FD}" type="presOf" srcId="{B8E81671-D337-4B55-9E28-8D8D944A19E5}" destId="{170AAEEC-C313-40BC-84EF-355855DA8450}" srcOrd="0" destOrd="0" presId="urn:microsoft.com/office/officeart/2005/8/layout/process3"/>
    <dgm:cxn modelId="{E529352D-D961-4293-A859-C133358E06EF}" type="presOf" srcId="{B0981734-1AAF-44E1-889C-1099389D34AE}" destId="{08BEBE20-B275-4877-A04A-C831C4B944B8}" srcOrd="0" destOrd="0" presId="urn:microsoft.com/office/officeart/2005/8/layout/process3"/>
    <dgm:cxn modelId="{896FB834-4132-4B55-BFE9-A6B4D8CC7E5F}" srcId="{24781E37-B04A-4BA4-9116-D84BA15CBCC4}" destId="{AFB73451-A64B-4203-9EFE-5406894146D9}" srcOrd="0" destOrd="0" parTransId="{B9951FB7-7607-4AE7-9959-65087F09C977}" sibTransId="{D3E3E4E2-F26B-4265-AB68-4C47F0DD7628}"/>
    <dgm:cxn modelId="{488F0060-589D-4820-878D-B9924A187767}" type="presOf" srcId="{B8460B3B-B469-4BC3-8221-ED52A9E97B3C}" destId="{4CF07895-7836-4EA1-B132-E4787B5DB7DE}" srcOrd="0" destOrd="0" presId="urn:microsoft.com/office/officeart/2005/8/layout/process3"/>
    <dgm:cxn modelId="{C380C063-31D1-4919-96F3-128FE8E39659}" type="presOf" srcId="{9A96CEE0-94D5-4DFF-BFF6-7F512CEE5802}" destId="{249C0C00-64E3-4D9A-AF64-4019125E6511}" srcOrd="0" destOrd="0" presId="urn:microsoft.com/office/officeart/2005/8/layout/process3"/>
    <dgm:cxn modelId="{B982B74E-EB59-4679-B4C3-050676E8391B}" srcId="{6EA0264A-E83D-40FF-AFF5-1EDD7CB1FABF}" destId="{B8460B3B-B469-4BC3-8221-ED52A9E97B3C}" srcOrd="0" destOrd="0" parTransId="{695EAFDF-E912-4572-9195-98DD5B3EAF35}" sibTransId="{770B75EE-7211-4F44-BDBF-53AC10E7F0DF}"/>
    <dgm:cxn modelId="{3E803770-059C-4D0A-AEE1-1C1955714A9D}" type="presOf" srcId="{46A9B55C-9E87-42E0-BB8C-B8054A13CB58}" destId="{36CA77F8-AB3C-4F34-B9F4-94E5853DC988}" srcOrd="1" destOrd="0" presId="urn:microsoft.com/office/officeart/2005/8/layout/process3"/>
    <dgm:cxn modelId="{25AF2F75-8134-4EB6-909F-4B88389F9A77}" type="presOf" srcId="{24781E37-B04A-4BA4-9116-D84BA15CBCC4}" destId="{C3F71447-68CC-4E4B-9F3A-8F57AD79CBBA}" srcOrd="1" destOrd="0" presId="urn:microsoft.com/office/officeart/2005/8/layout/process3"/>
    <dgm:cxn modelId="{2D5CA456-51AA-4A72-BB58-6D246890D7B4}" srcId="{611D5290-BCA8-4094-A11F-2BF7EC471A6C}" destId="{9A96CEE0-94D5-4DFF-BFF6-7F512CEE5802}" srcOrd="2" destOrd="0" parTransId="{A0A7937B-C673-4C93-BF42-ED35E30B7896}" sibTransId="{19457E4D-9285-45B7-A78F-772F15BEF0AB}"/>
    <dgm:cxn modelId="{9616498F-8880-4D7A-85B5-D46E5360B3ED}" type="presOf" srcId="{B0981734-1AAF-44E1-889C-1099389D34AE}" destId="{C32BACE1-7B25-4BFB-B59A-4D407B8C926C}" srcOrd="1" destOrd="0" presId="urn:microsoft.com/office/officeart/2005/8/layout/process3"/>
    <dgm:cxn modelId="{8E2D6DA0-0A8E-4FE9-B4F2-751D81E0CCA6}" type="presOf" srcId="{26E28A55-2641-43E8-BB74-6375B0435F5C}" destId="{5729CD54-7D11-4B44-BA6D-045A3FBB20FC}" srcOrd="0" destOrd="0" presId="urn:microsoft.com/office/officeart/2005/8/layout/process3"/>
    <dgm:cxn modelId="{E469C2A7-C7FE-4AAA-8E10-D45CF49EB744}" type="presOf" srcId="{46A9B55C-9E87-42E0-BB8C-B8054A13CB58}" destId="{0FB34954-62B8-4BF0-B698-7C9A8A1AF4BE}" srcOrd="0" destOrd="0" presId="urn:microsoft.com/office/officeart/2005/8/layout/process3"/>
    <dgm:cxn modelId="{5F5D5FA9-A1F2-46EC-B560-590513A96415}" type="presOf" srcId="{9A96CEE0-94D5-4DFF-BFF6-7F512CEE5802}" destId="{CFAE08F7-C0C9-4891-B310-437B297FE7B3}" srcOrd="1" destOrd="0" presId="urn:microsoft.com/office/officeart/2005/8/layout/process3"/>
    <dgm:cxn modelId="{6DC511B2-C8D6-4849-B6F6-6969E375FBB5}" srcId="{26E28A55-2641-43E8-BB74-6375B0435F5C}" destId="{49273773-DED2-4DF3-940D-3157E7F32A24}" srcOrd="0" destOrd="0" parTransId="{C5ACB625-C41D-4C98-BF53-AD19BECE661E}" sibTransId="{7437FFCF-69F9-4230-ADF6-E1D73D793E98}"/>
    <dgm:cxn modelId="{6DB85DB2-8A38-41ED-B3D5-08C801885FFE}" type="presOf" srcId="{24781E37-B04A-4BA4-9116-D84BA15CBCC4}" destId="{F1632893-1C00-46EC-97B7-81FEDC220821}" srcOrd="0" destOrd="0" presId="urn:microsoft.com/office/officeart/2005/8/layout/process3"/>
    <dgm:cxn modelId="{015A70B8-D5F3-4BC5-A3B9-366CD447E293}" type="presOf" srcId="{26E28A55-2641-43E8-BB74-6375B0435F5C}" destId="{D4819FBB-775E-4C14-B0AA-45C08C4674E8}" srcOrd="1" destOrd="0" presId="urn:microsoft.com/office/officeart/2005/8/layout/process3"/>
    <dgm:cxn modelId="{3ACE11BE-4F54-4F22-B5A6-E983A74441C5}" type="presOf" srcId="{49273773-DED2-4DF3-940D-3157E7F32A24}" destId="{D88B5052-9912-470F-8E18-715327DE20C1}" srcOrd="0" destOrd="0" presId="urn:microsoft.com/office/officeart/2005/8/layout/process3"/>
    <dgm:cxn modelId="{C0E3E6C0-6963-474C-A6AD-66B76B889430}" type="presOf" srcId="{6EA0264A-E83D-40FF-AFF5-1EDD7CB1FABF}" destId="{3756319E-E8B0-419A-BFDE-B79939D551BF}" srcOrd="1" destOrd="0" presId="urn:microsoft.com/office/officeart/2005/8/layout/process3"/>
    <dgm:cxn modelId="{1C606CC1-9A7A-4D1F-AF90-CD085C481731}" srcId="{611D5290-BCA8-4094-A11F-2BF7EC471A6C}" destId="{24781E37-B04A-4BA4-9116-D84BA15CBCC4}" srcOrd="3" destOrd="0" parTransId="{04CC1009-760A-4FCA-8489-A39658313629}" sibTransId="{1C2EE00A-B2CD-4F10-89BC-6582EA476174}"/>
    <dgm:cxn modelId="{10EB36D1-E1BA-4648-B91B-4C193A4304BE}" type="presOf" srcId="{19457E4D-9285-45B7-A78F-772F15BEF0AB}" destId="{2EC9C287-07EB-46B1-A3E4-567AE3FADD56}" srcOrd="0" destOrd="0" presId="urn:microsoft.com/office/officeart/2005/8/layout/process3"/>
    <dgm:cxn modelId="{F2456DDF-510E-4EFC-900D-B0EBB8C7F850}" type="presOf" srcId="{6EA0264A-E83D-40FF-AFF5-1EDD7CB1FABF}" destId="{D2FBEE46-B35A-49C9-A756-02A3F039A164}" srcOrd="0" destOrd="0" presId="urn:microsoft.com/office/officeart/2005/8/layout/process3"/>
    <dgm:cxn modelId="{8F1D23FA-4289-4200-BC81-7F9087513FCA}" type="presOf" srcId="{19457E4D-9285-45B7-A78F-772F15BEF0AB}" destId="{93F664E5-A5DE-45B9-B075-66740DEEAAC4}" srcOrd="1" destOrd="0" presId="urn:microsoft.com/office/officeart/2005/8/layout/process3"/>
    <dgm:cxn modelId="{238AA4FB-822A-40EC-9BC3-2C79C7B64D81}" srcId="{611D5290-BCA8-4094-A11F-2BF7EC471A6C}" destId="{26E28A55-2641-43E8-BB74-6375B0435F5C}" srcOrd="0" destOrd="0" parTransId="{58064B3A-7B40-4FE9-AB66-F23A545A54C9}" sibTransId="{B0981734-1AAF-44E1-889C-1099389D34AE}"/>
    <dgm:cxn modelId="{A2742A6C-2C2C-4079-A6B3-82798D1C0CBF}" type="presParOf" srcId="{5467C640-F705-46B7-8A40-1DB8999FF6AF}" destId="{B0889C37-033F-498A-B7A0-07078CC1C69B}" srcOrd="0" destOrd="0" presId="urn:microsoft.com/office/officeart/2005/8/layout/process3"/>
    <dgm:cxn modelId="{0F966F85-B479-49FA-A6AF-2E7BCCABF9FD}" type="presParOf" srcId="{B0889C37-033F-498A-B7A0-07078CC1C69B}" destId="{5729CD54-7D11-4B44-BA6D-045A3FBB20FC}" srcOrd="0" destOrd="0" presId="urn:microsoft.com/office/officeart/2005/8/layout/process3"/>
    <dgm:cxn modelId="{093736EE-2617-40B3-8EEE-E7DE385E10DB}" type="presParOf" srcId="{B0889C37-033F-498A-B7A0-07078CC1C69B}" destId="{D4819FBB-775E-4C14-B0AA-45C08C4674E8}" srcOrd="1" destOrd="0" presId="urn:microsoft.com/office/officeart/2005/8/layout/process3"/>
    <dgm:cxn modelId="{5EAB78DB-D998-4CEA-A690-94DBE540E550}" type="presParOf" srcId="{B0889C37-033F-498A-B7A0-07078CC1C69B}" destId="{D88B5052-9912-470F-8E18-715327DE20C1}" srcOrd="2" destOrd="0" presId="urn:microsoft.com/office/officeart/2005/8/layout/process3"/>
    <dgm:cxn modelId="{745279EA-A958-4EBF-B89C-3FFF34326767}" type="presParOf" srcId="{5467C640-F705-46B7-8A40-1DB8999FF6AF}" destId="{08BEBE20-B275-4877-A04A-C831C4B944B8}" srcOrd="1" destOrd="0" presId="urn:microsoft.com/office/officeart/2005/8/layout/process3"/>
    <dgm:cxn modelId="{F627AB39-19A6-4FF0-8CA8-255E24AE95EF}" type="presParOf" srcId="{08BEBE20-B275-4877-A04A-C831C4B944B8}" destId="{C32BACE1-7B25-4BFB-B59A-4D407B8C926C}" srcOrd="0" destOrd="0" presId="urn:microsoft.com/office/officeart/2005/8/layout/process3"/>
    <dgm:cxn modelId="{743F0104-DC39-44E7-A19C-FAB4B3D189A8}" type="presParOf" srcId="{5467C640-F705-46B7-8A40-1DB8999FF6AF}" destId="{822C6585-EF24-47EB-98AE-982D269D6D48}" srcOrd="2" destOrd="0" presId="urn:microsoft.com/office/officeart/2005/8/layout/process3"/>
    <dgm:cxn modelId="{4B76139A-3BB5-462F-811B-BE2E4EDA3C91}" type="presParOf" srcId="{822C6585-EF24-47EB-98AE-982D269D6D48}" destId="{D2FBEE46-B35A-49C9-A756-02A3F039A164}" srcOrd="0" destOrd="0" presId="urn:microsoft.com/office/officeart/2005/8/layout/process3"/>
    <dgm:cxn modelId="{0D75DABC-C603-49ED-B659-350C7E9F0997}" type="presParOf" srcId="{822C6585-EF24-47EB-98AE-982D269D6D48}" destId="{3756319E-E8B0-419A-BFDE-B79939D551BF}" srcOrd="1" destOrd="0" presId="urn:microsoft.com/office/officeart/2005/8/layout/process3"/>
    <dgm:cxn modelId="{41541116-C56D-4B3F-8D58-9F189CBC4839}" type="presParOf" srcId="{822C6585-EF24-47EB-98AE-982D269D6D48}" destId="{4CF07895-7836-4EA1-B132-E4787B5DB7DE}" srcOrd="2" destOrd="0" presId="urn:microsoft.com/office/officeart/2005/8/layout/process3"/>
    <dgm:cxn modelId="{96B3DAC9-D8D9-47AD-AA29-4D29C90FF66E}" type="presParOf" srcId="{5467C640-F705-46B7-8A40-1DB8999FF6AF}" destId="{0FB34954-62B8-4BF0-B698-7C9A8A1AF4BE}" srcOrd="3" destOrd="0" presId="urn:microsoft.com/office/officeart/2005/8/layout/process3"/>
    <dgm:cxn modelId="{A3E94DA1-7089-44E3-A086-C89D87259F68}" type="presParOf" srcId="{0FB34954-62B8-4BF0-B698-7C9A8A1AF4BE}" destId="{36CA77F8-AB3C-4F34-B9F4-94E5853DC988}" srcOrd="0" destOrd="0" presId="urn:microsoft.com/office/officeart/2005/8/layout/process3"/>
    <dgm:cxn modelId="{39EF1B69-40D6-4E48-B5F1-20D6009C490C}" type="presParOf" srcId="{5467C640-F705-46B7-8A40-1DB8999FF6AF}" destId="{F8C1760F-DFE8-46E7-80FE-18F2687C41E5}" srcOrd="4" destOrd="0" presId="urn:microsoft.com/office/officeart/2005/8/layout/process3"/>
    <dgm:cxn modelId="{AC58601D-25CD-43B5-BF2F-2D68A3E5A973}" type="presParOf" srcId="{F8C1760F-DFE8-46E7-80FE-18F2687C41E5}" destId="{249C0C00-64E3-4D9A-AF64-4019125E6511}" srcOrd="0" destOrd="0" presId="urn:microsoft.com/office/officeart/2005/8/layout/process3"/>
    <dgm:cxn modelId="{5A42C87D-44B2-4C62-AD52-ECFCDFED99A2}" type="presParOf" srcId="{F8C1760F-DFE8-46E7-80FE-18F2687C41E5}" destId="{CFAE08F7-C0C9-4891-B310-437B297FE7B3}" srcOrd="1" destOrd="0" presId="urn:microsoft.com/office/officeart/2005/8/layout/process3"/>
    <dgm:cxn modelId="{65A062E7-E593-4A43-A166-D60C0B7942CA}" type="presParOf" srcId="{F8C1760F-DFE8-46E7-80FE-18F2687C41E5}" destId="{170AAEEC-C313-40BC-84EF-355855DA8450}" srcOrd="2" destOrd="0" presId="urn:microsoft.com/office/officeart/2005/8/layout/process3"/>
    <dgm:cxn modelId="{312284DA-B434-43C1-917F-692AED4EF78D}" type="presParOf" srcId="{5467C640-F705-46B7-8A40-1DB8999FF6AF}" destId="{2EC9C287-07EB-46B1-A3E4-567AE3FADD56}" srcOrd="5" destOrd="0" presId="urn:microsoft.com/office/officeart/2005/8/layout/process3"/>
    <dgm:cxn modelId="{4F5263A3-3DB6-45C4-8555-79CE2DC12D10}" type="presParOf" srcId="{2EC9C287-07EB-46B1-A3E4-567AE3FADD56}" destId="{93F664E5-A5DE-45B9-B075-66740DEEAAC4}" srcOrd="0" destOrd="0" presId="urn:microsoft.com/office/officeart/2005/8/layout/process3"/>
    <dgm:cxn modelId="{B017AD35-96F4-45D5-B255-A97CC90943C8}" type="presParOf" srcId="{5467C640-F705-46B7-8A40-1DB8999FF6AF}" destId="{F7F4AABF-7AC7-46DE-9602-7359435738A6}" srcOrd="6" destOrd="0" presId="urn:microsoft.com/office/officeart/2005/8/layout/process3"/>
    <dgm:cxn modelId="{D55C782F-3A10-4639-A877-2EF152B8D2FE}" type="presParOf" srcId="{F7F4AABF-7AC7-46DE-9602-7359435738A6}" destId="{F1632893-1C00-46EC-97B7-81FEDC220821}" srcOrd="0" destOrd="0" presId="urn:microsoft.com/office/officeart/2005/8/layout/process3"/>
    <dgm:cxn modelId="{C03C7FAE-7988-4B2E-A352-AF3ADB56ECBF}" type="presParOf" srcId="{F7F4AABF-7AC7-46DE-9602-7359435738A6}" destId="{C3F71447-68CC-4E4B-9F3A-8F57AD79CBBA}" srcOrd="1" destOrd="0" presId="urn:microsoft.com/office/officeart/2005/8/layout/process3"/>
    <dgm:cxn modelId="{831FA7B0-ADAD-4B2A-BB51-C1D9AE437564}" type="presParOf" srcId="{F7F4AABF-7AC7-46DE-9602-7359435738A6}" destId="{6F555E48-FDE7-467A-8E40-B44E38D7027F}"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428089-E8D4-4570-81B4-375206C5046A}"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7BB4D9C7-3F3D-47B3-A8B0-5E1DE13FFD29}">
      <dgm:prSet phldrT="[Text]"/>
      <dgm:spPr/>
      <dgm:t>
        <a:bodyPr/>
        <a:lstStyle/>
        <a:p>
          <a:r>
            <a:rPr lang="en-US" dirty="0"/>
            <a:t>Joy  </a:t>
          </a:r>
        </a:p>
        <a:p>
          <a:endParaRPr lang="en-US" dirty="0"/>
        </a:p>
      </dgm:t>
    </dgm:pt>
    <dgm:pt modelId="{5E1DBF66-DDFF-44BE-BD9D-F060BC28A7CA}" type="parTrans" cxnId="{449BFA29-A940-4E76-90A5-540D9E784928}">
      <dgm:prSet/>
      <dgm:spPr/>
      <dgm:t>
        <a:bodyPr/>
        <a:lstStyle/>
        <a:p>
          <a:endParaRPr lang="en-US"/>
        </a:p>
      </dgm:t>
    </dgm:pt>
    <dgm:pt modelId="{86BB4929-43A0-4F46-A927-7BDF6DA3BD9C}" type="sibTrans" cxnId="{449BFA29-A940-4E76-90A5-540D9E784928}">
      <dgm:prSet/>
      <dgm:spPr/>
      <dgm:t>
        <a:bodyPr/>
        <a:lstStyle/>
        <a:p>
          <a:r>
            <a:rPr lang="en-US" dirty="0"/>
            <a:t>Gifts </a:t>
          </a:r>
        </a:p>
      </dgm:t>
    </dgm:pt>
    <dgm:pt modelId="{85D97416-CF45-462F-9B30-9BB2E1D4832B}">
      <dgm:prSet phldrT="[Text]"/>
      <dgm:spPr/>
      <dgm:t>
        <a:bodyPr/>
        <a:lstStyle/>
        <a:p>
          <a:r>
            <a:rPr lang="en-US" dirty="0"/>
            <a:t>Transferor</a:t>
          </a:r>
        </a:p>
      </dgm:t>
    </dgm:pt>
    <dgm:pt modelId="{983E33EA-7B3B-4C4D-9A90-9C4F057F780C}" type="parTrans" cxnId="{F157192E-DA9D-4474-B01B-AFA347018DDE}">
      <dgm:prSet/>
      <dgm:spPr/>
      <dgm:t>
        <a:bodyPr/>
        <a:lstStyle/>
        <a:p>
          <a:endParaRPr lang="en-US"/>
        </a:p>
      </dgm:t>
    </dgm:pt>
    <dgm:pt modelId="{6A77C606-F747-4C93-8746-9B1A5AACFB15}" type="sibTrans" cxnId="{F157192E-DA9D-4474-B01B-AFA347018DDE}">
      <dgm:prSet/>
      <dgm:spPr/>
      <dgm:t>
        <a:bodyPr/>
        <a:lstStyle/>
        <a:p>
          <a:endParaRPr lang="en-US"/>
        </a:p>
      </dgm:t>
    </dgm:pt>
    <dgm:pt modelId="{44358EC5-3A4B-46D8-B89C-A85F2ECD476B}">
      <dgm:prSet phldrT="[Text]"/>
      <dgm:spPr/>
      <dgm:t>
        <a:bodyPr/>
        <a:lstStyle/>
        <a:p>
          <a:r>
            <a:rPr lang="en-US" dirty="0"/>
            <a:t>A firm in </a:t>
          </a:r>
          <a:r>
            <a:rPr lang="en-US" dirty="0" err="1"/>
            <a:t>Asulia</a:t>
          </a:r>
          <a:r>
            <a:rPr lang="en-US" dirty="0"/>
            <a:t> to</a:t>
          </a:r>
        </a:p>
      </dgm:t>
    </dgm:pt>
    <dgm:pt modelId="{EC497C5C-A19C-4434-AEE3-06AADDDC25C3}" type="parTrans" cxnId="{03537643-122F-4D82-91F8-FA295B1C0032}">
      <dgm:prSet/>
      <dgm:spPr/>
      <dgm:t>
        <a:bodyPr/>
        <a:lstStyle/>
        <a:p>
          <a:endParaRPr lang="en-US"/>
        </a:p>
      </dgm:t>
    </dgm:pt>
    <dgm:pt modelId="{F4E3E7DC-AD26-44D2-964A-22BA1C0A7720}" type="sibTrans" cxnId="{03537643-122F-4D82-91F8-FA295B1C0032}">
      <dgm:prSet/>
      <dgm:spPr/>
      <dgm:t>
        <a:bodyPr/>
        <a:lstStyle/>
        <a:p>
          <a:r>
            <a:rPr lang="en-US" dirty="0"/>
            <a:t>And </a:t>
          </a:r>
        </a:p>
      </dgm:t>
    </dgm:pt>
    <dgm:pt modelId="{BC3F5425-5204-40E9-9E09-EF1C8850790A}">
      <dgm:prSet phldrT="[Text]"/>
      <dgm:spPr/>
      <dgm:t>
        <a:bodyPr/>
        <a:lstStyle/>
        <a:p>
          <a:r>
            <a:rPr lang="en-US" dirty="0" err="1"/>
            <a:t>Ridoy</a:t>
          </a:r>
          <a:r>
            <a:rPr lang="en-US" dirty="0"/>
            <a:t> </a:t>
          </a:r>
        </a:p>
      </dgm:t>
    </dgm:pt>
    <dgm:pt modelId="{E1323C99-C567-46E0-9122-C6340A115B71}" type="parTrans" cxnId="{CAD7F60F-E27B-4AEE-B816-20AF4F38424F}">
      <dgm:prSet/>
      <dgm:spPr/>
      <dgm:t>
        <a:bodyPr/>
        <a:lstStyle/>
        <a:p>
          <a:endParaRPr lang="en-US"/>
        </a:p>
      </dgm:t>
    </dgm:pt>
    <dgm:pt modelId="{3A33686E-5367-4C4C-8DEE-AF1135C23981}" type="sibTrans" cxnId="{CAD7F60F-E27B-4AEE-B816-20AF4F38424F}">
      <dgm:prSet/>
      <dgm:spPr/>
      <dgm:t>
        <a:bodyPr/>
        <a:lstStyle/>
        <a:p>
          <a:endParaRPr lang="en-US"/>
        </a:p>
      </dgm:t>
    </dgm:pt>
    <dgm:pt modelId="{02402AE2-7182-47F9-BECC-B9AD67AFEBE1}">
      <dgm:prSet phldrT="[Text]"/>
      <dgm:spPr/>
      <dgm:t>
        <a:bodyPr/>
        <a:lstStyle/>
        <a:p>
          <a:r>
            <a:rPr lang="en-US" dirty="0"/>
            <a:t>Gives 1 lac taka to Mamun’s Son </a:t>
          </a:r>
        </a:p>
      </dgm:t>
    </dgm:pt>
    <dgm:pt modelId="{B4177926-8BEC-42F5-90B7-52A0ADE1CCDA}" type="parTrans" cxnId="{12669540-3CCF-47A3-B453-6CF9548212B5}">
      <dgm:prSet/>
      <dgm:spPr/>
      <dgm:t>
        <a:bodyPr/>
        <a:lstStyle/>
        <a:p>
          <a:endParaRPr lang="en-US"/>
        </a:p>
      </dgm:t>
    </dgm:pt>
    <dgm:pt modelId="{03C78D2D-8A14-4A69-85FE-0AB20112829B}" type="sibTrans" cxnId="{12669540-3CCF-47A3-B453-6CF9548212B5}">
      <dgm:prSet/>
      <dgm:spPr/>
      <dgm:t>
        <a:bodyPr/>
        <a:lstStyle/>
        <a:p>
          <a:endParaRPr lang="en-US"/>
        </a:p>
      </dgm:t>
    </dgm:pt>
    <dgm:pt modelId="{B2431C80-C140-4514-8BD0-0E6F395FA22E}">
      <dgm:prSet phldrT="[Text]"/>
      <dgm:spPr/>
      <dgm:t>
        <a:bodyPr/>
        <a:lstStyle/>
        <a:p>
          <a:r>
            <a:rPr lang="en-US" dirty="0"/>
            <a:t>Mamun</a:t>
          </a:r>
        </a:p>
      </dgm:t>
    </dgm:pt>
    <dgm:pt modelId="{62AF3F7E-6BB9-451D-984D-6488F7E2C46D}" type="parTrans" cxnId="{0A503D5F-8993-474C-A9CF-2E04E5CB66CF}">
      <dgm:prSet/>
      <dgm:spPr/>
      <dgm:t>
        <a:bodyPr/>
        <a:lstStyle/>
        <a:p>
          <a:endParaRPr lang="en-US"/>
        </a:p>
      </dgm:t>
    </dgm:pt>
    <dgm:pt modelId="{806BCF5A-EBA0-4756-B610-92F1663D9048}" type="sibTrans" cxnId="{0A503D5F-8993-474C-A9CF-2E04E5CB66CF}">
      <dgm:prSet/>
      <dgm:spPr/>
      <dgm:t>
        <a:bodyPr/>
        <a:lstStyle/>
        <a:p>
          <a:endParaRPr lang="en-US"/>
        </a:p>
      </dgm:t>
    </dgm:pt>
    <dgm:pt modelId="{3652DC16-3AF3-4CE7-8907-2B2483325868}">
      <dgm:prSet phldrT="[Text]"/>
      <dgm:spPr/>
      <dgm:t>
        <a:bodyPr/>
        <a:lstStyle/>
        <a:p>
          <a:r>
            <a:rPr lang="en-US" dirty="0"/>
            <a:t>Transferee</a:t>
          </a:r>
        </a:p>
      </dgm:t>
    </dgm:pt>
    <dgm:pt modelId="{734EE390-13B9-4FC6-86F4-67E535E47FE0}" type="parTrans" cxnId="{3BCE5598-ADE4-4A3F-A295-E4E15667A05E}">
      <dgm:prSet/>
      <dgm:spPr/>
      <dgm:t>
        <a:bodyPr/>
        <a:lstStyle/>
        <a:p>
          <a:endParaRPr lang="en-US"/>
        </a:p>
      </dgm:t>
    </dgm:pt>
    <dgm:pt modelId="{536372A6-C0AB-44B1-8C4D-4A1090457FE0}" type="sibTrans" cxnId="{3BCE5598-ADE4-4A3F-A295-E4E15667A05E}">
      <dgm:prSet/>
      <dgm:spPr/>
      <dgm:t>
        <a:bodyPr/>
        <a:lstStyle/>
        <a:p>
          <a:endParaRPr lang="en-US"/>
        </a:p>
      </dgm:t>
    </dgm:pt>
    <dgm:pt modelId="{4E031F36-A157-4D8E-9B57-305EECA9FC67}">
      <dgm:prSet phldrT="[Text]"/>
      <dgm:spPr/>
      <dgm:t>
        <a:bodyPr/>
        <a:lstStyle/>
        <a:p>
          <a:r>
            <a:rPr lang="en-US" dirty="0"/>
            <a:t>Owner of Farm</a:t>
          </a:r>
        </a:p>
      </dgm:t>
    </dgm:pt>
    <dgm:pt modelId="{10C5A77F-70D3-4078-A99F-2730116B64F4}" type="parTrans" cxnId="{4429FDE9-5D38-4E00-ACB7-49212D9C6532}">
      <dgm:prSet/>
      <dgm:spPr/>
      <dgm:t>
        <a:bodyPr/>
        <a:lstStyle/>
        <a:p>
          <a:endParaRPr lang="en-US"/>
        </a:p>
      </dgm:t>
    </dgm:pt>
    <dgm:pt modelId="{C23C7605-70D2-430C-BC67-349199C8D8AE}" type="sibTrans" cxnId="{4429FDE9-5D38-4E00-ACB7-49212D9C6532}">
      <dgm:prSet/>
      <dgm:spPr/>
      <dgm:t>
        <a:bodyPr/>
        <a:lstStyle/>
        <a:p>
          <a:endParaRPr lang="en-US"/>
        </a:p>
      </dgm:t>
    </dgm:pt>
    <dgm:pt modelId="{1DCE0B9C-E0BF-460F-B799-9384D2EC8696}" type="pres">
      <dgm:prSet presAssocID="{64428089-E8D4-4570-81B4-375206C5046A}" presName="linearFlow" presStyleCnt="0">
        <dgm:presLayoutVars>
          <dgm:dir/>
          <dgm:animLvl val="lvl"/>
          <dgm:resizeHandles val="exact"/>
        </dgm:presLayoutVars>
      </dgm:prSet>
      <dgm:spPr/>
    </dgm:pt>
    <dgm:pt modelId="{F18F4FAD-13B9-4B92-9B49-96CA106EF68B}" type="pres">
      <dgm:prSet presAssocID="{7BB4D9C7-3F3D-47B3-A8B0-5E1DE13FFD29}" presName="composite" presStyleCnt="0"/>
      <dgm:spPr/>
    </dgm:pt>
    <dgm:pt modelId="{8BA6579E-6088-4DC7-9AAE-DBDBCF146F6C}" type="pres">
      <dgm:prSet presAssocID="{7BB4D9C7-3F3D-47B3-A8B0-5E1DE13FFD29}" presName="parTx" presStyleLbl="node1" presStyleIdx="0" presStyleCnt="3">
        <dgm:presLayoutVars>
          <dgm:chMax val="0"/>
          <dgm:chPref val="0"/>
          <dgm:bulletEnabled val="1"/>
        </dgm:presLayoutVars>
      </dgm:prSet>
      <dgm:spPr/>
    </dgm:pt>
    <dgm:pt modelId="{759C30E7-9BEB-43A3-A77C-794DD6C2B216}" type="pres">
      <dgm:prSet presAssocID="{7BB4D9C7-3F3D-47B3-A8B0-5E1DE13FFD29}" presName="parSh" presStyleLbl="node1" presStyleIdx="0" presStyleCnt="3"/>
      <dgm:spPr/>
    </dgm:pt>
    <dgm:pt modelId="{E7D95EB5-016A-47EE-BFAA-EBAC8921A7AE}" type="pres">
      <dgm:prSet presAssocID="{7BB4D9C7-3F3D-47B3-A8B0-5E1DE13FFD29}" presName="desTx" presStyleLbl="fgAcc1" presStyleIdx="0" presStyleCnt="3">
        <dgm:presLayoutVars>
          <dgm:bulletEnabled val="1"/>
        </dgm:presLayoutVars>
      </dgm:prSet>
      <dgm:spPr/>
    </dgm:pt>
    <dgm:pt modelId="{A31EB7FD-40E3-4010-B9BB-EE1C1DDD8FD9}" type="pres">
      <dgm:prSet presAssocID="{86BB4929-43A0-4F46-A927-7BDF6DA3BD9C}" presName="sibTrans" presStyleLbl="sibTrans2D1" presStyleIdx="0" presStyleCnt="2"/>
      <dgm:spPr/>
    </dgm:pt>
    <dgm:pt modelId="{574C1580-9263-46AE-926E-995237F6754B}" type="pres">
      <dgm:prSet presAssocID="{86BB4929-43A0-4F46-A927-7BDF6DA3BD9C}" presName="connTx" presStyleLbl="sibTrans2D1" presStyleIdx="0" presStyleCnt="2"/>
      <dgm:spPr/>
    </dgm:pt>
    <dgm:pt modelId="{AC08505B-6C1A-4994-9789-2CFA29488D3F}" type="pres">
      <dgm:prSet presAssocID="{44358EC5-3A4B-46D8-B89C-A85F2ECD476B}" presName="composite" presStyleCnt="0"/>
      <dgm:spPr/>
    </dgm:pt>
    <dgm:pt modelId="{97A230A7-8A08-47E9-8CD5-594DA506DF84}" type="pres">
      <dgm:prSet presAssocID="{44358EC5-3A4B-46D8-B89C-A85F2ECD476B}" presName="parTx" presStyleLbl="node1" presStyleIdx="0" presStyleCnt="3">
        <dgm:presLayoutVars>
          <dgm:chMax val="0"/>
          <dgm:chPref val="0"/>
          <dgm:bulletEnabled val="1"/>
        </dgm:presLayoutVars>
      </dgm:prSet>
      <dgm:spPr/>
    </dgm:pt>
    <dgm:pt modelId="{80E27B0B-0D47-419F-930D-0007E21A8308}" type="pres">
      <dgm:prSet presAssocID="{44358EC5-3A4B-46D8-B89C-A85F2ECD476B}" presName="parSh" presStyleLbl="node1" presStyleIdx="1" presStyleCnt="3"/>
      <dgm:spPr/>
    </dgm:pt>
    <dgm:pt modelId="{259E4887-0AF1-47FA-8A55-907AF0A402DC}" type="pres">
      <dgm:prSet presAssocID="{44358EC5-3A4B-46D8-B89C-A85F2ECD476B}" presName="desTx" presStyleLbl="fgAcc1" presStyleIdx="1" presStyleCnt="3">
        <dgm:presLayoutVars>
          <dgm:bulletEnabled val="1"/>
        </dgm:presLayoutVars>
      </dgm:prSet>
      <dgm:spPr/>
    </dgm:pt>
    <dgm:pt modelId="{3DB014A5-EAB1-4D79-826C-AEE72F16C4F4}" type="pres">
      <dgm:prSet presAssocID="{F4E3E7DC-AD26-44D2-964A-22BA1C0A7720}" presName="sibTrans" presStyleLbl="sibTrans2D1" presStyleIdx="1" presStyleCnt="2"/>
      <dgm:spPr/>
    </dgm:pt>
    <dgm:pt modelId="{C52D74A7-982D-42A5-AFAF-83A0A4751BA2}" type="pres">
      <dgm:prSet presAssocID="{F4E3E7DC-AD26-44D2-964A-22BA1C0A7720}" presName="connTx" presStyleLbl="sibTrans2D1" presStyleIdx="1" presStyleCnt="2"/>
      <dgm:spPr/>
    </dgm:pt>
    <dgm:pt modelId="{1F18ECB7-D491-4424-847D-A4613FB7D14A}" type="pres">
      <dgm:prSet presAssocID="{02402AE2-7182-47F9-BECC-B9AD67AFEBE1}" presName="composite" presStyleCnt="0"/>
      <dgm:spPr/>
    </dgm:pt>
    <dgm:pt modelId="{B8F00A82-01EC-4F7B-8C3A-490C98A1E23D}" type="pres">
      <dgm:prSet presAssocID="{02402AE2-7182-47F9-BECC-B9AD67AFEBE1}" presName="parTx" presStyleLbl="node1" presStyleIdx="1" presStyleCnt="3">
        <dgm:presLayoutVars>
          <dgm:chMax val="0"/>
          <dgm:chPref val="0"/>
          <dgm:bulletEnabled val="1"/>
        </dgm:presLayoutVars>
      </dgm:prSet>
      <dgm:spPr/>
    </dgm:pt>
    <dgm:pt modelId="{FBEF53CD-878E-4E40-A0F8-CF02456F822F}" type="pres">
      <dgm:prSet presAssocID="{02402AE2-7182-47F9-BECC-B9AD67AFEBE1}" presName="parSh" presStyleLbl="node1" presStyleIdx="2" presStyleCnt="3"/>
      <dgm:spPr/>
    </dgm:pt>
    <dgm:pt modelId="{C07B989E-AD70-466A-A588-A6E931065AD5}" type="pres">
      <dgm:prSet presAssocID="{02402AE2-7182-47F9-BECC-B9AD67AFEBE1}" presName="desTx" presStyleLbl="fgAcc1" presStyleIdx="2" presStyleCnt="3">
        <dgm:presLayoutVars>
          <dgm:bulletEnabled val="1"/>
        </dgm:presLayoutVars>
      </dgm:prSet>
      <dgm:spPr/>
    </dgm:pt>
  </dgm:ptLst>
  <dgm:cxnLst>
    <dgm:cxn modelId="{CAD7F60F-E27B-4AEE-B816-20AF4F38424F}" srcId="{44358EC5-3A4B-46D8-B89C-A85F2ECD476B}" destId="{BC3F5425-5204-40E9-9E09-EF1C8850790A}" srcOrd="0" destOrd="0" parTransId="{E1323C99-C567-46E0-9122-C6340A115B71}" sibTransId="{3A33686E-5367-4C4C-8DEE-AF1135C23981}"/>
    <dgm:cxn modelId="{F5FE8A12-CDDD-4F5C-9656-6281F7CA21F3}" type="presOf" srcId="{02402AE2-7182-47F9-BECC-B9AD67AFEBE1}" destId="{FBEF53CD-878E-4E40-A0F8-CF02456F822F}" srcOrd="1" destOrd="0" presId="urn:microsoft.com/office/officeart/2005/8/layout/process3"/>
    <dgm:cxn modelId="{C1F95A1C-05D6-4FCF-92C0-45B5BBC3F831}" type="presOf" srcId="{64428089-E8D4-4570-81B4-375206C5046A}" destId="{1DCE0B9C-E0BF-460F-B799-9384D2EC8696}" srcOrd="0" destOrd="0" presId="urn:microsoft.com/office/officeart/2005/8/layout/process3"/>
    <dgm:cxn modelId="{E586ED26-F3C0-4188-AF07-36C5E2E8F5FD}" type="presOf" srcId="{BC3F5425-5204-40E9-9E09-EF1C8850790A}" destId="{259E4887-0AF1-47FA-8A55-907AF0A402DC}" srcOrd="0" destOrd="0" presId="urn:microsoft.com/office/officeart/2005/8/layout/process3"/>
    <dgm:cxn modelId="{CFE93D27-FD80-4A3C-AF60-E33915F96DFB}" type="presOf" srcId="{85D97416-CF45-462F-9B30-9BB2E1D4832B}" destId="{E7D95EB5-016A-47EE-BFAA-EBAC8921A7AE}" srcOrd="0" destOrd="0" presId="urn:microsoft.com/office/officeart/2005/8/layout/process3"/>
    <dgm:cxn modelId="{449BFA29-A940-4E76-90A5-540D9E784928}" srcId="{64428089-E8D4-4570-81B4-375206C5046A}" destId="{7BB4D9C7-3F3D-47B3-A8B0-5E1DE13FFD29}" srcOrd="0" destOrd="0" parTransId="{5E1DBF66-DDFF-44BE-BD9D-F060BC28A7CA}" sibTransId="{86BB4929-43A0-4F46-A927-7BDF6DA3BD9C}"/>
    <dgm:cxn modelId="{F157192E-DA9D-4474-B01B-AFA347018DDE}" srcId="{7BB4D9C7-3F3D-47B3-A8B0-5E1DE13FFD29}" destId="{85D97416-CF45-462F-9B30-9BB2E1D4832B}" srcOrd="0" destOrd="0" parTransId="{983E33EA-7B3B-4C4D-9A90-9C4F057F780C}" sibTransId="{6A77C606-F747-4C93-8746-9B1A5AACFB15}"/>
    <dgm:cxn modelId="{C6806F32-DC29-474C-A094-53B78F2864C6}" type="presOf" srcId="{7BB4D9C7-3F3D-47B3-A8B0-5E1DE13FFD29}" destId="{8BA6579E-6088-4DC7-9AAE-DBDBCF146F6C}" srcOrd="0" destOrd="0" presId="urn:microsoft.com/office/officeart/2005/8/layout/process3"/>
    <dgm:cxn modelId="{12669540-3CCF-47A3-B453-6CF9548212B5}" srcId="{64428089-E8D4-4570-81B4-375206C5046A}" destId="{02402AE2-7182-47F9-BECC-B9AD67AFEBE1}" srcOrd="2" destOrd="0" parTransId="{B4177926-8BEC-42F5-90B7-52A0ADE1CCDA}" sibTransId="{03C78D2D-8A14-4A69-85FE-0AB20112829B}"/>
    <dgm:cxn modelId="{0A503D5F-8993-474C-A9CF-2E04E5CB66CF}" srcId="{02402AE2-7182-47F9-BECC-B9AD67AFEBE1}" destId="{B2431C80-C140-4514-8BD0-0E6F395FA22E}" srcOrd="0" destOrd="0" parTransId="{62AF3F7E-6BB9-451D-984D-6488F7E2C46D}" sibTransId="{806BCF5A-EBA0-4756-B610-92F1663D9048}"/>
    <dgm:cxn modelId="{03537643-122F-4D82-91F8-FA295B1C0032}" srcId="{64428089-E8D4-4570-81B4-375206C5046A}" destId="{44358EC5-3A4B-46D8-B89C-A85F2ECD476B}" srcOrd="1" destOrd="0" parTransId="{EC497C5C-A19C-4434-AEE3-06AADDDC25C3}" sibTransId="{F4E3E7DC-AD26-44D2-964A-22BA1C0A7720}"/>
    <dgm:cxn modelId="{D3229052-667F-4F2B-8691-2F7FB594B902}" type="presOf" srcId="{86BB4929-43A0-4F46-A927-7BDF6DA3BD9C}" destId="{574C1580-9263-46AE-926E-995237F6754B}" srcOrd="1" destOrd="0" presId="urn:microsoft.com/office/officeart/2005/8/layout/process3"/>
    <dgm:cxn modelId="{A0F7AD81-0552-49A4-9698-AC33B09D506E}" type="presOf" srcId="{B2431C80-C140-4514-8BD0-0E6F395FA22E}" destId="{C07B989E-AD70-466A-A588-A6E931065AD5}" srcOrd="0" destOrd="0" presId="urn:microsoft.com/office/officeart/2005/8/layout/process3"/>
    <dgm:cxn modelId="{3BCE5598-ADE4-4A3F-A295-E4E15667A05E}" srcId="{44358EC5-3A4B-46D8-B89C-A85F2ECD476B}" destId="{3652DC16-3AF3-4CE7-8907-2B2483325868}" srcOrd="1" destOrd="0" parTransId="{734EE390-13B9-4FC6-86F4-67E535E47FE0}" sibTransId="{536372A6-C0AB-44B1-8C4D-4A1090457FE0}"/>
    <dgm:cxn modelId="{4F05B3AC-E634-4263-9C57-08166E02F572}" type="presOf" srcId="{3652DC16-3AF3-4CE7-8907-2B2483325868}" destId="{259E4887-0AF1-47FA-8A55-907AF0A402DC}" srcOrd="0" destOrd="1" presId="urn:microsoft.com/office/officeart/2005/8/layout/process3"/>
    <dgm:cxn modelId="{46C63BBB-CA36-4A7E-93C5-3CF3922A85E8}" type="presOf" srcId="{44358EC5-3A4B-46D8-B89C-A85F2ECD476B}" destId="{80E27B0B-0D47-419F-930D-0007E21A8308}" srcOrd="1" destOrd="0" presId="urn:microsoft.com/office/officeart/2005/8/layout/process3"/>
    <dgm:cxn modelId="{16C366C6-69BC-4FB8-B988-28D77B58E941}" type="presOf" srcId="{4E031F36-A157-4D8E-9B57-305EECA9FC67}" destId="{C07B989E-AD70-466A-A588-A6E931065AD5}" srcOrd="0" destOrd="1" presId="urn:microsoft.com/office/officeart/2005/8/layout/process3"/>
    <dgm:cxn modelId="{506EC9D0-D79D-4603-8471-7A347801B76C}" type="presOf" srcId="{F4E3E7DC-AD26-44D2-964A-22BA1C0A7720}" destId="{C52D74A7-982D-42A5-AFAF-83A0A4751BA2}" srcOrd="1" destOrd="0" presId="urn:microsoft.com/office/officeart/2005/8/layout/process3"/>
    <dgm:cxn modelId="{7FE98BDC-AAE2-4538-8EF5-FD092F38E1BD}" type="presOf" srcId="{86BB4929-43A0-4F46-A927-7BDF6DA3BD9C}" destId="{A31EB7FD-40E3-4010-B9BB-EE1C1DDD8FD9}" srcOrd="0" destOrd="0" presId="urn:microsoft.com/office/officeart/2005/8/layout/process3"/>
    <dgm:cxn modelId="{33D4C5DC-10D2-497E-81A0-E884F305B470}" type="presOf" srcId="{02402AE2-7182-47F9-BECC-B9AD67AFEBE1}" destId="{B8F00A82-01EC-4F7B-8C3A-490C98A1E23D}" srcOrd="0" destOrd="0" presId="urn:microsoft.com/office/officeart/2005/8/layout/process3"/>
    <dgm:cxn modelId="{694318E0-65D0-43B6-8AC3-34A0215C9DF8}" type="presOf" srcId="{F4E3E7DC-AD26-44D2-964A-22BA1C0A7720}" destId="{3DB014A5-EAB1-4D79-826C-AEE72F16C4F4}" srcOrd="0" destOrd="0" presId="urn:microsoft.com/office/officeart/2005/8/layout/process3"/>
    <dgm:cxn modelId="{50F726E3-92E3-4811-A8E9-9BD36D051CF1}" type="presOf" srcId="{44358EC5-3A4B-46D8-B89C-A85F2ECD476B}" destId="{97A230A7-8A08-47E9-8CD5-594DA506DF84}" srcOrd="0" destOrd="0" presId="urn:microsoft.com/office/officeart/2005/8/layout/process3"/>
    <dgm:cxn modelId="{4429FDE9-5D38-4E00-ACB7-49212D9C6532}" srcId="{02402AE2-7182-47F9-BECC-B9AD67AFEBE1}" destId="{4E031F36-A157-4D8E-9B57-305EECA9FC67}" srcOrd="1" destOrd="0" parTransId="{10C5A77F-70D3-4078-A99F-2730116B64F4}" sibTransId="{C23C7605-70D2-430C-BC67-349199C8D8AE}"/>
    <dgm:cxn modelId="{1256C4FA-1BA9-4426-BC77-7BD3D8F3B84D}" type="presOf" srcId="{7BB4D9C7-3F3D-47B3-A8B0-5E1DE13FFD29}" destId="{759C30E7-9BEB-43A3-A77C-794DD6C2B216}" srcOrd="1" destOrd="0" presId="urn:microsoft.com/office/officeart/2005/8/layout/process3"/>
    <dgm:cxn modelId="{2C5925B7-52E6-451C-AA63-526AA77CDA3F}" type="presParOf" srcId="{1DCE0B9C-E0BF-460F-B799-9384D2EC8696}" destId="{F18F4FAD-13B9-4B92-9B49-96CA106EF68B}" srcOrd="0" destOrd="0" presId="urn:microsoft.com/office/officeart/2005/8/layout/process3"/>
    <dgm:cxn modelId="{F2F69708-D5D3-4132-BC73-69C4CFFB06C4}" type="presParOf" srcId="{F18F4FAD-13B9-4B92-9B49-96CA106EF68B}" destId="{8BA6579E-6088-4DC7-9AAE-DBDBCF146F6C}" srcOrd="0" destOrd="0" presId="urn:microsoft.com/office/officeart/2005/8/layout/process3"/>
    <dgm:cxn modelId="{A2E41A11-7631-4BCA-BE9B-237379AFC250}" type="presParOf" srcId="{F18F4FAD-13B9-4B92-9B49-96CA106EF68B}" destId="{759C30E7-9BEB-43A3-A77C-794DD6C2B216}" srcOrd="1" destOrd="0" presId="urn:microsoft.com/office/officeart/2005/8/layout/process3"/>
    <dgm:cxn modelId="{F77EDEC2-A129-4F2F-9E07-F342FD9518DB}" type="presParOf" srcId="{F18F4FAD-13B9-4B92-9B49-96CA106EF68B}" destId="{E7D95EB5-016A-47EE-BFAA-EBAC8921A7AE}" srcOrd="2" destOrd="0" presId="urn:microsoft.com/office/officeart/2005/8/layout/process3"/>
    <dgm:cxn modelId="{519C975C-FBBD-424D-B6DF-60D90526243E}" type="presParOf" srcId="{1DCE0B9C-E0BF-460F-B799-9384D2EC8696}" destId="{A31EB7FD-40E3-4010-B9BB-EE1C1DDD8FD9}" srcOrd="1" destOrd="0" presId="urn:microsoft.com/office/officeart/2005/8/layout/process3"/>
    <dgm:cxn modelId="{D8842A89-146E-4BD8-90C8-21D1DEBAD5E2}" type="presParOf" srcId="{A31EB7FD-40E3-4010-B9BB-EE1C1DDD8FD9}" destId="{574C1580-9263-46AE-926E-995237F6754B}" srcOrd="0" destOrd="0" presId="urn:microsoft.com/office/officeart/2005/8/layout/process3"/>
    <dgm:cxn modelId="{E085E942-7DDB-4F5E-9F28-9B0D23C94338}" type="presParOf" srcId="{1DCE0B9C-E0BF-460F-B799-9384D2EC8696}" destId="{AC08505B-6C1A-4994-9789-2CFA29488D3F}" srcOrd="2" destOrd="0" presId="urn:microsoft.com/office/officeart/2005/8/layout/process3"/>
    <dgm:cxn modelId="{1E568C6A-BB76-45F5-8EC2-9801E3E759FB}" type="presParOf" srcId="{AC08505B-6C1A-4994-9789-2CFA29488D3F}" destId="{97A230A7-8A08-47E9-8CD5-594DA506DF84}" srcOrd="0" destOrd="0" presId="urn:microsoft.com/office/officeart/2005/8/layout/process3"/>
    <dgm:cxn modelId="{3AACEF4C-0BFC-41A3-8D45-58FE471C01C2}" type="presParOf" srcId="{AC08505B-6C1A-4994-9789-2CFA29488D3F}" destId="{80E27B0B-0D47-419F-930D-0007E21A8308}" srcOrd="1" destOrd="0" presId="urn:microsoft.com/office/officeart/2005/8/layout/process3"/>
    <dgm:cxn modelId="{1425D12C-F18F-44C1-A72D-E85BFC51E3D3}" type="presParOf" srcId="{AC08505B-6C1A-4994-9789-2CFA29488D3F}" destId="{259E4887-0AF1-47FA-8A55-907AF0A402DC}" srcOrd="2" destOrd="0" presId="urn:microsoft.com/office/officeart/2005/8/layout/process3"/>
    <dgm:cxn modelId="{DCE1C930-0825-4A2B-91A3-14DB8C151C3F}" type="presParOf" srcId="{1DCE0B9C-E0BF-460F-B799-9384D2EC8696}" destId="{3DB014A5-EAB1-4D79-826C-AEE72F16C4F4}" srcOrd="3" destOrd="0" presId="urn:microsoft.com/office/officeart/2005/8/layout/process3"/>
    <dgm:cxn modelId="{D875461F-E95D-4218-BE8F-6A0D86163CAA}" type="presParOf" srcId="{3DB014A5-EAB1-4D79-826C-AEE72F16C4F4}" destId="{C52D74A7-982D-42A5-AFAF-83A0A4751BA2}" srcOrd="0" destOrd="0" presId="urn:microsoft.com/office/officeart/2005/8/layout/process3"/>
    <dgm:cxn modelId="{C371DCB1-B0BE-463F-A448-9AF0B7B3A22A}" type="presParOf" srcId="{1DCE0B9C-E0BF-460F-B799-9384D2EC8696}" destId="{1F18ECB7-D491-4424-847D-A4613FB7D14A}" srcOrd="4" destOrd="0" presId="urn:microsoft.com/office/officeart/2005/8/layout/process3"/>
    <dgm:cxn modelId="{F0B87F34-B6C3-4F05-82DA-5FE6CB0DBF7F}" type="presParOf" srcId="{1F18ECB7-D491-4424-847D-A4613FB7D14A}" destId="{B8F00A82-01EC-4F7B-8C3A-490C98A1E23D}" srcOrd="0" destOrd="0" presId="urn:microsoft.com/office/officeart/2005/8/layout/process3"/>
    <dgm:cxn modelId="{ECAF32E6-CA4A-484D-97EF-AB0A0703FDC8}" type="presParOf" srcId="{1F18ECB7-D491-4424-847D-A4613FB7D14A}" destId="{FBEF53CD-878E-4E40-A0F8-CF02456F822F}" srcOrd="1" destOrd="0" presId="urn:microsoft.com/office/officeart/2005/8/layout/process3"/>
    <dgm:cxn modelId="{DE668244-76A4-4B58-85A7-C36B8739E2F4}" type="presParOf" srcId="{1F18ECB7-D491-4424-847D-A4613FB7D14A}" destId="{C07B989E-AD70-466A-A588-A6E931065AD5}"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4EC29C3-B4F0-480C-AD03-FDCEB9FD90BF}"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1431D9D9-EE3F-46C4-9ACE-C3B136FAAA3D}">
      <dgm:prSet phldrT="[Text]"/>
      <dgm:spPr/>
      <dgm:t>
        <a:bodyPr/>
        <a:lstStyle/>
        <a:p>
          <a:r>
            <a:rPr lang="en-US" dirty="0"/>
            <a:t>A farm in </a:t>
          </a:r>
          <a:r>
            <a:rPr lang="en-US" dirty="0" err="1"/>
            <a:t>Asulia</a:t>
          </a:r>
          <a:r>
            <a:rPr lang="en-US" dirty="0"/>
            <a:t>  to</a:t>
          </a:r>
        </a:p>
      </dgm:t>
    </dgm:pt>
    <dgm:pt modelId="{EA579870-C441-43A3-AE95-DCBE305E4997}" type="parTrans" cxnId="{8C1FF22E-3511-4A13-A828-C180F76FAA3D}">
      <dgm:prSet/>
      <dgm:spPr/>
      <dgm:t>
        <a:bodyPr/>
        <a:lstStyle/>
        <a:p>
          <a:endParaRPr lang="en-US"/>
        </a:p>
      </dgm:t>
    </dgm:pt>
    <dgm:pt modelId="{BEA87C82-D1AB-47BE-9C9A-65FBBFF5C409}" type="sibTrans" cxnId="{8C1FF22E-3511-4A13-A828-C180F76FAA3D}">
      <dgm:prSet/>
      <dgm:spPr/>
      <dgm:t>
        <a:bodyPr/>
        <a:lstStyle/>
        <a:p>
          <a:r>
            <a:rPr lang="en-US" dirty="0"/>
            <a:t>And </a:t>
          </a:r>
        </a:p>
      </dgm:t>
    </dgm:pt>
    <dgm:pt modelId="{60A2E99E-8B7C-4E8B-88C2-D1CC40309A39}">
      <dgm:prSet phldrT="[Text]"/>
      <dgm:spPr/>
      <dgm:t>
        <a:bodyPr/>
        <a:lstStyle/>
        <a:p>
          <a:r>
            <a:rPr lang="en-US" dirty="0" err="1"/>
            <a:t>Ridoy</a:t>
          </a:r>
          <a:endParaRPr lang="en-US" dirty="0"/>
        </a:p>
      </dgm:t>
    </dgm:pt>
    <dgm:pt modelId="{064B391D-305B-4D63-980F-999D31B0C3ED}" type="parTrans" cxnId="{3276328F-D1C3-4BC9-B14E-287E59B45785}">
      <dgm:prSet/>
      <dgm:spPr/>
      <dgm:t>
        <a:bodyPr/>
        <a:lstStyle/>
        <a:p>
          <a:endParaRPr lang="en-US"/>
        </a:p>
      </dgm:t>
    </dgm:pt>
    <dgm:pt modelId="{4082E4CE-DBC8-4F05-BF96-D39257FB6890}" type="sibTrans" cxnId="{3276328F-D1C3-4BC9-B14E-287E59B45785}">
      <dgm:prSet/>
      <dgm:spPr/>
      <dgm:t>
        <a:bodyPr/>
        <a:lstStyle/>
        <a:p>
          <a:endParaRPr lang="en-US"/>
        </a:p>
      </dgm:t>
    </dgm:pt>
    <dgm:pt modelId="{95833532-52E2-4615-959C-AFF2E9B78CA3}">
      <dgm:prSet phldrT="[Text]"/>
      <dgm:spPr/>
      <dgm:t>
        <a:bodyPr/>
        <a:lstStyle/>
        <a:p>
          <a:r>
            <a:rPr lang="en-US" dirty="0"/>
            <a:t>Gives 1 Lac Taka to Mamun’s Minor Son</a:t>
          </a:r>
        </a:p>
      </dgm:t>
    </dgm:pt>
    <dgm:pt modelId="{0ADE1E50-B235-4285-BA6C-37F4E8C44609}" type="parTrans" cxnId="{F8978FEB-66C3-459F-A3A4-886685789267}">
      <dgm:prSet/>
      <dgm:spPr/>
      <dgm:t>
        <a:bodyPr/>
        <a:lstStyle/>
        <a:p>
          <a:endParaRPr lang="en-US"/>
        </a:p>
      </dgm:t>
    </dgm:pt>
    <dgm:pt modelId="{3124B022-500F-42DC-8379-82A1CE761874}" type="sibTrans" cxnId="{F8978FEB-66C3-459F-A3A4-886685789267}">
      <dgm:prSet/>
      <dgm:spPr/>
      <dgm:t>
        <a:bodyPr/>
        <a:lstStyle/>
        <a:p>
          <a:endParaRPr lang="en-US"/>
        </a:p>
      </dgm:t>
    </dgm:pt>
    <dgm:pt modelId="{663D74DB-281C-4512-B3C1-CE50081AC5A6}">
      <dgm:prSet/>
      <dgm:spPr/>
      <dgm:t>
        <a:bodyPr/>
        <a:lstStyle/>
        <a:p>
          <a:r>
            <a:rPr lang="en-US" dirty="0"/>
            <a:t>Transferor</a:t>
          </a:r>
        </a:p>
      </dgm:t>
    </dgm:pt>
    <dgm:pt modelId="{B0212FC5-7798-4063-BB68-939BE8CE4EC4}" type="parTrans" cxnId="{EE13CD38-62C4-431F-B98F-09DEFD0E2A35}">
      <dgm:prSet/>
      <dgm:spPr/>
      <dgm:t>
        <a:bodyPr/>
        <a:lstStyle/>
        <a:p>
          <a:endParaRPr lang="en-US"/>
        </a:p>
      </dgm:t>
    </dgm:pt>
    <dgm:pt modelId="{ABC9C44D-4CF9-4AFA-A92D-FF308D1BFF9E}" type="sibTrans" cxnId="{EE13CD38-62C4-431F-B98F-09DEFD0E2A35}">
      <dgm:prSet/>
      <dgm:spPr/>
      <dgm:t>
        <a:bodyPr/>
        <a:lstStyle/>
        <a:p>
          <a:endParaRPr lang="en-US"/>
        </a:p>
      </dgm:t>
    </dgm:pt>
    <dgm:pt modelId="{B4AC3DF6-1BE5-4F08-A1BE-B1412549E248}">
      <dgm:prSet phldrT="[Text]"/>
      <dgm:spPr/>
      <dgm:t>
        <a:bodyPr/>
        <a:lstStyle/>
        <a:p>
          <a:r>
            <a:rPr lang="en-US" dirty="0"/>
            <a:t>Transferee</a:t>
          </a:r>
        </a:p>
      </dgm:t>
    </dgm:pt>
    <dgm:pt modelId="{E881A928-51A1-4305-ABB1-25BDC4F6E109}" type="parTrans" cxnId="{3364DB70-B4C4-439C-BB9D-C4B515BE0123}">
      <dgm:prSet/>
      <dgm:spPr/>
      <dgm:t>
        <a:bodyPr/>
        <a:lstStyle/>
        <a:p>
          <a:endParaRPr lang="en-US"/>
        </a:p>
      </dgm:t>
    </dgm:pt>
    <dgm:pt modelId="{4EC69F70-57C7-46CA-A206-83DAF55A93E6}" type="sibTrans" cxnId="{3364DB70-B4C4-439C-BB9D-C4B515BE0123}">
      <dgm:prSet/>
      <dgm:spPr/>
      <dgm:t>
        <a:bodyPr/>
        <a:lstStyle/>
        <a:p>
          <a:endParaRPr lang="en-US"/>
        </a:p>
      </dgm:t>
    </dgm:pt>
    <dgm:pt modelId="{29FCC298-C67A-4966-B65A-9C4C8BA2766F}">
      <dgm:prSet phldrT="[Text]"/>
      <dgm:spPr/>
      <dgm:t>
        <a:bodyPr/>
        <a:lstStyle/>
        <a:p>
          <a:r>
            <a:rPr lang="en-US" dirty="0"/>
            <a:t>Joy </a:t>
          </a:r>
        </a:p>
        <a:p>
          <a:endParaRPr lang="en-US" dirty="0"/>
        </a:p>
      </dgm:t>
    </dgm:pt>
    <dgm:pt modelId="{150121C6-5F9F-4320-A587-D7283CE64FE3}" type="sibTrans" cxnId="{BED7EF40-C493-42FC-BC19-355FDE03634A}">
      <dgm:prSet/>
      <dgm:spPr/>
      <dgm:t>
        <a:bodyPr/>
        <a:lstStyle/>
        <a:p>
          <a:r>
            <a:rPr lang="en-US" dirty="0"/>
            <a:t>Gifts</a:t>
          </a:r>
        </a:p>
      </dgm:t>
    </dgm:pt>
    <dgm:pt modelId="{9042D7DA-F0E0-4338-9B37-CAAA78A8CC83}" type="parTrans" cxnId="{BED7EF40-C493-42FC-BC19-355FDE03634A}">
      <dgm:prSet/>
      <dgm:spPr/>
      <dgm:t>
        <a:bodyPr/>
        <a:lstStyle/>
        <a:p>
          <a:endParaRPr lang="en-US"/>
        </a:p>
      </dgm:t>
    </dgm:pt>
    <dgm:pt modelId="{7E081316-940D-4134-8BCD-BE1AEBAE526D}">
      <dgm:prSet/>
      <dgm:spPr/>
      <dgm:t>
        <a:bodyPr/>
        <a:lstStyle/>
        <a:p>
          <a:r>
            <a:rPr lang="en-US" dirty="0"/>
            <a:t>Mamun </a:t>
          </a:r>
        </a:p>
      </dgm:t>
    </dgm:pt>
    <dgm:pt modelId="{62DAA245-ED99-4C00-B3B2-4B076EAE09C9}" type="parTrans" cxnId="{B5B51C86-2E22-4CD4-9E83-39D952DBBDA1}">
      <dgm:prSet/>
      <dgm:spPr/>
      <dgm:t>
        <a:bodyPr/>
        <a:lstStyle/>
        <a:p>
          <a:endParaRPr lang="en-US"/>
        </a:p>
      </dgm:t>
    </dgm:pt>
    <dgm:pt modelId="{E150B068-4B4C-4F89-B00F-7032BCBD1142}" type="sibTrans" cxnId="{B5B51C86-2E22-4CD4-9E83-39D952DBBDA1}">
      <dgm:prSet/>
      <dgm:spPr/>
      <dgm:t>
        <a:bodyPr/>
        <a:lstStyle/>
        <a:p>
          <a:endParaRPr lang="en-US"/>
        </a:p>
      </dgm:t>
    </dgm:pt>
    <dgm:pt modelId="{66563846-4563-4229-BF9F-4793CE4A9BA8}">
      <dgm:prSet/>
      <dgm:spPr/>
      <dgm:t>
        <a:bodyPr/>
        <a:lstStyle/>
        <a:p>
          <a:r>
            <a:rPr lang="en-US" dirty="0"/>
            <a:t>Owner of Farm</a:t>
          </a:r>
        </a:p>
      </dgm:t>
    </dgm:pt>
    <dgm:pt modelId="{4608A5CF-2C8C-4660-A17A-F55D23408176}" type="parTrans" cxnId="{9C94FDFD-A625-4141-8EA0-D62848150738}">
      <dgm:prSet/>
      <dgm:spPr/>
      <dgm:t>
        <a:bodyPr/>
        <a:lstStyle/>
        <a:p>
          <a:endParaRPr lang="en-US"/>
        </a:p>
      </dgm:t>
    </dgm:pt>
    <dgm:pt modelId="{D02AAB84-A859-4064-A112-0CADA853BD68}" type="sibTrans" cxnId="{9C94FDFD-A625-4141-8EA0-D62848150738}">
      <dgm:prSet/>
      <dgm:spPr/>
      <dgm:t>
        <a:bodyPr/>
        <a:lstStyle/>
        <a:p>
          <a:endParaRPr lang="en-US"/>
        </a:p>
      </dgm:t>
    </dgm:pt>
    <dgm:pt modelId="{8D0CBA73-1E37-4C1D-BF51-2700489D51A5}" type="pres">
      <dgm:prSet presAssocID="{54EC29C3-B4F0-480C-AD03-FDCEB9FD90BF}" presName="linearFlow" presStyleCnt="0">
        <dgm:presLayoutVars>
          <dgm:dir/>
          <dgm:animLvl val="lvl"/>
          <dgm:resizeHandles val="exact"/>
        </dgm:presLayoutVars>
      </dgm:prSet>
      <dgm:spPr/>
    </dgm:pt>
    <dgm:pt modelId="{1CF9D3FF-EEA6-4658-B198-8BD1FE467267}" type="pres">
      <dgm:prSet presAssocID="{29FCC298-C67A-4966-B65A-9C4C8BA2766F}" presName="composite" presStyleCnt="0"/>
      <dgm:spPr/>
    </dgm:pt>
    <dgm:pt modelId="{FAAAC658-B591-4F33-98C5-C0B154C3AB0C}" type="pres">
      <dgm:prSet presAssocID="{29FCC298-C67A-4966-B65A-9C4C8BA2766F}" presName="parTx" presStyleLbl="node1" presStyleIdx="0" presStyleCnt="3">
        <dgm:presLayoutVars>
          <dgm:chMax val="0"/>
          <dgm:chPref val="0"/>
          <dgm:bulletEnabled val="1"/>
        </dgm:presLayoutVars>
      </dgm:prSet>
      <dgm:spPr/>
    </dgm:pt>
    <dgm:pt modelId="{9F967837-792E-459A-87DD-601D071FEA0B}" type="pres">
      <dgm:prSet presAssocID="{29FCC298-C67A-4966-B65A-9C4C8BA2766F}" presName="parSh" presStyleLbl="node1" presStyleIdx="0" presStyleCnt="3"/>
      <dgm:spPr/>
    </dgm:pt>
    <dgm:pt modelId="{4BB2DE99-625A-44C8-B0AC-2638FB573934}" type="pres">
      <dgm:prSet presAssocID="{29FCC298-C67A-4966-B65A-9C4C8BA2766F}" presName="desTx" presStyleLbl="fgAcc1" presStyleIdx="0" presStyleCnt="3">
        <dgm:presLayoutVars>
          <dgm:bulletEnabled val="1"/>
        </dgm:presLayoutVars>
      </dgm:prSet>
      <dgm:spPr/>
    </dgm:pt>
    <dgm:pt modelId="{B8EC79F3-8A98-45B6-9E2D-C7AB70FEDD28}" type="pres">
      <dgm:prSet presAssocID="{150121C6-5F9F-4320-A587-D7283CE64FE3}" presName="sibTrans" presStyleLbl="sibTrans2D1" presStyleIdx="0" presStyleCnt="2"/>
      <dgm:spPr/>
    </dgm:pt>
    <dgm:pt modelId="{47894DCA-EB49-425D-9D04-47F82861BA2B}" type="pres">
      <dgm:prSet presAssocID="{150121C6-5F9F-4320-A587-D7283CE64FE3}" presName="connTx" presStyleLbl="sibTrans2D1" presStyleIdx="0" presStyleCnt="2"/>
      <dgm:spPr/>
    </dgm:pt>
    <dgm:pt modelId="{805ED939-ACDE-4534-864B-7AB32CB24A42}" type="pres">
      <dgm:prSet presAssocID="{1431D9D9-EE3F-46C4-9ACE-C3B136FAAA3D}" presName="composite" presStyleCnt="0"/>
      <dgm:spPr/>
    </dgm:pt>
    <dgm:pt modelId="{ECEE8D05-305F-498D-AA8C-88A487B5029E}" type="pres">
      <dgm:prSet presAssocID="{1431D9D9-EE3F-46C4-9ACE-C3B136FAAA3D}" presName="parTx" presStyleLbl="node1" presStyleIdx="0" presStyleCnt="3">
        <dgm:presLayoutVars>
          <dgm:chMax val="0"/>
          <dgm:chPref val="0"/>
          <dgm:bulletEnabled val="1"/>
        </dgm:presLayoutVars>
      </dgm:prSet>
      <dgm:spPr/>
    </dgm:pt>
    <dgm:pt modelId="{9310FF22-B55A-4992-9045-F8EFD742CC86}" type="pres">
      <dgm:prSet presAssocID="{1431D9D9-EE3F-46C4-9ACE-C3B136FAAA3D}" presName="parSh" presStyleLbl="node1" presStyleIdx="1" presStyleCnt="3"/>
      <dgm:spPr/>
    </dgm:pt>
    <dgm:pt modelId="{621F58E7-6A4C-4923-84C8-E39BCB405664}" type="pres">
      <dgm:prSet presAssocID="{1431D9D9-EE3F-46C4-9ACE-C3B136FAAA3D}" presName="desTx" presStyleLbl="fgAcc1" presStyleIdx="1" presStyleCnt="3">
        <dgm:presLayoutVars>
          <dgm:bulletEnabled val="1"/>
        </dgm:presLayoutVars>
      </dgm:prSet>
      <dgm:spPr/>
    </dgm:pt>
    <dgm:pt modelId="{0F9D8EFB-3573-422C-A3CB-7CF8176B782F}" type="pres">
      <dgm:prSet presAssocID="{BEA87C82-D1AB-47BE-9C9A-65FBBFF5C409}" presName="sibTrans" presStyleLbl="sibTrans2D1" presStyleIdx="1" presStyleCnt="2"/>
      <dgm:spPr/>
    </dgm:pt>
    <dgm:pt modelId="{C6ABBB29-3589-44B8-BE28-50A7E3928840}" type="pres">
      <dgm:prSet presAssocID="{BEA87C82-D1AB-47BE-9C9A-65FBBFF5C409}" presName="connTx" presStyleLbl="sibTrans2D1" presStyleIdx="1" presStyleCnt="2"/>
      <dgm:spPr/>
    </dgm:pt>
    <dgm:pt modelId="{3A75D578-F226-4F06-A867-5E3209E780A8}" type="pres">
      <dgm:prSet presAssocID="{95833532-52E2-4615-959C-AFF2E9B78CA3}" presName="composite" presStyleCnt="0"/>
      <dgm:spPr/>
    </dgm:pt>
    <dgm:pt modelId="{FF1C764A-498F-421A-9690-2AB25161648F}" type="pres">
      <dgm:prSet presAssocID="{95833532-52E2-4615-959C-AFF2E9B78CA3}" presName="parTx" presStyleLbl="node1" presStyleIdx="1" presStyleCnt="3">
        <dgm:presLayoutVars>
          <dgm:chMax val="0"/>
          <dgm:chPref val="0"/>
          <dgm:bulletEnabled val="1"/>
        </dgm:presLayoutVars>
      </dgm:prSet>
      <dgm:spPr/>
    </dgm:pt>
    <dgm:pt modelId="{F4C01219-F085-4981-A92B-1D009C33F196}" type="pres">
      <dgm:prSet presAssocID="{95833532-52E2-4615-959C-AFF2E9B78CA3}" presName="parSh" presStyleLbl="node1" presStyleIdx="2" presStyleCnt="3"/>
      <dgm:spPr/>
    </dgm:pt>
    <dgm:pt modelId="{C1F28AF1-0AAF-4A06-8758-806AE55D2DB5}" type="pres">
      <dgm:prSet presAssocID="{95833532-52E2-4615-959C-AFF2E9B78CA3}" presName="desTx" presStyleLbl="fgAcc1" presStyleIdx="2" presStyleCnt="3">
        <dgm:presLayoutVars>
          <dgm:bulletEnabled val="1"/>
        </dgm:presLayoutVars>
      </dgm:prSet>
      <dgm:spPr/>
    </dgm:pt>
  </dgm:ptLst>
  <dgm:cxnLst>
    <dgm:cxn modelId="{8C1FF22E-3511-4A13-A828-C180F76FAA3D}" srcId="{54EC29C3-B4F0-480C-AD03-FDCEB9FD90BF}" destId="{1431D9D9-EE3F-46C4-9ACE-C3B136FAAA3D}" srcOrd="1" destOrd="0" parTransId="{EA579870-C441-43A3-AE95-DCBE305E4997}" sibTransId="{BEA87C82-D1AB-47BE-9C9A-65FBBFF5C409}"/>
    <dgm:cxn modelId="{EE13CD38-62C4-431F-B98F-09DEFD0E2A35}" srcId="{29FCC298-C67A-4966-B65A-9C4C8BA2766F}" destId="{663D74DB-281C-4512-B3C1-CE50081AC5A6}" srcOrd="0" destOrd="0" parTransId="{B0212FC5-7798-4063-BB68-939BE8CE4EC4}" sibTransId="{ABC9C44D-4CF9-4AFA-A92D-FF308D1BFF9E}"/>
    <dgm:cxn modelId="{BED7EF40-C493-42FC-BC19-355FDE03634A}" srcId="{54EC29C3-B4F0-480C-AD03-FDCEB9FD90BF}" destId="{29FCC298-C67A-4966-B65A-9C4C8BA2766F}" srcOrd="0" destOrd="0" parTransId="{9042D7DA-F0E0-4338-9B37-CAAA78A8CC83}" sibTransId="{150121C6-5F9F-4320-A587-D7283CE64FE3}"/>
    <dgm:cxn modelId="{3364DB70-B4C4-439C-BB9D-C4B515BE0123}" srcId="{1431D9D9-EE3F-46C4-9ACE-C3B136FAAA3D}" destId="{B4AC3DF6-1BE5-4F08-A1BE-B1412549E248}" srcOrd="1" destOrd="0" parTransId="{E881A928-51A1-4305-ABB1-25BDC4F6E109}" sibTransId="{4EC69F70-57C7-46CA-A206-83DAF55A93E6}"/>
    <dgm:cxn modelId="{EBFD1775-8985-432D-926B-A9916809D883}" type="presOf" srcId="{95833532-52E2-4615-959C-AFF2E9B78CA3}" destId="{FF1C764A-498F-421A-9690-2AB25161648F}" srcOrd="0" destOrd="0" presId="urn:microsoft.com/office/officeart/2005/8/layout/process3"/>
    <dgm:cxn modelId="{B5B51C86-2E22-4CD4-9E83-39D952DBBDA1}" srcId="{95833532-52E2-4615-959C-AFF2E9B78CA3}" destId="{7E081316-940D-4134-8BCD-BE1AEBAE526D}" srcOrd="0" destOrd="0" parTransId="{62DAA245-ED99-4C00-B3B2-4B076EAE09C9}" sibTransId="{E150B068-4B4C-4F89-B00F-7032BCBD1142}"/>
    <dgm:cxn modelId="{73D7FF89-4032-4E78-B9AF-1624FAF0B675}" type="presOf" srcId="{95833532-52E2-4615-959C-AFF2E9B78CA3}" destId="{F4C01219-F085-4981-A92B-1D009C33F196}" srcOrd="1" destOrd="0" presId="urn:microsoft.com/office/officeart/2005/8/layout/process3"/>
    <dgm:cxn modelId="{3276328F-D1C3-4BC9-B14E-287E59B45785}" srcId="{1431D9D9-EE3F-46C4-9ACE-C3B136FAAA3D}" destId="{60A2E99E-8B7C-4E8B-88C2-D1CC40309A39}" srcOrd="0" destOrd="0" parTransId="{064B391D-305B-4D63-980F-999D31B0C3ED}" sibTransId="{4082E4CE-DBC8-4F05-BF96-D39257FB6890}"/>
    <dgm:cxn modelId="{BA920894-913D-4D52-9D32-C170F5B59D93}" type="presOf" srcId="{150121C6-5F9F-4320-A587-D7283CE64FE3}" destId="{47894DCA-EB49-425D-9D04-47F82861BA2B}" srcOrd="1" destOrd="0" presId="urn:microsoft.com/office/officeart/2005/8/layout/process3"/>
    <dgm:cxn modelId="{77ACB195-8AD2-426F-9FB5-160FB07825AF}" type="presOf" srcId="{BEA87C82-D1AB-47BE-9C9A-65FBBFF5C409}" destId="{0F9D8EFB-3573-422C-A3CB-7CF8176B782F}" srcOrd="0" destOrd="0" presId="urn:microsoft.com/office/officeart/2005/8/layout/process3"/>
    <dgm:cxn modelId="{DEA6CD9F-624A-425D-9A05-9140D1742386}" type="presOf" srcId="{150121C6-5F9F-4320-A587-D7283CE64FE3}" destId="{B8EC79F3-8A98-45B6-9E2D-C7AB70FEDD28}" srcOrd="0" destOrd="0" presId="urn:microsoft.com/office/officeart/2005/8/layout/process3"/>
    <dgm:cxn modelId="{6BFA6AAA-E2B1-42A6-AF58-FA7E7D9E3564}" type="presOf" srcId="{B4AC3DF6-1BE5-4F08-A1BE-B1412549E248}" destId="{621F58E7-6A4C-4923-84C8-E39BCB405664}" srcOrd="0" destOrd="1" presId="urn:microsoft.com/office/officeart/2005/8/layout/process3"/>
    <dgm:cxn modelId="{CC41CDBB-6721-4F99-8297-15D7FF182B41}" type="presOf" srcId="{66563846-4563-4229-BF9F-4793CE4A9BA8}" destId="{C1F28AF1-0AAF-4A06-8758-806AE55D2DB5}" srcOrd="0" destOrd="1" presId="urn:microsoft.com/office/officeart/2005/8/layout/process3"/>
    <dgm:cxn modelId="{676B2BC5-4F40-4C5B-9E4C-BC14D3DDE0AF}" type="presOf" srcId="{29FCC298-C67A-4966-B65A-9C4C8BA2766F}" destId="{9F967837-792E-459A-87DD-601D071FEA0B}" srcOrd="1" destOrd="0" presId="urn:microsoft.com/office/officeart/2005/8/layout/process3"/>
    <dgm:cxn modelId="{BB6CC2C9-E1F6-4255-925E-A80514226264}" type="presOf" srcId="{7E081316-940D-4134-8BCD-BE1AEBAE526D}" destId="{C1F28AF1-0AAF-4A06-8758-806AE55D2DB5}" srcOrd="0" destOrd="0" presId="urn:microsoft.com/office/officeart/2005/8/layout/process3"/>
    <dgm:cxn modelId="{EE7C2ECB-BC99-43B6-A598-8A19C4BC6279}" type="presOf" srcId="{1431D9D9-EE3F-46C4-9ACE-C3B136FAAA3D}" destId="{9310FF22-B55A-4992-9045-F8EFD742CC86}" srcOrd="1" destOrd="0" presId="urn:microsoft.com/office/officeart/2005/8/layout/process3"/>
    <dgm:cxn modelId="{B80C7FD4-DE1D-4026-8A4D-8E203506F9E3}" type="presOf" srcId="{663D74DB-281C-4512-B3C1-CE50081AC5A6}" destId="{4BB2DE99-625A-44C8-B0AC-2638FB573934}" srcOrd="0" destOrd="0" presId="urn:microsoft.com/office/officeart/2005/8/layout/process3"/>
    <dgm:cxn modelId="{1A636AD8-7DA5-40A7-8AF6-DE404C176EC1}" type="presOf" srcId="{BEA87C82-D1AB-47BE-9C9A-65FBBFF5C409}" destId="{C6ABBB29-3589-44B8-BE28-50A7E3928840}" srcOrd="1" destOrd="0" presId="urn:microsoft.com/office/officeart/2005/8/layout/process3"/>
    <dgm:cxn modelId="{F8978FEB-66C3-459F-A3A4-886685789267}" srcId="{54EC29C3-B4F0-480C-AD03-FDCEB9FD90BF}" destId="{95833532-52E2-4615-959C-AFF2E9B78CA3}" srcOrd="2" destOrd="0" parTransId="{0ADE1E50-B235-4285-BA6C-37F4E8C44609}" sibTransId="{3124B022-500F-42DC-8379-82A1CE761874}"/>
    <dgm:cxn modelId="{90E393F4-386B-4749-B4A1-8393471D71ED}" type="presOf" srcId="{1431D9D9-EE3F-46C4-9ACE-C3B136FAAA3D}" destId="{ECEE8D05-305F-498D-AA8C-88A487B5029E}" srcOrd="0" destOrd="0" presId="urn:microsoft.com/office/officeart/2005/8/layout/process3"/>
    <dgm:cxn modelId="{1668B3F4-E6BD-4238-A44D-6649DAF8AB35}" type="presOf" srcId="{54EC29C3-B4F0-480C-AD03-FDCEB9FD90BF}" destId="{8D0CBA73-1E37-4C1D-BF51-2700489D51A5}" srcOrd="0" destOrd="0" presId="urn:microsoft.com/office/officeart/2005/8/layout/process3"/>
    <dgm:cxn modelId="{49FA64F6-468C-4C20-9115-523557BC2CCA}" type="presOf" srcId="{60A2E99E-8B7C-4E8B-88C2-D1CC40309A39}" destId="{621F58E7-6A4C-4923-84C8-E39BCB405664}" srcOrd="0" destOrd="0" presId="urn:microsoft.com/office/officeart/2005/8/layout/process3"/>
    <dgm:cxn modelId="{08DFD2FD-C2C7-4271-AC66-16965E4944C7}" type="presOf" srcId="{29FCC298-C67A-4966-B65A-9C4C8BA2766F}" destId="{FAAAC658-B591-4F33-98C5-C0B154C3AB0C}" srcOrd="0" destOrd="0" presId="urn:microsoft.com/office/officeart/2005/8/layout/process3"/>
    <dgm:cxn modelId="{9C94FDFD-A625-4141-8EA0-D62848150738}" srcId="{95833532-52E2-4615-959C-AFF2E9B78CA3}" destId="{66563846-4563-4229-BF9F-4793CE4A9BA8}" srcOrd="1" destOrd="0" parTransId="{4608A5CF-2C8C-4660-A17A-F55D23408176}" sibTransId="{D02AAB84-A859-4064-A112-0CADA853BD68}"/>
    <dgm:cxn modelId="{BED6FD7B-4DB5-41D6-867D-73AF02AA3C2A}" type="presParOf" srcId="{8D0CBA73-1E37-4C1D-BF51-2700489D51A5}" destId="{1CF9D3FF-EEA6-4658-B198-8BD1FE467267}" srcOrd="0" destOrd="0" presId="urn:microsoft.com/office/officeart/2005/8/layout/process3"/>
    <dgm:cxn modelId="{BF0748B4-106D-4610-9F88-7031C3500477}" type="presParOf" srcId="{1CF9D3FF-EEA6-4658-B198-8BD1FE467267}" destId="{FAAAC658-B591-4F33-98C5-C0B154C3AB0C}" srcOrd="0" destOrd="0" presId="urn:microsoft.com/office/officeart/2005/8/layout/process3"/>
    <dgm:cxn modelId="{ACB83DC6-2F9A-4371-8F42-E21F561BBF91}" type="presParOf" srcId="{1CF9D3FF-EEA6-4658-B198-8BD1FE467267}" destId="{9F967837-792E-459A-87DD-601D071FEA0B}" srcOrd="1" destOrd="0" presId="urn:microsoft.com/office/officeart/2005/8/layout/process3"/>
    <dgm:cxn modelId="{57A7756A-BA99-4935-8CAC-708C22AB130C}" type="presParOf" srcId="{1CF9D3FF-EEA6-4658-B198-8BD1FE467267}" destId="{4BB2DE99-625A-44C8-B0AC-2638FB573934}" srcOrd="2" destOrd="0" presId="urn:microsoft.com/office/officeart/2005/8/layout/process3"/>
    <dgm:cxn modelId="{13A86B34-EE01-4A91-91B0-0E530A11F389}" type="presParOf" srcId="{8D0CBA73-1E37-4C1D-BF51-2700489D51A5}" destId="{B8EC79F3-8A98-45B6-9E2D-C7AB70FEDD28}" srcOrd="1" destOrd="0" presId="urn:microsoft.com/office/officeart/2005/8/layout/process3"/>
    <dgm:cxn modelId="{A5D44244-20BF-4637-A093-6CB564D0038E}" type="presParOf" srcId="{B8EC79F3-8A98-45B6-9E2D-C7AB70FEDD28}" destId="{47894DCA-EB49-425D-9D04-47F82861BA2B}" srcOrd="0" destOrd="0" presId="urn:microsoft.com/office/officeart/2005/8/layout/process3"/>
    <dgm:cxn modelId="{8C068064-7891-4501-A04B-BC71CD637860}" type="presParOf" srcId="{8D0CBA73-1E37-4C1D-BF51-2700489D51A5}" destId="{805ED939-ACDE-4534-864B-7AB32CB24A42}" srcOrd="2" destOrd="0" presId="urn:microsoft.com/office/officeart/2005/8/layout/process3"/>
    <dgm:cxn modelId="{BD8A449C-F709-4F21-8A15-CFFB526E1599}" type="presParOf" srcId="{805ED939-ACDE-4534-864B-7AB32CB24A42}" destId="{ECEE8D05-305F-498D-AA8C-88A487B5029E}" srcOrd="0" destOrd="0" presId="urn:microsoft.com/office/officeart/2005/8/layout/process3"/>
    <dgm:cxn modelId="{85EA357A-0781-4C8E-81E7-0B37C7AB80A0}" type="presParOf" srcId="{805ED939-ACDE-4534-864B-7AB32CB24A42}" destId="{9310FF22-B55A-4992-9045-F8EFD742CC86}" srcOrd="1" destOrd="0" presId="urn:microsoft.com/office/officeart/2005/8/layout/process3"/>
    <dgm:cxn modelId="{AD4BF5DA-3EEE-41E5-9907-64225AD3FE1E}" type="presParOf" srcId="{805ED939-ACDE-4534-864B-7AB32CB24A42}" destId="{621F58E7-6A4C-4923-84C8-E39BCB405664}" srcOrd="2" destOrd="0" presId="urn:microsoft.com/office/officeart/2005/8/layout/process3"/>
    <dgm:cxn modelId="{9E6D3598-5AD4-4A35-B560-02128F2BA8D4}" type="presParOf" srcId="{8D0CBA73-1E37-4C1D-BF51-2700489D51A5}" destId="{0F9D8EFB-3573-422C-A3CB-7CF8176B782F}" srcOrd="3" destOrd="0" presId="urn:microsoft.com/office/officeart/2005/8/layout/process3"/>
    <dgm:cxn modelId="{E7D30052-A4A1-40A6-88A1-E528258F5736}" type="presParOf" srcId="{0F9D8EFB-3573-422C-A3CB-7CF8176B782F}" destId="{C6ABBB29-3589-44B8-BE28-50A7E3928840}" srcOrd="0" destOrd="0" presId="urn:microsoft.com/office/officeart/2005/8/layout/process3"/>
    <dgm:cxn modelId="{5217DBEC-5F1F-4536-89E8-A2E6CB01EB75}" type="presParOf" srcId="{8D0CBA73-1E37-4C1D-BF51-2700489D51A5}" destId="{3A75D578-F226-4F06-A867-5E3209E780A8}" srcOrd="4" destOrd="0" presId="urn:microsoft.com/office/officeart/2005/8/layout/process3"/>
    <dgm:cxn modelId="{B8B0EB9F-BD00-4E51-AEF9-E17074501FE1}" type="presParOf" srcId="{3A75D578-F226-4F06-A867-5E3209E780A8}" destId="{FF1C764A-498F-421A-9690-2AB25161648F}" srcOrd="0" destOrd="0" presId="urn:microsoft.com/office/officeart/2005/8/layout/process3"/>
    <dgm:cxn modelId="{5C953E00-1DFF-4F23-9A57-A9F6C2D9D480}" type="presParOf" srcId="{3A75D578-F226-4F06-A867-5E3209E780A8}" destId="{F4C01219-F085-4981-A92B-1D009C33F196}" srcOrd="1" destOrd="0" presId="urn:microsoft.com/office/officeart/2005/8/layout/process3"/>
    <dgm:cxn modelId="{98D79C08-636B-4604-9992-9D49CCD9A0A0}" type="presParOf" srcId="{3A75D578-F226-4F06-A867-5E3209E780A8}" destId="{C1F28AF1-0AAF-4A06-8758-806AE55D2DB5}"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20607CA-5EE7-4545-BE36-9E77D3023E2C}"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31B31031-B196-4799-BAD0-504B56830B57}">
      <dgm:prSet phldrT="[Text]"/>
      <dgm:spPr/>
      <dgm:t>
        <a:bodyPr/>
        <a:lstStyle/>
        <a:p>
          <a:r>
            <a:rPr lang="en-US" dirty="0"/>
            <a:t>Joy</a:t>
          </a:r>
        </a:p>
      </dgm:t>
    </dgm:pt>
    <dgm:pt modelId="{DE1B49BF-B85D-4C69-A080-37070757B724}" type="parTrans" cxnId="{B6010652-7242-4627-B8D9-2E83915C3773}">
      <dgm:prSet/>
      <dgm:spPr/>
      <dgm:t>
        <a:bodyPr/>
        <a:lstStyle/>
        <a:p>
          <a:endParaRPr lang="en-US"/>
        </a:p>
      </dgm:t>
    </dgm:pt>
    <dgm:pt modelId="{5E3C08DD-4415-472D-8CB4-AD6330CDC28F}" type="sibTrans" cxnId="{B6010652-7242-4627-B8D9-2E83915C3773}">
      <dgm:prSet/>
      <dgm:spPr/>
      <dgm:t>
        <a:bodyPr/>
        <a:lstStyle/>
        <a:p>
          <a:r>
            <a:rPr lang="en-US" dirty="0"/>
            <a:t>and</a:t>
          </a:r>
        </a:p>
      </dgm:t>
    </dgm:pt>
    <dgm:pt modelId="{49E19699-C1FB-49D8-B07E-9D959B259899}">
      <dgm:prSet phldrT="[Text]"/>
      <dgm:spPr/>
      <dgm:t>
        <a:bodyPr/>
        <a:lstStyle/>
        <a:p>
          <a:r>
            <a:rPr lang="en-US" dirty="0"/>
            <a:t>Professes to Transfer a Farm in </a:t>
          </a:r>
          <a:r>
            <a:rPr lang="en-US" dirty="0" err="1"/>
            <a:t>Asulia</a:t>
          </a:r>
          <a:endParaRPr lang="en-US" dirty="0"/>
        </a:p>
      </dgm:t>
    </dgm:pt>
    <dgm:pt modelId="{FE97C3B1-2AFD-4C35-B70B-DF4AA5CE8BA6}" type="parTrans" cxnId="{677EA868-ED1E-456B-97BA-AE4E335B8BA7}">
      <dgm:prSet/>
      <dgm:spPr/>
      <dgm:t>
        <a:bodyPr/>
        <a:lstStyle/>
        <a:p>
          <a:endParaRPr lang="en-US"/>
        </a:p>
      </dgm:t>
    </dgm:pt>
    <dgm:pt modelId="{9755EBED-38E4-4FD9-B50E-08538EB0A252}" type="sibTrans" cxnId="{677EA868-ED1E-456B-97BA-AE4E335B8BA7}">
      <dgm:prSet/>
      <dgm:spPr/>
      <dgm:t>
        <a:bodyPr/>
        <a:lstStyle/>
        <a:p>
          <a:endParaRPr lang="en-US"/>
        </a:p>
      </dgm:t>
    </dgm:pt>
    <dgm:pt modelId="{25B93A5B-B317-43A0-A37E-A20B33AA688F}">
      <dgm:prSet phldrT="[Text]"/>
      <dgm:spPr/>
      <dgm:t>
        <a:bodyPr/>
        <a:lstStyle/>
        <a:p>
          <a:r>
            <a:rPr lang="en-US" dirty="0"/>
            <a:t>Gives 1 lac taka, One Motorbike and one Car</a:t>
          </a:r>
        </a:p>
      </dgm:t>
    </dgm:pt>
    <dgm:pt modelId="{433C7B95-3B08-43E7-999E-092A42158472}" type="parTrans" cxnId="{69CA1660-20DD-4012-8C52-60AEC511A18B}">
      <dgm:prSet/>
      <dgm:spPr/>
      <dgm:t>
        <a:bodyPr/>
        <a:lstStyle/>
        <a:p>
          <a:endParaRPr lang="en-US"/>
        </a:p>
      </dgm:t>
    </dgm:pt>
    <dgm:pt modelId="{C0EC0277-5CB8-4113-922E-DCE4EBECA0AE}" type="sibTrans" cxnId="{69CA1660-20DD-4012-8C52-60AEC511A18B}">
      <dgm:prSet/>
      <dgm:spPr/>
      <dgm:t>
        <a:bodyPr/>
        <a:lstStyle/>
        <a:p>
          <a:endParaRPr lang="en-US"/>
        </a:p>
      </dgm:t>
    </dgm:pt>
    <dgm:pt modelId="{F8DD1937-9AB2-40EF-A7D4-A89FF0632DA1}">
      <dgm:prSet phldrT="[Text]"/>
      <dgm:spPr/>
      <dgm:t>
        <a:bodyPr/>
        <a:lstStyle/>
        <a:p>
          <a:r>
            <a:rPr lang="en-US" dirty="0"/>
            <a:t>Mamun </a:t>
          </a:r>
        </a:p>
      </dgm:t>
    </dgm:pt>
    <dgm:pt modelId="{4E4905C2-18FF-414E-9B57-9CD689BC24BA}" type="parTrans" cxnId="{DDA76B86-6B05-4ED9-8DB9-D8355205BDEF}">
      <dgm:prSet/>
      <dgm:spPr/>
      <dgm:t>
        <a:bodyPr/>
        <a:lstStyle/>
        <a:p>
          <a:endParaRPr lang="en-US"/>
        </a:p>
      </dgm:t>
    </dgm:pt>
    <dgm:pt modelId="{901A4ADA-2047-4663-9421-70DA796F40BD}" type="sibTrans" cxnId="{DDA76B86-6B05-4ED9-8DB9-D8355205BDEF}">
      <dgm:prSet/>
      <dgm:spPr/>
      <dgm:t>
        <a:bodyPr/>
        <a:lstStyle/>
        <a:p>
          <a:endParaRPr lang="en-US"/>
        </a:p>
      </dgm:t>
    </dgm:pt>
    <dgm:pt modelId="{34D5C519-7C7C-4DF0-91E2-CD97BBE304B7}">
      <dgm:prSet phldrT="[Text]"/>
      <dgm:spPr/>
      <dgm:t>
        <a:bodyPr/>
        <a:lstStyle/>
        <a:p>
          <a:r>
            <a:rPr lang="en-US" dirty="0"/>
            <a:t>Only one lac taka is expressed to be in lieu of Farm</a:t>
          </a:r>
        </a:p>
      </dgm:t>
    </dgm:pt>
    <dgm:pt modelId="{3418D0DE-8AD3-436A-B397-BC442D6F9EB4}" type="parTrans" cxnId="{3982D317-FFEE-4D20-AC9A-060DEA1C5591}">
      <dgm:prSet/>
      <dgm:spPr/>
      <dgm:t>
        <a:bodyPr/>
        <a:lstStyle/>
        <a:p>
          <a:endParaRPr lang="en-US"/>
        </a:p>
      </dgm:t>
    </dgm:pt>
    <dgm:pt modelId="{7CF28F3C-D617-481E-B935-4A0DA8A4691D}" type="sibTrans" cxnId="{3982D317-FFEE-4D20-AC9A-060DEA1C5591}">
      <dgm:prSet/>
      <dgm:spPr/>
      <dgm:t>
        <a:bodyPr/>
        <a:lstStyle/>
        <a:p>
          <a:endParaRPr lang="en-US"/>
        </a:p>
      </dgm:t>
    </dgm:pt>
    <dgm:pt modelId="{A4E9699C-57BC-42FC-AD77-EDAD0BDEB87F}">
      <dgm:prSet phldrT="[Text]"/>
      <dgm:spPr/>
      <dgm:t>
        <a:bodyPr/>
        <a:lstStyle/>
        <a:p>
          <a:r>
            <a:rPr lang="en-US" dirty="0"/>
            <a:t>Motorbike and car is not expressed benefit of that transaction.</a:t>
          </a:r>
        </a:p>
      </dgm:t>
    </dgm:pt>
    <dgm:pt modelId="{4DA8E67E-8CC8-4861-B185-4310DD3D719B}" type="parTrans" cxnId="{0F45BAB1-68B1-4945-B498-27B34FF1F8DE}">
      <dgm:prSet/>
      <dgm:spPr/>
      <dgm:t>
        <a:bodyPr/>
        <a:lstStyle/>
        <a:p>
          <a:endParaRPr lang="en-US"/>
        </a:p>
      </dgm:t>
    </dgm:pt>
    <dgm:pt modelId="{1D31A975-2037-4D6E-BDBF-5E6CF98AE165}" type="sibTrans" cxnId="{0F45BAB1-68B1-4945-B498-27B34FF1F8DE}">
      <dgm:prSet/>
      <dgm:spPr/>
      <dgm:t>
        <a:bodyPr/>
        <a:lstStyle/>
        <a:p>
          <a:endParaRPr lang="en-US"/>
        </a:p>
      </dgm:t>
    </dgm:pt>
    <dgm:pt modelId="{F4BF06BB-3A11-43E3-8C6C-074E591437E5}">
      <dgm:prSet phldrT="[Text]"/>
      <dgm:spPr/>
      <dgm:t>
        <a:bodyPr/>
        <a:lstStyle/>
        <a:p>
          <a:r>
            <a:rPr lang="en-US" dirty="0"/>
            <a:t>Transferor </a:t>
          </a:r>
        </a:p>
      </dgm:t>
    </dgm:pt>
    <dgm:pt modelId="{77A6789F-810D-4549-95B6-1FB7F6E7E4E4}" type="parTrans" cxnId="{3068DF5E-30AD-47EA-AE5A-D9D85FCD0AC9}">
      <dgm:prSet/>
      <dgm:spPr/>
    </dgm:pt>
    <dgm:pt modelId="{E08C1CD1-BC89-4806-A190-A9188F435FB8}" type="sibTrans" cxnId="{3068DF5E-30AD-47EA-AE5A-D9D85FCD0AC9}">
      <dgm:prSet/>
      <dgm:spPr/>
    </dgm:pt>
    <dgm:pt modelId="{B9676090-4D91-4C40-B19E-7CF03BFF1282}" type="pres">
      <dgm:prSet presAssocID="{820607CA-5EE7-4545-BE36-9E77D3023E2C}" presName="linearFlow" presStyleCnt="0">
        <dgm:presLayoutVars>
          <dgm:dir/>
          <dgm:animLvl val="lvl"/>
          <dgm:resizeHandles val="exact"/>
        </dgm:presLayoutVars>
      </dgm:prSet>
      <dgm:spPr/>
    </dgm:pt>
    <dgm:pt modelId="{42D4EBCD-5F33-44F4-BF54-1076EA25E103}" type="pres">
      <dgm:prSet presAssocID="{31B31031-B196-4799-BAD0-504B56830B57}" presName="composite" presStyleCnt="0"/>
      <dgm:spPr/>
    </dgm:pt>
    <dgm:pt modelId="{7FFDD20D-C815-4064-864D-8DD09ACC1B37}" type="pres">
      <dgm:prSet presAssocID="{31B31031-B196-4799-BAD0-504B56830B57}" presName="parTx" presStyleLbl="node1" presStyleIdx="0" presStyleCnt="3">
        <dgm:presLayoutVars>
          <dgm:chMax val="0"/>
          <dgm:chPref val="0"/>
          <dgm:bulletEnabled val="1"/>
        </dgm:presLayoutVars>
      </dgm:prSet>
      <dgm:spPr/>
    </dgm:pt>
    <dgm:pt modelId="{F103FD8F-8954-4C2C-BEBD-E8672105EED9}" type="pres">
      <dgm:prSet presAssocID="{31B31031-B196-4799-BAD0-504B56830B57}" presName="parSh" presStyleLbl="node1" presStyleIdx="0" presStyleCnt="3"/>
      <dgm:spPr/>
    </dgm:pt>
    <dgm:pt modelId="{2E3366FE-E85B-4711-86F8-F8D3FE881606}" type="pres">
      <dgm:prSet presAssocID="{31B31031-B196-4799-BAD0-504B56830B57}" presName="desTx" presStyleLbl="fgAcc1" presStyleIdx="0" presStyleCnt="3">
        <dgm:presLayoutVars>
          <dgm:bulletEnabled val="1"/>
        </dgm:presLayoutVars>
      </dgm:prSet>
      <dgm:spPr/>
    </dgm:pt>
    <dgm:pt modelId="{A26B7878-0CA4-4920-AF0B-7A3FA9B004EE}" type="pres">
      <dgm:prSet presAssocID="{5E3C08DD-4415-472D-8CB4-AD6330CDC28F}" presName="sibTrans" presStyleLbl="sibTrans2D1" presStyleIdx="0" presStyleCnt="2"/>
      <dgm:spPr/>
    </dgm:pt>
    <dgm:pt modelId="{98A14F2C-AEB1-4F0E-94A3-620CCD671D88}" type="pres">
      <dgm:prSet presAssocID="{5E3C08DD-4415-472D-8CB4-AD6330CDC28F}" presName="connTx" presStyleLbl="sibTrans2D1" presStyleIdx="0" presStyleCnt="2"/>
      <dgm:spPr/>
    </dgm:pt>
    <dgm:pt modelId="{40558BC0-37FE-44F3-A66C-DCF73ADDAB30}" type="pres">
      <dgm:prSet presAssocID="{25B93A5B-B317-43A0-A37E-A20B33AA688F}" presName="composite" presStyleCnt="0"/>
      <dgm:spPr/>
    </dgm:pt>
    <dgm:pt modelId="{C054FB90-F0D7-4368-892D-E6E04D858D9F}" type="pres">
      <dgm:prSet presAssocID="{25B93A5B-B317-43A0-A37E-A20B33AA688F}" presName="parTx" presStyleLbl="node1" presStyleIdx="0" presStyleCnt="3">
        <dgm:presLayoutVars>
          <dgm:chMax val="0"/>
          <dgm:chPref val="0"/>
          <dgm:bulletEnabled val="1"/>
        </dgm:presLayoutVars>
      </dgm:prSet>
      <dgm:spPr/>
    </dgm:pt>
    <dgm:pt modelId="{6C7B753B-AB26-4C08-9E68-D7AFA2789A2C}" type="pres">
      <dgm:prSet presAssocID="{25B93A5B-B317-43A0-A37E-A20B33AA688F}" presName="parSh" presStyleLbl="node1" presStyleIdx="1" presStyleCnt="3"/>
      <dgm:spPr/>
    </dgm:pt>
    <dgm:pt modelId="{99CC048C-D688-4066-B3E2-D43A197094B0}" type="pres">
      <dgm:prSet presAssocID="{25B93A5B-B317-43A0-A37E-A20B33AA688F}" presName="desTx" presStyleLbl="fgAcc1" presStyleIdx="1" presStyleCnt="3">
        <dgm:presLayoutVars>
          <dgm:bulletEnabled val="1"/>
        </dgm:presLayoutVars>
      </dgm:prSet>
      <dgm:spPr/>
    </dgm:pt>
    <dgm:pt modelId="{AC7CC72E-2DE7-4CF8-8750-19978D1890F6}" type="pres">
      <dgm:prSet presAssocID="{C0EC0277-5CB8-4113-922E-DCE4EBECA0AE}" presName="sibTrans" presStyleLbl="sibTrans2D1" presStyleIdx="1" presStyleCnt="2"/>
      <dgm:spPr/>
    </dgm:pt>
    <dgm:pt modelId="{9F17BBB9-20FD-4383-A990-9188706903A2}" type="pres">
      <dgm:prSet presAssocID="{C0EC0277-5CB8-4113-922E-DCE4EBECA0AE}" presName="connTx" presStyleLbl="sibTrans2D1" presStyleIdx="1" presStyleCnt="2"/>
      <dgm:spPr/>
    </dgm:pt>
    <dgm:pt modelId="{8392E2A0-FEB9-4417-A205-75BA35A3E648}" type="pres">
      <dgm:prSet presAssocID="{34D5C519-7C7C-4DF0-91E2-CD97BBE304B7}" presName="composite" presStyleCnt="0"/>
      <dgm:spPr/>
    </dgm:pt>
    <dgm:pt modelId="{667DE119-3D38-45B6-8F70-9273B06EEACA}" type="pres">
      <dgm:prSet presAssocID="{34D5C519-7C7C-4DF0-91E2-CD97BBE304B7}" presName="parTx" presStyleLbl="node1" presStyleIdx="1" presStyleCnt="3">
        <dgm:presLayoutVars>
          <dgm:chMax val="0"/>
          <dgm:chPref val="0"/>
          <dgm:bulletEnabled val="1"/>
        </dgm:presLayoutVars>
      </dgm:prSet>
      <dgm:spPr/>
    </dgm:pt>
    <dgm:pt modelId="{741F50E0-FDF8-46E8-963C-6BC169DB9911}" type="pres">
      <dgm:prSet presAssocID="{34D5C519-7C7C-4DF0-91E2-CD97BBE304B7}" presName="parSh" presStyleLbl="node1" presStyleIdx="2" presStyleCnt="3"/>
      <dgm:spPr/>
    </dgm:pt>
    <dgm:pt modelId="{93CA635C-0F79-4031-B2D9-9A937E15D91E}" type="pres">
      <dgm:prSet presAssocID="{34D5C519-7C7C-4DF0-91E2-CD97BBE304B7}" presName="desTx" presStyleLbl="fgAcc1" presStyleIdx="2" presStyleCnt="3">
        <dgm:presLayoutVars>
          <dgm:bulletEnabled val="1"/>
        </dgm:presLayoutVars>
      </dgm:prSet>
      <dgm:spPr/>
    </dgm:pt>
  </dgm:ptLst>
  <dgm:cxnLst>
    <dgm:cxn modelId="{579A7402-EB56-4715-A64A-030E2D2971F8}" type="presOf" srcId="{49E19699-C1FB-49D8-B07E-9D959B259899}" destId="{2E3366FE-E85B-4711-86F8-F8D3FE881606}" srcOrd="0" destOrd="0" presId="urn:microsoft.com/office/officeart/2005/8/layout/process3"/>
    <dgm:cxn modelId="{DC91DA0D-9ED0-4D98-8902-94FD250584E9}" type="presOf" srcId="{5E3C08DD-4415-472D-8CB4-AD6330CDC28F}" destId="{98A14F2C-AEB1-4F0E-94A3-620CCD671D88}" srcOrd="1" destOrd="0" presId="urn:microsoft.com/office/officeart/2005/8/layout/process3"/>
    <dgm:cxn modelId="{3982D317-FFEE-4D20-AC9A-060DEA1C5591}" srcId="{820607CA-5EE7-4545-BE36-9E77D3023E2C}" destId="{34D5C519-7C7C-4DF0-91E2-CD97BBE304B7}" srcOrd="2" destOrd="0" parTransId="{3418D0DE-8AD3-436A-B397-BC442D6F9EB4}" sibTransId="{7CF28F3C-D617-481E-B935-4A0DA8A4691D}"/>
    <dgm:cxn modelId="{E496BD1A-134B-4346-A397-80F478AD57AE}" type="presOf" srcId="{F4BF06BB-3A11-43E3-8C6C-074E591437E5}" destId="{99CC048C-D688-4066-B3E2-D43A197094B0}" srcOrd="0" destOrd="1" presId="urn:microsoft.com/office/officeart/2005/8/layout/process3"/>
    <dgm:cxn modelId="{B76A5E23-F723-4A32-81AD-BBCDDC73079E}" type="presOf" srcId="{F8DD1937-9AB2-40EF-A7D4-A89FF0632DA1}" destId="{99CC048C-D688-4066-B3E2-D43A197094B0}" srcOrd="0" destOrd="0" presId="urn:microsoft.com/office/officeart/2005/8/layout/process3"/>
    <dgm:cxn modelId="{C792023E-ACA3-4889-97F6-05604135F539}" type="presOf" srcId="{25B93A5B-B317-43A0-A37E-A20B33AA688F}" destId="{C054FB90-F0D7-4368-892D-E6E04D858D9F}" srcOrd="0" destOrd="0" presId="urn:microsoft.com/office/officeart/2005/8/layout/process3"/>
    <dgm:cxn modelId="{3068DF5E-30AD-47EA-AE5A-D9D85FCD0AC9}" srcId="{25B93A5B-B317-43A0-A37E-A20B33AA688F}" destId="{F4BF06BB-3A11-43E3-8C6C-074E591437E5}" srcOrd="1" destOrd="0" parTransId="{77A6789F-810D-4549-95B6-1FB7F6E7E4E4}" sibTransId="{E08C1CD1-BC89-4806-A190-A9188F435FB8}"/>
    <dgm:cxn modelId="{69CA1660-20DD-4012-8C52-60AEC511A18B}" srcId="{820607CA-5EE7-4545-BE36-9E77D3023E2C}" destId="{25B93A5B-B317-43A0-A37E-A20B33AA688F}" srcOrd="1" destOrd="0" parTransId="{433C7B95-3B08-43E7-999E-092A42158472}" sibTransId="{C0EC0277-5CB8-4113-922E-DCE4EBECA0AE}"/>
    <dgm:cxn modelId="{677EA868-ED1E-456B-97BA-AE4E335B8BA7}" srcId="{31B31031-B196-4799-BAD0-504B56830B57}" destId="{49E19699-C1FB-49D8-B07E-9D959B259899}" srcOrd="0" destOrd="0" parTransId="{FE97C3B1-2AFD-4C35-B70B-DF4AA5CE8BA6}" sibTransId="{9755EBED-38E4-4FD9-B50E-08538EB0A252}"/>
    <dgm:cxn modelId="{02E6486B-2BB8-4830-97FB-B6719FAB7E81}" type="presOf" srcId="{C0EC0277-5CB8-4113-922E-DCE4EBECA0AE}" destId="{9F17BBB9-20FD-4383-A990-9188706903A2}" srcOrd="1" destOrd="0" presId="urn:microsoft.com/office/officeart/2005/8/layout/process3"/>
    <dgm:cxn modelId="{B6010652-7242-4627-B8D9-2E83915C3773}" srcId="{820607CA-5EE7-4545-BE36-9E77D3023E2C}" destId="{31B31031-B196-4799-BAD0-504B56830B57}" srcOrd="0" destOrd="0" parTransId="{DE1B49BF-B85D-4C69-A080-37070757B724}" sibTransId="{5E3C08DD-4415-472D-8CB4-AD6330CDC28F}"/>
    <dgm:cxn modelId="{DDA76B86-6B05-4ED9-8DB9-D8355205BDEF}" srcId="{25B93A5B-B317-43A0-A37E-A20B33AA688F}" destId="{F8DD1937-9AB2-40EF-A7D4-A89FF0632DA1}" srcOrd="0" destOrd="0" parTransId="{4E4905C2-18FF-414E-9B57-9CD689BC24BA}" sibTransId="{901A4ADA-2047-4663-9421-70DA796F40BD}"/>
    <dgm:cxn modelId="{6BE8F790-1542-403D-9BAD-6A39050A55B5}" type="presOf" srcId="{A4E9699C-57BC-42FC-AD77-EDAD0BDEB87F}" destId="{93CA635C-0F79-4031-B2D9-9A937E15D91E}" srcOrd="0" destOrd="0" presId="urn:microsoft.com/office/officeart/2005/8/layout/process3"/>
    <dgm:cxn modelId="{67726795-4893-4BA0-9F46-1EBAC65EBF86}" type="presOf" srcId="{5E3C08DD-4415-472D-8CB4-AD6330CDC28F}" destId="{A26B7878-0CA4-4920-AF0B-7A3FA9B004EE}" srcOrd="0" destOrd="0" presId="urn:microsoft.com/office/officeart/2005/8/layout/process3"/>
    <dgm:cxn modelId="{6AE71596-BEC1-4A8B-85E0-0D67B900866D}" type="presOf" srcId="{34D5C519-7C7C-4DF0-91E2-CD97BBE304B7}" destId="{741F50E0-FDF8-46E8-963C-6BC169DB9911}" srcOrd="1" destOrd="0" presId="urn:microsoft.com/office/officeart/2005/8/layout/process3"/>
    <dgm:cxn modelId="{8DAA2EAD-3AE3-453C-843C-BD1242C1BBB9}" type="presOf" srcId="{820607CA-5EE7-4545-BE36-9E77D3023E2C}" destId="{B9676090-4D91-4C40-B19E-7CF03BFF1282}" srcOrd="0" destOrd="0" presId="urn:microsoft.com/office/officeart/2005/8/layout/process3"/>
    <dgm:cxn modelId="{44077AB1-B484-4581-B40F-CBACB4753FE1}" type="presOf" srcId="{25B93A5B-B317-43A0-A37E-A20B33AA688F}" destId="{6C7B753B-AB26-4C08-9E68-D7AFA2789A2C}" srcOrd="1" destOrd="0" presId="urn:microsoft.com/office/officeart/2005/8/layout/process3"/>
    <dgm:cxn modelId="{0F45BAB1-68B1-4945-B498-27B34FF1F8DE}" srcId="{34D5C519-7C7C-4DF0-91E2-CD97BBE304B7}" destId="{A4E9699C-57BC-42FC-AD77-EDAD0BDEB87F}" srcOrd="0" destOrd="0" parTransId="{4DA8E67E-8CC8-4861-B185-4310DD3D719B}" sibTransId="{1D31A975-2037-4D6E-BDBF-5E6CF98AE165}"/>
    <dgm:cxn modelId="{00CE1BC8-1BA8-4582-9003-33E836687992}" type="presOf" srcId="{31B31031-B196-4799-BAD0-504B56830B57}" destId="{7FFDD20D-C815-4064-864D-8DD09ACC1B37}" srcOrd="0" destOrd="0" presId="urn:microsoft.com/office/officeart/2005/8/layout/process3"/>
    <dgm:cxn modelId="{7AB8AEC8-6D03-4D8F-9EC9-7D215BD3A074}" type="presOf" srcId="{31B31031-B196-4799-BAD0-504B56830B57}" destId="{F103FD8F-8954-4C2C-BEBD-E8672105EED9}" srcOrd="1" destOrd="0" presId="urn:microsoft.com/office/officeart/2005/8/layout/process3"/>
    <dgm:cxn modelId="{5F0C65D2-EC8D-4561-AD54-070A83E7BC49}" type="presOf" srcId="{34D5C519-7C7C-4DF0-91E2-CD97BBE304B7}" destId="{667DE119-3D38-45B6-8F70-9273B06EEACA}" srcOrd="0" destOrd="0" presId="urn:microsoft.com/office/officeart/2005/8/layout/process3"/>
    <dgm:cxn modelId="{32D71AE5-80AC-4DF0-A221-4847B31353AA}" type="presOf" srcId="{C0EC0277-5CB8-4113-922E-DCE4EBECA0AE}" destId="{AC7CC72E-2DE7-4CF8-8750-19978D1890F6}" srcOrd="0" destOrd="0" presId="urn:microsoft.com/office/officeart/2005/8/layout/process3"/>
    <dgm:cxn modelId="{48F50121-119E-4F44-972C-09D79BA49332}" type="presParOf" srcId="{B9676090-4D91-4C40-B19E-7CF03BFF1282}" destId="{42D4EBCD-5F33-44F4-BF54-1076EA25E103}" srcOrd="0" destOrd="0" presId="urn:microsoft.com/office/officeart/2005/8/layout/process3"/>
    <dgm:cxn modelId="{5B5E34A6-58E9-4527-8216-DC33BC046EA4}" type="presParOf" srcId="{42D4EBCD-5F33-44F4-BF54-1076EA25E103}" destId="{7FFDD20D-C815-4064-864D-8DD09ACC1B37}" srcOrd="0" destOrd="0" presId="urn:microsoft.com/office/officeart/2005/8/layout/process3"/>
    <dgm:cxn modelId="{B8725A3E-3807-4BAC-B725-EA28A5A3A06D}" type="presParOf" srcId="{42D4EBCD-5F33-44F4-BF54-1076EA25E103}" destId="{F103FD8F-8954-4C2C-BEBD-E8672105EED9}" srcOrd="1" destOrd="0" presId="urn:microsoft.com/office/officeart/2005/8/layout/process3"/>
    <dgm:cxn modelId="{34BF8B7D-9D35-4558-9F29-8715C15B7A01}" type="presParOf" srcId="{42D4EBCD-5F33-44F4-BF54-1076EA25E103}" destId="{2E3366FE-E85B-4711-86F8-F8D3FE881606}" srcOrd="2" destOrd="0" presId="urn:microsoft.com/office/officeart/2005/8/layout/process3"/>
    <dgm:cxn modelId="{1A359CBD-8A53-4F66-9A55-46EBA79A978C}" type="presParOf" srcId="{B9676090-4D91-4C40-B19E-7CF03BFF1282}" destId="{A26B7878-0CA4-4920-AF0B-7A3FA9B004EE}" srcOrd="1" destOrd="0" presId="urn:microsoft.com/office/officeart/2005/8/layout/process3"/>
    <dgm:cxn modelId="{3714FC8E-5764-4C4C-84EF-5459657D7F70}" type="presParOf" srcId="{A26B7878-0CA4-4920-AF0B-7A3FA9B004EE}" destId="{98A14F2C-AEB1-4F0E-94A3-620CCD671D88}" srcOrd="0" destOrd="0" presId="urn:microsoft.com/office/officeart/2005/8/layout/process3"/>
    <dgm:cxn modelId="{FD30A372-D6B9-456E-8BD6-9DC0BA04BE96}" type="presParOf" srcId="{B9676090-4D91-4C40-B19E-7CF03BFF1282}" destId="{40558BC0-37FE-44F3-A66C-DCF73ADDAB30}" srcOrd="2" destOrd="0" presId="urn:microsoft.com/office/officeart/2005/8/layout/process3"/>
    <dgm:cxn modelId="{802E8F07-CDE7-4909-8664-A357B1927200}" type="presParOf" srcId="{40558BC0-37FE-44F3-A66C-DCF73ADDAB30}" destId="{C054FB90-F0D7-4368-892D-E6E04D858D9F}" srcOrd="0" destOrd="0" presId="urn:microsoft.com/office/officeart/2005/8/layout/process3"/>
    <dgm:cxn modelId="{FEBFDF1C-0735-4007-8F5B-B784F04B4D92}" type="presParOf" srcId="{40558BC0-37FE-44F3-A66C-DCF73ADDAB30}" destId="{6C7B753B-AB26-4C08-9E68-D7AFA2789A2C}" srcOrd="1" destOrd="0" presId="urn:microsoft.com/office/officeart/2005/8/layout/process3"/>
    <dgm:cxn modelId="{87201573-04E7-4A4C-8098-7C3B729BB3A0}" type="presParOf" srcId="{40558BC0-37FE-44F3-A66C-DCF73ADDAB30}" destId="{99CC048C-D688-4066-B3E2-D43A197094B0}" srcOrd="2" destOrd="0" presId="urn:microsoft.com/office/officeart/2005/8/layout/process3"/>
    <dgm:cxn modelId="{ECB2610E-467B-44DE-8E71-1689F8E968FB}" type="presParOf" srcId="{B9676090-4D91-4C40-B19E-7CF03BFF1282}" destId="{AC7CC72E-2DE7-4CF8-8750-19978D1890F6}" srcOrd="3" destOrd="0" presId="urn:microsoft.com/office/officeart/2005/8/layout/process3"/>
    <dgm:cxn modelId="{9E33C373-E552-4091-AA79-F1041864FA1E}" type="presParOf" srcId="{AC7CC72E-2DE7-4CF8-8750-19978D1890F6}" destId="{9F17BBB9-20FD-4383-A990-9188706903A2}" srcOrd="0" destOrd="0" presId="urn:microsoft.com/office/officeart/2005/8/layout/process3"/>
    <dgm:cxn modelId="{162343BB-3192-4A5C-A533-86DF955AC29A}" type="presParOf" srcId="{B9676090-4D91-4C40-B19E-7CF03BFF1282}" destId="{8392E2A0-FEB9-4417-A205-75BA35A3E648}" srcOrd="4" destOrd="0" presId="urn:microsoft.com/office/officeart/2005/8/layout/process3"/>
    <dgm:cxn modelId="{3C0B458C-3C02-44E1-A82D-0390C4C7DBDC}" type="presParOf" srcId="{8392E2A0-FEB9-4417-A205-75BA35A3E648}" destId="{667DE119-3D38-45B6-8F70-9273B06EEACA}" srcOrd="0" destOrd="0" presId="urn:microsoft.com/office/officeart/2005/8/layout/process3"/>
    <dgm:cxn modelId="{F709236E-15B9-46C9-A372-FF7DE2C8A4AF}" type="presParOf" srcId="{8392E2A0-FEB9-4417-A205-75BA35A3E648}" destId="{741F50E0-FDF8-46E8-963C-6BC169DB9911}" srcOrd="1" destOrd="0" presId="urn:microsoft.com/office/officeart/2005/8/layout/process3"/>
    <dgm:cxn modelId="{54FC243A-EE7B-42E2-BE22-2E0F5EF7B05B}" type="presParOf" srcId="{8392E2A0-FEB9-4417-A205-75BA35A3E648}" destId="{93CA635C-0F79-4031-B2D9-9A937E15D91E}"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296D6AA-301F-4570-8216-9EFC765FB763}"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9E635D51-9ECE-4CE9-B451-2E049AA1A269}">
      <dgm:prSet phldrT="[Text]"/>
      <dgm:spPr/>
      <dgm:t>
        <a:bodyPr/>
        <a:lstStyle/>
        <a:p>
          <a:r>
            <a:rPr lang="en-US" dirty="0"/>
            <a:t>Joy </a:t>
          </a:r>
        </a:p>
      </dgm:t>
    </dgm:pt>
    <dgm:pt modelId="{D15BFF58-27A2-4A83-ABBF-70596EAC339B}" type="parTrans" cxnId="{0C4EFDB8-D4F9-4D53-84FD-809EF5289674}">
      <dgm:prSet/>
      <dgm:spPr/>
      <dgm:t>
        <a:bodyPr/>
        <a:lstStyle/>
        <a:p>
          <a:endParaRPr lang="en-US"/>
        </a:p>
      </dgm:t>
    </dgm:pt>
    <dgm:pt modelId="{E77FD396-C93F-4EB6-BEFA-CC4818065BC8}" type="sibTrans" cxnId="{0C4EFDB8-D4F9-4D53-84FD-809EF5289674}">
      <dgm:prSet/>
      <dgm:spPr/>
      <dgm:t>
        <a:bodyPr/>
        <a:lstStyle/>
        <a:p>
          <a:r>
            <a:rPr lang="en-US" dirty="0"/>
            <a:t>Gives </a:t>
          </a:r>
        </a:p>
      </dgm:t>
    </dgm:pt>
    <dgm:pt modelId="{A9E41FED-BAD8-4F0C-AFE0-6319AB78F909}">
      <dgm:prSet phldrT="[Text]"/>
      <dgm:spPr/>
      <dgm:t>
        <a:bodyPr/>
        <a:lstStyle/>
        <a:p>
          <a:r>
            <a:rPr lang="en-US" dirty="0"/>
            <a:t>Transferor</a:t>
          </a:r>
        </a:p>
      </dgm:t>
    </dgm:pt>
    <dgm:pt modelId="{41BA5C7D-D611-4A9D-AA5C-5EB48DC875C0}" type="parTrans" cxnId="{DFA91ACF-3F59-45B3-8E5D-78C36788BBF7}">
      <dgm:prSet/>
      <dgm:spPr/>
      <dgm:t>
        <a:bodyPr/>
        <a:lstStyle/>
        <a:p>
          <a:endParaRPr lang="en-US"/>
        </a:p>
      </dgm:t>
    </dgm:pt>
    <dgm:pt modelId="{8B0A0720-8AC4-4EC5-AE67-E93C62AD603D}" type="sibTrans" cxnId="{DFA91ACF-3F59-45B3-8E5D-78C36788BBF7}">
      <dgm:prSet/>
      <dgm:spPr/>
      <dgm:t>
        <a:bodyPr/>
        <a:lstStyle/>
        <a:p>
          <a:endParaRPr lang="en-US"/>
        </a:p>
      </dgm:t>
    </dgm:pt>
    <dgm:pt modelId="{55CBA890-854E-4F24-A559-4B110BC79F25}">
      <dgm:prSet phldrT="[Text]"/>
      <dgm:spPr/>
      <dgm:t>
        <a:bodyPr/>
        <a:lstStyle/>
        <a:p>
          <a:r>
            <a:rPr lang="en-US" dirty="0"/>
            <a:t>Coalmine to </a:t>
          </a:r>
        </a:p>
      </dgm:t>
    </dgm:pt>
    <dgm:pt modelId="{5E563868-0626-4DE9-88EA-7A5F4111376C}" type="parTrans" cxnId="{8A0CA7B7-AF0E-4693-8B1A-408CEBE5603C}">
      <dgm:prSet/>
      <dgm:spPr/>
      <dgm:t>
        <a:bodyPr/>
        <a:lstStyle/>
        <a:p>
          <a:endParaRPr lang="en-US"/>
        </a:p>
      </dgm:t>
    </dgm:pt>
    <dgm:pt modelId="{1E3372B9-4B1B-462C-80BB-5D32F97CA8B6}" type="sibTrans" cxnId="{8A0CA7B7-AF0E-4693-8B1A-408CEBE5603C}">
      <dgm:prSet/>
      <dgm:spPr/>
      <dgm:t>
        <a:bodyPr/>
        <a:lstStyle/>
        <a:p>
          <a:endParaRPr lang="en-US"/>
        </a:p>
      </dgm:t>
    </dgm:pt>
    <dgm:pt modelId="{F6DCA02D-3AF4-4006-BCAB-474F02E176D9}">
      <dgm:prSet phldrT="[Text]"/>
      <dgm:spPr/>
      <dgm:t>
        <a:bodyPr/>
        <a:lstStyle/>
        <a:p>
          <a:r>
            <a:rPr lang="en-US" dirty="0"/>
            <a:t>Mamun </a:t>
          </a:r>
        </a:p>
      </dgm:t>
    </dgm:pt>
    <dgm:pt modelId="{AF73F83A-3126-4163-9194-EAECBEA3EE61}" type="parTrans" cxnId="{A38CFD1E-5E08-4C6E-A592-E22959DD8F14}">
      <dgm:prSet/>
      <dgm:spPr/>
      <dgm:t>
        <a:bodyPr/>
        <a:lstStyle/>
        <a:p>
          <a:endParaRPr lang="en-US"/>
        </a:p>
      </dgm:t>
    </dgm:pt>
    <dgm:pt modelId="{CE4A27CE-6708-4A42-A721-C71CB3845A1B}" type="sibTrans" cxnId="{A38CFD1E-5E08-4C6E-A592-E22959DD8F14}">
      <dgm:prSet/>
      <dgm:spPr/>
      <dgm:t>
        <a:bodyPr/>
        <a:lstStyle/>
        <a:p>
          <a:endParaRPr lang="en-US"/>
        </a:p>
      </dgm:t>
    </dgm:pt>
    <dgm:pt modelId="{35AC52BC-EC6D-412C-B18D-1A355EB8215C}">
      <dgm:prSet phldrT="[Text]"/>
      <dgm:spPr/>
      <dgm:t>
        <a:bodyPr/>
        <a:lstStyle/>
        <a:p>
          <a:r>
            <a:rPr lang="en-US" dirty="0"/>
            <a:t>Mamun takes possession of coalmine </a:t>
          </a:r>
        </a:p>
      </dgm:t>
    </dgm:pt>
    <dgm:pt modelId="{D9862504-F9BC-4188-A04E-0B4BF178F9A4}" type="parTrans" cxnId="{2571AE66-4862-49F6-B0D0-A7722B6D24FB}">
      <dgm:prSet/>
      <dgm:spPr/>
      <dgm:t>
        <a:bodyPr/>
        <a:lstStyle/>
        <a:p>
          <a:endParaRPr lang="en-US"/>
        </a:p>
      </dgm:t>
    </dgm:pt>
    <dgm:pt modelId="{05D758D5-8275-477D-AEA2-5B599957BE2D}" type="sibTrans" cxnId="{2571AE66-4862-49F6-B0D0-A7722B6D24FB}">
      <dgm:prSet/>
      <dgm:spPr/>
      <dgm:t>
        <a:bodyPr/>
        <a:lstStyle/>
        <a:p>
          <a:endParaRPr lang="en-US"/>
        </a:p>
      </dgm:t>
    </dgm:pt>
    <dgm:pt modelId="{3361BA08-D5AD-424C-91A6-5A36F8241457}">
      <dgm:prSet phldrT="[Text]"/>
      <dgm:spPr/>
      <dgm:t>
        <a:bodyPr/>
        <a:lstStyle/>
        <a:p>
          <a:r>
            <a:rPr lang="en-US" dirty="0"/>
            <a:t>Exhausts it</a:t>
          </a:r>
        </a:p>
      </dgm:t>
    </dgm:pt>
    <dgm:pt modelId="{CEF5ADB7-35B0-4D91-8CDA-64A94EAD788B}" type="parTrans" cxnId="{F7C1ED09-D1A8-49AB-A9B3-F0D4E949DE2F}">
      <dgm:prSet/>
      <dgm:spPr/>
      <dgm:t>
        <a:bodyPr/>
        <a:lstStyle/>
        <a:p>
          <a:endParaRPr lang="en-US"/>
        </a:p>
      </dgm:t>
    </dgm:pt>
    <dgm:pt modelId="{038BF140-8B7E-4A0A-9A68-AE5526FD8BEA}" type="sibTrans" cxnId="{F7C1ED09-D1A8-49AB-A9B3-F0D4E949DE2F}">
      <dgm:prSet/>
      <dgm:spPr/>
      <dgm:t>
        <a:bodyPr/>
        <a:lstStyle/>
        <a:p>
          <a:endParaRPr lang="en-US"/>
        </a:p>
      </dgm:t>
    </dgm:pt>
    <dgm:pt modelId="{DC4737D2-6611-43B1-9630-F99CEF7F3B36}">
      <dgm:prSet phldrT="[Text]"/>
      <dgm:spPr/>
      <dgm:t>
        <a:bodyPr/>
        <a:lstStyle/>
        <a:p>
          <a:r>
            <a:rPr lang="en-US" dirty="0"/>
            <a:t>Owner</a:t>
          </a:r>
        </a:p>
      </dgm:t>
    </dgm:pt>
    <dgm:pt modelId="{C9CF7F73-5F83-4182-BA8F-7C955ECA89F2}" type="parTrans" cxnId="{660B7862-6E4A-42EB-B54E-3920F7927DFC}">
      <dgm:prSet/>
      <dgm:spPr/>
    </dgm:pt>
    <dgm:pt modelId="{043E4A14-7AA9-4F53-9A39-9CBD58C8AAE9}" type="sibTrans" cxnId="{660B7862-6E4A-42EB-B54E-3920F7927DFC}">
      <dgm:prSet/>
      <dgm:spPr/>
    </dgm:pt>
    <dgm:pt modelId="{889AEBAA-3159-4FA5-A526-8E34BB6BF4F5}" type="pres">
      <dgm:prSet presAssocID="{F296D6AA-301F-4570-8216-9EFC765FB763}" presName="linearFlow" presStyleCnt="0">
        <dgm:presLayoutVars>
          <dgm:dir/>
          <dgm:animLvl val="lvl"/>
          <dgm:resizeHandles val="exact"/>
        </dgm:presLayoutVars>
      </dgm:prSet>
      <dgm:spPr/>
    </dgm:pt>
    <dgm:pt modelId="{A8761DE8-9546-42A7-AED3-224DD29DC940}" type="pres">
      <dgm:prSet presAssocID="{9E635D51-9ECE-4CE9-B451-2E049AA1A269}" presName="composite" presStyleCnt="0"/>
      <dgm:spPr/>
    </dgm:pt>
    <dgm:pt modelId="{41FB3DAF-ECCD-41F7-A9B0-D19C802D4EDF}" type="pres">
      <dgm:prSet presAssocID="{9E635D51-9ECE-4CE9-B451-2E049AA1A269}" presName="parTx" presStyleLbl="node1" presStyleIdx="0" presStyleCnt="3">
        <dgm:presLayoutVars>
          <dgm:chMax val="0"/>
          <dgm:chPref val="0"/>
          <dgm:bulletEnabled val="1"/>
        </dgm:presLayoutVars>
      </dgm:prSet>
      <dgm:spPr/>
    </dgm:pt>
    <dgm:pt modelId="{3F986D81-CEBB-4FC4-8866-7788CFEE42AA}" type="pres">
      <dgm:prSet presAssocID="{9E635D51-9ECE-4CE9-B451-2E049AA1A269}" presName="parSh" presStyleLbl="node1" presStyleIdx="0" presStyleCnt="3"/>
      <dgm:spPr/>
    </dgm:pt>
    <dgm:pt modelId="{A8B2EF32-CBC7-4AF8-A2ED-D5C1AD95B114}" type="pres">
      <dgm:prSet presAssocID="{9E635D51-9ECE-4CE9-B451-2E049AA1A269}" presName="desTx" presStyleLbl="fgAcc1" presStyleIdx="0" presStyleCnt="3">
        <dgm:presLayoutVars>
          <dgm:bulletEnabled val="1"/>
        </dgm:presLayoutVars>
      </dgm:prSet>
      <dgm:spPr/>
    </dgm:pt>
    <dgm:pt modelId="{EC61163C-BCEF-4E0D-BEB9-89A9F8E18D79}" type="pres">
      <dgm:prSet presAssocID="{E77FD396-C93F-4EB6-BEFA-CC4818065BC8}" presName="sibTrans" presStyleLbl="sibTrans2D1" presStyleIdx="0" presStyleCnt="2"/>
      <dgm:spPr/>
    </dgm:pt>
    <dgm:pt modelId="{FB6A29A7-071D-4265-BA79-BDACE12AB74E}" type="pres">
      <dgm:prSet presAssocID="{E77FD396-C93F-4EB6-BEFA-CC4818065BC8}" presName="connTx" presStyleLbl="sibTrans2D1" presStyleIdx="0" presStyleCnt="2"/>
      <dgm:spPr/>
    </dgm:pt>
    <dgm:pt modelId="{F141CD61-41E5-4995-A07C-6085AA3BF37D}" type="pres">
      <dgm:prSet presAssocID="{55CBA890-854E-4F24-A559-4B110BC79F25}" presName="composite" presStyleCnt="0"/>
      <dgm:spPr/>
    </dgm:pt>
    <dgm:pt modelId="{E6097006-C97F-43F1-8947-FDFEA8C08DDC}" type="pres">
      <dgm:prSet presAssocID="{55CBA890-854E-4F24-A559-4B110BC79F25}" presName="parTx" presStyleLbl="node1" presStyleIdx="0" presStyleCnt="3">
        <dgm:presLayoutVars>
          <dgm:chMax val="0"/>
          <dgm:chPref val="0"/>
          <dgm:bulletEnabled val="1"/>
        </dgm:presLayoutVars>
      </dgm:prSet>
      <dgm:spPr/>
    </dgm:pt>
    <dgm:pt modelId="{9741F2B4-2F01-471B-843F-C47DE2684C7F}" type="pres">
      <dgm:prSet presAssocID="{55CBA890-854E-4F24-A559-4B110BC79F25}" presName="parSh" presStyleLbl="node1" presStyleIdx="1" presStyleCnt="3"/>
      <dgm:spPr/>
    </dgm:pt>
    <dgm:pt modelId="{97FB1EFB-B8FC-48CA-9879-912AD41DB09E}" type="pres">
      <dgm:prSet presAssocID="{55CBA890-854E-4F24-A559-4B110BC79F25}" presName="desTx" presStyleLbl="fgAcc1" presStyleIdx="1" presStyleCnt="3">
        <dgm:presLayoutVars>
          <dgm:bulletEnabled val="1"/>
        </dgm:presLayoutVars>
      </dgm:prSet>
      <dgm:spPr/>
    </dgm:pt>
    <dgm:pt modelId="{87F878D9-0F58-49CD-8B3E-6123DC57D3CB}" type="pres">
      <dgm:prSet presAssocID="{1E3372B9-4B1B-462C-80BB-5D32F97CA8B6}" presName="sibTrans" presStyleLbl="sibTrans2D1" presStyleIdx="1" presStyleCnt="2"/>
      <dgm:spPr/>
    </dgm:pt>
    <dgm:pt modelId="{F793662E-7D4C-4815-82B6-31E1B93E3418}" type="pres">
      <dgm:prSet presAssocID="{1E3372B9-4B1B-462C-80BB-5D32F97CA8B6}" presName="connTx" presStyleLbl="sibTrans2D1" presStyleIdx="1" presStyleCnt="2"/>
      <dgm:spPr/>
    </dgm:pt>
    <dgm:pt modelId="{CD85D892-A1C6-4AB1-83DB-6C2F8DCCF108}" type="pres">
      <dgm:prSet presAssocID="{35AC52BC-EC6D-412C-B18D-1A355EB8215C}" presName="composite" presStyleCnt="0"/>
      <dgm:spPr/>
    </dgm:pt>
    <dgm:pt modelId="{E073841D-EABA-4D55-9994-7EDB3B702C6B}" type="pres">
      <dgm:prSet presAssocID="{35AC52BC-EC6D-412C-B18D-1A355EB8215C}" presName="parTx" presStyleLbl="node1" presStyleIdx="1" presStyleCnt="3">
        <dgm:presLayoutVars>
          <dgm:chMax val="0"/>
          <dgm:chPref val="0"/>
          <dgm:bulletEnabled val="1"/>
        </dgm:presLayoutVars>
      </dgm:prSet>
      <dgm:spPr/>
    </dgm:pt>
    <dgm:pt modelId="{59F6F5AE-EE63-48AA-8A13-4F9B5419F544}" type="pres">
      <dgm:prSet presAssocID="{35AC52BC-EC6D-412C-B18D-1A355EB8215C}" presName="parSh" presStyleLbl="node1" presStyleIdx="2" presStyleCnt="3"/>
      <dgm:spPr/>
    </dgm:pt>
    <dgm:pt modelId="{930BE054-4FF5-415B-9C63-937A61CDC01A}" type="pres">
      <dgm:prSet presAssocID="{35AC52BC-EC6D-412C-B18D-1A355EB8215C}" presName="desTx" presStyleLbl="fgAcc1" presStyleIdx="2" presStyleCnt="3">
        <dgm:presLayoutVars>
          <dgm:bulletEnabled val="1"/>
        </dgm:presLayoutVars>
      </dgm:prSet>
      <dgm:spPr/>
    </dgm:pt>
  </dgm:ptLst>
  <dgm:cxnLst>
    <dgm:cxn modelId="{9848BB06-9B4B-4A0F-BBA8-DC0C13DE85B5}" type="presOf" srcId="{E77FD396-C93F-4EB6-BEFA-CC4818065BC8}" destId="{FB6A29A7-071D-4265-BA79-BDACE12AB74E}" srcOrd="1" destOrd="0" presId="urn:microsoft.com/office/officeart/2005/8/layout/process3"/>
    <dgm:cxn modelId="{F7C1ED09-D1A8-49AB-A9B3-F0D4E949DE2F}" srcId="{35AC52BC-EC6D-412C-B18D-1A355EB8215C}" destId="{3361BA08-D5AD-424C-91A6-5A36F8241457}" srcOrd="0" destOrd="0" parTransId="{CEF5ADB7-35B0-4D91-8CDA-64A94EAD788B}" sibTransId="{038BF140-8B7E-4A0A-9A68-AE5526FD8BEA}"/>
    <dgm:cxn modelId="{73A78E0B-9B7A-44C0-AD9B-68B36A353BFA}" type="presOf" srcId="{F296D6AA-301F-4570-8216-9EFC765FB763}" destId="{889AEBAA-3159-4FA5-A526-8E34BB6BF4F5}" srcOrd="0" destOrd="0" presId="urn:microsoft.com/office/officeart/2005/8/layout/process3"/>
    <dgm:cxn modelId="{B652E411-7CB6-4CE5-A53C-70716BEF1C70}" type="presOf" srcId="{35AC52BC-EC6D-412C-B18D-1A355EB8215C}" destId="{E073841D-EABA-4D55-9994-7EDB3B702C6B}" srcOrd="0" destOrd="0" presId="urn:microsoft.com/office/officeart/2005/8/layout/process3"/>
    <dgm:cxn modelId="{0CC7241C-D5B3-4E03-B358-B565B1359EC7}" type="presOf" srcId="{55CBA890-854E-4F24-A559-4B110BC79F25}" destId="{9741F2B4-2F01-471B-843F-C47DE2684C7F}" srcOrd="1" destOrd="0" presId="urn:microsoft.com/office/officeart/2005/8/layout/process3"/>
    <dgm:cxn modelId="{A38CFD1E-5E08-4C6E-A592-E22959DD8F14}" srcId="{55CBA890-854E-4F24-A559-4B110BC79F25}" destId="{F6DCA02D-3AF4-4006-BCAB-474F02E176D9}" srcOrd="0" destOrd="0" parTransId="{AF73F83A-3126-4163-9194-EAECBEA3EE61}" sibTransId="{CE4A27CE-6708-4A42-A721-C71CB3845A1B}"/>
    <dgm:cxn modelId="{957F7837-7A7D-4A55-B195-E02C0AA002B1}" type="presOf" srcId="{55CBA890-854E-4F24-A559-4B110BC79F25}" destId="{E6097006-C97F-43F1-8947-FDFEA8C08DDC}" srcOrd="0" destOrd="0" presId="urn:microsoft.com/office/officeart/2005/8/layout/process3"/>
    <dgm:cxn modelId="{F08A443A-CB65-4D09-A292-DEE6611EB181}" type="presOf" srcId="{9E635D51-9ECE-4CE9-B451-2E049AA1A269}" destId="{41FB3DAF-ECCD-41F7-A9B0-D19C802D4EDF}" srcOrd="0" destOrd="0" presId="urn:microsoft.com/office/officeart/2005/8/layout/process3"/>
    <dgm:cxn modelId="{660B7862-6E4A-42EB-B54E-3920F7927DFC}" srcId="{55CBA890-854E-4F24-A559-4B110BC79F25}" destId="{DC4737D2-6611-43B1-9630-F99CEF7F3B36}" srcOrd="1" destOrd="0" parTransId="{C9CF7F73-5F83-4182-BA8F-7C955ECA89F2}" sibTransId="{043E4A14-7AA9-4F53-9A39-9CBD58C8AAE9}"/>
    <dgm:cxn modelId="{2571AE66-4862-49F6-B0D0-A7722B6D24FB}" srcId="{F296D6AA-301F-4570-8216-9EFC765FB763}" destId="{35AC52BC-EC6D-412C-B18D-1A355EB8215C}" srcOrd="2" destOrd="0" parTransId="{D9862504-F9BC-4188-A04E-0B4BF178F9A4}" sibTransId="{05D758D5-8275-477D-AEA2-5B599957BE2D}"/>
    <dgm:cxn modelId="{294A9580-A108-4B69-8F1D-D447878627BF}" type="presOf" srcId="{F6DCA02D-3AF4-4006-BCAB-474F02E176D9}" destId="{97FB1EFB-B8FC-48CA-9879-912AD41DB09E}" srcOrd="0" destOrd="0" presId="urn:microsoft.com/office/officeart/2005/8/layout/process3"/>
    <dgm:cxn modelId="{C7C03D94-F391-4CD2-9D47-4FC7EA0F8D69}" type="presOf" srcId="{1E3372B9-4B1B-462C-80BB-5D32F97CA8B6}" destId="{87F878D9-0F58-49CD-8B3E-6123DC57D3CB}" srcOrd="0" destOrd="0" presId="urn:microsoft.com/office/officeart/2005/8/layout/process3"/>
    <dgm:cxn modelId="{C524F89C-FB1B-4DCC-9C38-C3445D46010C}" type="presOf" srcId="{A9E41FED-BAD8-4F0C-AFE0-6319AB78F909}" destId="{A8B2EF32-CBC7-4AF8-A2ED-D5C1AD95B114}" srcOrd="0" destOrd="0" presId="urn:microsoft.com/office/officeart/2005/8/layout/process3"/>
    <dgm:cxn modelId="{B35ABAA0-F8D7-46D5-BA26-AEC5B9C843A3}" type="presOf" srcId="{9E635D51-9ECE-4CE9-B451-2E049AA1A269}" destId="{3F986D81-CEBB-4FC4-8866-7788CFEE42AA}" srcOrd="1" destOrd="0" presId="urn:microsoft.com/office/officeart/2005/8/layout/process3"/>
    <dgm:cxn modelId="{C9623BAD-1604-405A-86E7-3050FF96A8B2}" type="presOf" srcId="{DC4737D2-6611-43B1-9630-F99CEF7F3B36}" destId="{97FB1EFB-B8FC-48CA-9879-912AD41DB09E}" srcOrd="0" destOrd="1" presId="urn:microsoft.com/office/officeart/2005/8/layout/process3"/>
    <dgm:cxn modelId="{8A0CA7B7-AF0E-4693-8B1A-408CEBE5603C}" srcId="{F296D6AA-301F-4570-8216-9EFC765FB763}" destId="{55CBA890-854E-4F24-A559-4B110BC79F25}" srcOrd="1" destOrd="0" parTransId="{5E563868-0626-4DE9-88EA-7A5F4111376C}" sibTransId="{1E3372B9-4B1B-462C-80BB-5D32F97CA8B6}"/>
    <dgm:cxn modelId="{0C4EFDB8-D4F9-4D53-84FD-809EF5289674}" srcId="{F296D6AA-301F-4570-8216-9EFC765FB763}" destId="{9E635D51-9ECE-4CE9-B451-2E049AA1A269}" srcOrd="0" destOrd="0" parTransId="{D15BFF58-27A2-4A83-ABBF-70596EAC339B}" sibTransId="{E77FD396-C93F-4EB6-BEFA-CC4818065BC8}"/>
    <dgm:cxn modelId="{DFA91ACF-3F59-45B3-8E5D-78C36788BBF7}" srcId="{9E635D51-9ECE-4CE9-B451-2E049AA1A269}" destId="{A9E41FED-BAD8-4F0C-AFE0-6319AB78F909}" srcOrd="0" destOrd="0" parTransId="{41BA5C7D-D611-4A9D-AA5C-5EB48DC875C0}" sibTransId="{8B0A0720-8AC4-4EC5-AE67-E93C62AD603D}"/>
    <dgm:cxn modelId="{1BCF8ED8-9776-4418-B648-F7D9605E2ECF}" type="presOf" srcId="{1E3372B9-4B1B-462C-80BB-5D32F97CA8B6}" destId="{F793662E-7D4C-4815-82B6-31E1B93E3418}" srcOrd="1" destOrd="0" presId="urn:microsoft.com/office/officeart/2005/8/layout/process3"/>
    <dgm:cxn modelId="{CB8901DC-3C31-4E67-8858-69422AA95EFF}" type="presOf" srcId="{3361BA08-D5AD-424C-91A6-5A36F8241457}" destId="{930BE054-4FF5-415B-9C63-937A61CDC01A}" srcOrd="0" destOrd="0" presId="urn:microsoft.com/office/officeart/2005/8/layout/process3"/>
    <dgm:cxn modelId="{05AEBEDC-62D4-486E-BBBF-66E158274FE0}" type="presOf" srcId="{35AC52BC-EC6D-412C-B18D-1A355EB8215C}" destId="{59F6F5AE-EE63-48AA-8A13-4F9B5419F544}" srcOrd="1" destOrd="0" presId="urn:microsoft.com/office/officeart/2005/8/layout/process3"/>
    <dgm:cxn modelId="{12D95EDE-4F6A-4512-BA54-05F35D402C80}" type="presOf" srcId="{E77FD396-C93F-4EB6-BEFA-CC4818065BC8}" destId="{EC61163C-BCEF-4E0D-BEB9-89A9F8E18D79}" srcOrd="0" destOrd="0" presId="urn:microsoft.com/office/officeart/2005/8/layout/process3"/>
    <dgm:cxn modelId="{1EDB113A-A569-4C5B-9C5B-3B2E78483C9D}" type="presParOf" srcId="{889AEBAA-3159-4FA5-A526-8E34BB6BF4F5}" destId="{A8761DE8-9546-42A7-AED3-224DD29DC940}" srcOrd="0" destOrd="0" presId="urn:microsoft.com/office/officeart/2005/8/layout/process3"/>
    <dgm:cxn modelId="{3BFA4D41-D50F-4443-B6E5-B8716EEE0095}" type="presParOf" srcId="{A8761DE8-9546-42A7-AED3-224DD29DC940}" destId="{41FB3DAF-ECCD-41F7-A9B0-D19C802D4EDF}" srcOrd="0" destOrd="0" presId="urn:microsoft.com/office/officeart/2005/8/layout/process3"/>
    <dgm:cxn modelId="{BF82EE03-5099-483F-BAA8-C8BC84126329}" type="presParOf" srcId="{A8761DE8-9546-42A7-AED3-224DD29DC940}" destId="{3F986D81-CEBB-4FC4-8866-7788CFEE42AA}" srcOrd="1" destOrd="0" presId="urn:microsoft.com/office/officeart/2005/8/layout/process3"/>
    <dgm:cxn modelId="{6203B251-9AFB-4127-9140-4F3F6B7FD603}" type="presParOf" srcId="{A8761DE8-9546-42A7-AED3-224DD29DC940}" destId="{A8B2EF32-CBC7-4AF8-A2ED-D5C1AD95B114}" srcOrd="2" destOrd="0" presId="urn:microsoft.com/office/officeart/2005/8/layout/process3"/>
    <dgm:cxn modelId="{6BC9BE4C-945C-49CF-B24E-E6CCAD81DDED}" type="presParOf" srcId="{889AEBAA-3159-4FA5-A526-8E34BB6BF4F5}" destId="{EC61163C-BCEF-4E0D-BEB9-89A9F8E18D79}" srcOrd="1" destOrd="0" presId="urn:microsoft.com/office/officeart/2005/8/layout/process3"/>
    <dgm:cxn modelId="{16B684D8-05B1-4E3D-875B-A2F314B92A1D}" type="presParOf" srcId="{EC61163C-BCEF-4E0D-BEB9-89A9F8E18D79}" destId="{FB6A29A7-071D-4265-BA79-BDACE12AB74E}" srcOrd="0" destOrd="0" presId="urn:microsoft.com/office/officeart/2005/8/layout/process3"/>
    <dgm:cxn modelId="{5E85B4DD-D3FD-4BA9-BFE8-ECD00E16C2DB}" type="presParOf" srcId="{889AEBAA-3159-4FA5-A526-8E34BB6BF4F5}" destId="{F141CD61-41E5-4995-A07C-6085AA3BF37D}" srcOrd="2" destOrd="0" presId="urn:microsoft.com/office/officeart/2005/8/layout/process3"/>
    <dgm:cxn modelId="{89103E79-6D60-4DB5-B177-665DFBB4A38C}" type="presParOf" srcId="{F141CD61-41E5-4995-A07C-6085AA3BF37D}" destId="{E6097006-C97F-43F1-8947-FDFEA8C08DDC}" srcOrd="0" destOrd="0" presId="urn:microsoft.com/office/officeart/2005/8/layout/process3"/>
    <dgm:cxn modelId="{8DD10926-B1BE-47FE-8FD2-6835F8147ABD}" type="presParOf" srcId="{F141CD61-41E5-4995-A07C-6085AA3BF37D}" destId="{9741F2B4-2F01-471B-843F-C47DE2684C7F}" srcOrd="1" destOrd="0" presId="urn:microsoft.com/office/officeart/2005/8/layout/process3"/>
    <dgm:cxn modelId="{B4C478B1-0EAE-47B9-B3E4-BAE1F5F21009}" type="presParOf" srcId="{F141CD61-41E5-4995-A07C-6085AA3BF37D}" destId="{97FB1EFB-B8FC-48CA-9879-912AD41DB09E}" srcOrd="2" destOrd="0" presId="urn:microsoft.com/office/officeart/2005/8/layout/process3"/>
    <dgm:cxn modelId="{D285B5D8-0543-476C-A21C-8F1F0905C445}" type="presParOf" srcId="{889AEBAA-3159-4FA5-A526-8E34BB6BF4F5}" destId="{87F878D9-0F58-49CD-8B3E-6123DC57D3CB}" srcOrd="3" destOrd="0" presId="urn:microsoft.com/office/officeart/2005/8/layout/process3"/>
    <dgm:cxn modelId="{4646EE0B-742A-4623-9279-E38695891BA2}" type="presParOf" srcId="{87F878D9-0F58-49CD-8B3E-6123DC57D3CB}" destId="{F793662E-7D4C-4815-82B6-31E1B93E3418}" srcOrd="0" destOrd="0" presId="urn:microsoft.com/office/officeart/2005/8/layout/process3"/>
    <dgm:cxn modelId="{2C281137-8671-4946-A48B-21542F708250}" type="presParOf" srcId="{889AEBAA-3159-4FA5-A526-8E34BB6BF4F5}" destId="{CD85D892-A1C6-4AB1-83DB-6C2F8DCCF108}" srcOrd="4" destOrd="0" presId="urn:microsoft.com/office/officeart/2005/8/layout/process3"/>
    <dgm:cxn modelId="{0F97C159-CAB2-40D5-8C85-E1B126EBFA98}" type="presParOf" srcId="{CD85D892-A1C6-4AB1-83DB-6C2F8DCCF108}" destId="{E073841D-EABA-4D55-9994-7EDB3B702C6B}" srcOrd="0" destOrd="0" presId="urn:microsoft.com/office/officeart/2005/8/layout/process3"/>
    <dgm:cxn modelId="{EA641AAD-9A6F-4CCE-A776-6F73D6B87500}" type="presParOf" srcId="{CD85D892-A1C6-4AB1-83DB-6C2F8DCCF108}" destId="{59F6F5AE-EE63-48AA-8A13-4F9B5419F544}" srcOrd="1" destOrd="0" presId="urn:microsoft.com/office/officeart/2005/8/layout/process3"/>
    <dgm:cxn modelId="{34339D82-8A53-499A-8534-DB70C18914F4}" type="presParOf" srcId="{CD85D892-A1C6-4AB1-83DB-6C2F8DCCF108}" destId="{930BE054-4FF5-415B-9C63-937A61CDC01A}"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C120FE-40A3-4E65-97D6-9C7819C484D9}">
      <dsp:nvSpPr>
        <dsp:cNvPr id="0" name=""/>
        <dsp:cNvSpPr/>
      </dsp:nvSpPr>
      <dsp:spPr>
        <a:xfrm>
          <a:off x="1388" y="1354869"/>
          <a:ext cx="1745163" cy="8208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a:lnSpc>
              <a:spcPct val="90000"/>
            </a:lnSpc>
            <a:spcBef>
              <a:spcPct val="0"/>
            </a:spcBef>
            <a:spcAft>
              <a:spcPct val="35000"/>
            </a:spcAft>
            <a:buNone/>
          </a:pPr>
          <a:r>
            <a:rPr lang="en-US" sz="1900" kern="1200" dirty="0"/>
            <a:t>Elector Owner</a:t>
          </a:r>
        </a:p>
      </dsp:txBody>
      <dsp:txXfrm>
        <a:off x="1388" y="1354869"/>
        <a:ext cx="1745163" cy="547200"/>
      </dsp:txXfrm>
    </dsp:sp>
    <dsp:sp modelId="{77698117-25A3-4E3B-814C-786EAD6018DF}">
      <dsp:nvSpPr>
        <dsp:cNvPr id="0" name=""/>
        <dsp:cNvSpPr/>
      </dsp:nvSpPr>
      <dsp:spPr>
        <a:xfrm>
          <a:off x="358831" y="1902069"/>
          <a:ext cx="1745163" cy="1094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Mamun</a:t>
          </a:r>
        </a:p>
      </dsp:txBody>
      <dsp:txXfrm>
        <a:off x="390885" y="1934123"/>
        <a:ext cx="1681055" cy="1030292"/>
      </dsp:txXfrm>
    </dsp:sp>
    <dsp:sp modelId="{4633D8A7-2EEE-4F01-824F-96125A9A311C}">
      <dsp:nvSpPr>
        <dsp:cNvPr id="0" name=""/>
        <dsp:cNvSpPr/>
      </dsp:nvSpPr>
      <dsp:spPr>
        <a:xfrm>
          <a:off x="2011112" y="1411221"/>
          <a:ext cx="560868" cy="4344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2011112" y="1498120"/>
        <a:ext cx="430520" cy="260697"/>
      </dsp:txXfrm>
    </dsp:sp>
    <dsp:sp modelId="{A429EBC8-BC58-4D6F-B091-4AA08F38FDD7}">
      <dsp:nvSpPr>
        <dsp:cNvPr id="0" name=""/>
        <dsp:cNvSpPr/>
      </dsp:nvSpPr>
      <dsp:spPr>
        <a:xfrm>
          <a:off x="2804794" y="1354869"/>
          <a:ext cx="1745163" cy="8208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a:lnSpc>
              <a:spcPct val="90000"/>
            </a:lnSpc>
            <a:spcBef>
              <a:spcPct val="0"/>
            </a:spcBef>
            <a:spcAft>
              <a:spcPct val="35000"/>
            </a:spcAft>
            <a:buNone/>
          </a:pPr>
          <a:r>
            <a:rPr lang="en-US" sz="1900" kern="1200" dirty="0"/>
            <a:t>Transferor</a:t>
          </a:r>
        </a:p>
      </dsp:txBody>
      <dsp:txXfrm>
        <a:off x="2804794" y="1354869"/>
        <a:ext cx="1745163" cy="547200"/>
      </dsp:txXfrm>
    </dsp:sp>
    <dsp:sp modelId="{F433B733-445B-481F-91ED-530B0622FB58}">
      <dsp:nvSpPr>
        <dsp:cNvPr id="0" name=""/>
        <dsp:cNvSpPr/>
      </dsp:nvSpPr>
      <dsp:spPr>
        <a:xfrm>
          <a:off x="3162237" y="1902069"/>
          <a:ext cx="1745163" cy="1094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Joy</a:t>
          </a:r>
        </a:p>
      </dsp:txBody>
      <dsp:txXfrm>
        <a:off x="3194291" y="1934123"/>
        <a:ext cx="1681055" cy="1030292"/>
      </dsp:txXfrm>
    </dsp:sp>
    <dsp:sp modelId="{89117EEA-077D-4D3D-AB2C-986BFDC3BF23}">
      <dsp:nvSpPr>
        <dsp:cNvPr id="0" name=""/>
        <dsp:cNvSpPr/>
      </dsp:nvSpPr>
      <dsp:spPr>
        <a:xfrm>
          <a:off x="4814517" y="1411221"/>
          <a:ext cx="560868" cy="4344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kern="1200" dirty="0"/>
            <a:t>Profess to</a:t>
          </a:r>
        </a:p>
      </dsp:txBody>
      <dsp:txXfrm>
        <a:off x="4814517" y="1498120"/>
        <a:ext cx="430520" cy="260697"/>
      </dsp:txXfrm>
    </dsp:sp>
    <dsp:sp modelId="{19875905-A81B-413D-BDBC-4FCE352DAB4E}">
      <dsp:nvSpPr>
        <dsp:cNvPr id="0" name=""/>
        <dsp:cNvSpPr/>
      </dsp:nvSpPr>
      <dsp:spPr>
        <a:xfrm>
          <a:off x="5608199" y="1354869"/>
          <a:ext cx="1745163" cy="8208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a:lnSpc>
              <a:spcPct val="90000"/>
            </a:lnSpc>
            <a:spcBef>
              <a:spcPct val="0"/>
            </a:spcBef>
            <a:spcAft>
              <a:spcPct val="35000"/>
            </a:spcAft>
            <a:buNone/>
          </a:pPr>
          <a:r>
            <a:rPr lang="en-US" sz="1900" kern="1200" dirty="0"/>
            <a:t>Transfer a</a:t>
          </a:r>
        </a:p>
      </dsp:txBody>
      <dsp:txXfrm>
        <a:off x="5608199" y="1354869"/>
        <a:ext cx="1745163" cy="547200"/>
      </dsp:txXfrm>
    </dsp:sp>
    <dsp:sp modelId="{BEBBA614-9324-4068-A421-A2CB5142F514}">
      <dsp:nvSpPr>
        <dsp:cNvPr id="0" name=""/>
        <dsp:cNvSpPr/>
      </dsp:nvSpPr>
      <dsp:spPr>
        <a:xfrm>
          <a:off x="5965642" y="1902069"/>
          <a:ext cx="1745163" cy="1094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Farm in </a:t>
          </a:r>
          <a:r>
            <a:rPr lang="en-US" sz="1900" kern="1200" dirty="0" err="1"/>
            <a:t>Asulia</a:t>
          </a:r>
          <a:endParaRPr lang="en-US" sz="1900" kern="1200" dirty="0"/>
        </a:p>
      </dsp:txBody>
      <dsp:txXfrm>
        <a:off x="5997696" y="1934123"/>
        <a:ext cx="1681055" cy="1030292"/>
      </dsp:txXfrm>
    </dsp:sp>
    <dsp:sp modelId="{16987D49-97B9-474A-80D1-893BDF795320}">
      <dsp:nvSpPr>
        <dsp:cNvPr id="0" name=""/>
        <dsp:cNvSpPr/>
      </dsp:nvSpPr>
      <dsp:spPr>
        <a:xfrm>
          <a:off x="7617923" y="1411221"/>
          <a:ext cx="560868" cy="4344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r>
            <a:rPr lang="en-US" sz="1500" kern="1200" dirty="0"/>
            <a:t>To</a:t>
          </a:r>
        </a:p>
      </dsp:txBody>
      <dsp:txXfrm>
        <a:off x="7617923" y="1498120"/>
        <a:ext cx="430520" cy="260697"/>
      </dsp:txXfrm>
    </dsp:sp>
    <dsp:sp modelId="{E96BF3B9-13E4-4FFB-B8D8-B3B4DDCC1565}">
      <dsp:nvSpPr>
        <dsp:cNvPr id="0" name=""/>
        <dsp:cNvSpPr/>
      </dsp:nvSpPr>
      <dsp:spPr>
        <a:xfrm>
          <a:off x="8411604" y="1354869"/>
          <a:ext cx="1745163" cy="8208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marL="0" lvl="0" indent="0" algn="l" defTabSz="844550">
            <a:lnSpc>
              <a:spcPct val="90000"/>
            </a:lnSpc>
            <a:spcBef>
              <a:spcPct val="0"/>
            </a:spcBef>
            <a:spcAft>
              <a:spcPct val="35000"/>
            </a:spcAft>
            <a:buNone/>
          </a:pPr>
          <a:r>
            <a:rPr lang="en-US" sz="1900" kern="1200" dirty="0"/>
            <a:t>Transferee</a:t>
          </a:r>
        </a:p>
      </dsp:txBody>
      <dsp:txXfrm>
        <a:off x="8411604" y="1354869"/>
        <a:ext cx="1745163" cy="547200"/>
      </dsp:txXfrm>
    </dsp:sp>
    <dsp:sp modelId="{1CFD270B-4166-45F2-8760-98CFFFE58D55}">
      <dsp:nvSpPr>
        <dsp:cNvPr id="0" name=""/>
        <dsp:cNvSpPr/>
      </dsp:nvSpPr>
      <dsp:spPr>
        <a:xfrm>
          <a:off x="8769047" y="1902069"/>
          <a:ext cx="1745163" cy="1094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err="1"/>
            <a:t>Ridoy</a:t>
          </a:r>
          <a:endParaRPr lang="en-US" sz="1900" kern="1200" dirty="0"/>
        </a:p>
      </dsp:txBody>
      <dsp:txXfrm>
        <a:off x="8801101" y="1934123"/>
        <a:ext cx="1681055" cy="10302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819FBB-775E-4C14-B0AA-45C08C4674E8}">
      <dsp:nvSpPr>
        <dsp:cNvPr id="0" name=""/>
        <dsp:cNvSpPr/>
      </dsp:nvSpPr>
      <dsp:spPr>
        <a:xfrm>
          <a:off x="1388" y="1460834"/>
          <a:ext cx="1745163" cy="9349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marL="0" lvl="0" indent="0" algn="l" defTabSz="577850">
            <a:lnSpc>
              <a:spcPct val="90000"/>
            </a:lnSpc>
            <a:spcBef>
              <a:spcPct val="0"/>
            </a:spcBef>
            <a:spcAft>
              <a:spcPct val="35000"/>
            </a:spcAft>
            <a:buNone/>
          </a:pPr>
          <a:r>
            <a:rPr lang="en-US" sz="1300" kern="1200" dirty="0"/>
            <a:t>Mamun </a:t>
          </a:r>
        </a:p>
        <a:p>
          <a:pPr marL="0" lvl="0" indent="0" algn="l" defTabSz="577850">
            <a:lnSpc>
              <a:spcPct val="90000"/>
            </a:lnSpc>
            <a:spcBef>
              <a:spcPct val="0"/>
            </a:spcBef>
            <a:spcAft>
              <a:spcPct val="35000"/>
            </a:spcAft>
            <a:buNone/>
          </a:pPr>
          <a:r>
            <a:rPr lang="en-US" sz="1300" kern="1200" dirty="0"/>
            <a:t>Elector Owner</a:t>
          </a:r>
        </a:p>
      </dsp:txBody>
      <dsp:txXfrm>
        <a:off x="1388" y="1460834"/>
        <a:ext cx="1745163" cy="623269"/>
      </dsp:txXfrm>
    </dsp:sp>
    <dsp:sp modelId="{D88B5052-9912-470F-8E18-715327DE20C1}">
      <dsp:nvSpPr>
        <dsp:cNvPr id="0" name=""/>
        <dsp:cNvSpPr/>
      </dsp:nvSpPr>
      <dsp:spPr>
        <a:xfrm>
          <a:off x="358831" y="2084103"/>
          <a:ext cx="1745163" cy="806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A farm in </a:t>
          </a:r>
          <a:r>
            <a:rPr lang="en-US" sz="1300" kern="1200" dirty="0" err="1"/>
            <a:t>Asulia</a:t>
          </a:r>
          <a:r>
            <a:rPr lang="en-US" sz="1300" kern="1200" dirty="0"/>
            <a:t> of Rs. 800 </a:t>
          </a:r>
        </a:p>
      </dsp:txBody>
      <dsp:txXfrm>
        <a:off x="382450" y="2107722"/>
        <a:ext cx="1697925" cy="759162"/>
      </dsp:txXfrm>
    </dsp:sp>
    <dsp:sp modelId="{08BEBE20-B275-4877-A04A-C831C4B944B8}">
      <dsp:nvSpPr>
        <dsp:cNvPr id="0" name=""/>
        <dsp:cNvSpPr/>
      </dsp:nvSpPr>
      <dsp:spPr>
        <a:xfrm rot="17801">
          <a:off x="2011108" y="1562561"/>
          <a:ext cx="560875" cy="4344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2011109" y="1649123"/>
        <a:ext cx="430527" cy="260697"/>
      </dsp:txXfrm>
    </dsp:sp>
    <dsp:sp modelId="{3756319E-E8B0-419A-BFDE-B79939D551BF}">
      <dsp:nvSpPr>
        <dsp:cNvPr id="0" name=""/>
        <dsp:cNvSpPr/>
      </dsp:nvSpPr>
      <dsp:spPr>
        <a:xfrm>
          <a:off x="2804794" y="1494706"/>
          <a:ext cx="1745163" cy="8768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marL="0" lvl="0" indent="0" algn="l" defTabSz="577850">
            <a:lnSpc>
              <a:spcPct val="90000"/>
            </a:lnSpc>
            <a:spcBef>
              <a:spcPct val="0"/>
            </a:spcBef>
            <a:spcAft>
              <a:spcPct val="35000"/>
            </a:spcAft>
            <a:buNone/>
          </a:pPr>
          <a:r>
            <a:rPr lang="en-US" sz="1300" kern="1200" dirty="0"/>
            <a:t>Joy </a:t>
          </a:r>
        </a:p>
        <a:p>
          <a:pPr marL="0" lvl="0" indent="0" algn="l" defTabSz="577850">
            <a:lnSpc>
              <a:spcPct val="90000"/>
            </a:lnSpc>
            <a:spcBef>
              <a:spcPct val="0"/>
            </a:spcBef>
            <a:spcAft>
              <a:spcPct val="35000"/>
            </a:spcAft>
            <a:buNone/>
          </a:pPr>
          <a:r>
            <a:rPr lang="en-US" sz="1300" kern="1200" dirty="0"/>
            <a:t>Transferor</a:t>
          </a:r>
        </a:p>
      </dsp:txBody>
      <dsp:txXfrm>
        <a:off x="2804794" y="1494706"/>
        <a:ext cx="1745163" cy="584558"/>
      </dsp:txXfrm>
    </dsp:sp>
    <dsp:sp modelId="{4CF07895-7836-4EA1-B132-E4787B5DB7DE}">
      <dsp:nvSpPr>
        <dsp:cNvPr id="0" name=""/>
        <dsp:cNvSpPr/>
      </dsp:nvSpPr>
      <dsp:spPr>
        <a:xfrm>
          <a:off x="3162237" y="2050231"/>
          <a:ext cx="1745163" cy="806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Died or Incapable of making transfer</a:t>
          </a:r>
        </a:p>
      </dsp:txBody>
      <dsp:txXfrm>
        <a:off x="3185856" y="2073850"/>
        <a:ext cx="1697925" cy="759162"/>
      </dsp:txXfrm>
    </dsp:sp>
    <dsp:sp modelId="{0FB34954-62B8-4BF0-B698-7C9A8A1AF4BE}">
      <dsp:nvSpPr>
        <dsp:cNvPr id="0" name=""/>
        <dsp:cNvSpPr/>
      </dsp:nvSpPr>
      <dsp:spPr>
        <a:xfrm rot="21582199">
          <a:off x="4814514" y="1562397"/>
          <a:ext cx="560875" cy="4344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4814515" y="1649633"/>
        <a:ext cx="430527" cy="260697"/>
      </dsp:txXfrm>
    </dsp:sp>
    <dsp:sp modelId="{CFAE08F7-C0C9-4891-B310-437B297FE7B3}">
      <dsp:nvSpPr>
        <dsp:cNvPr id="0" name=""/>
        <dsp:cNvSpPr/>
      </dsp:nvSpPr>
      <dsp:spPr>
        <a:xfrm>
          <a:off x="5608199" y="1460834"/>
          <a:ext cx="1745163" cy="9349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marL="0" lvl="0" indent="0" algn="l" defTabSz="577850">
            <a:lnSpc>
              <a:spcPct val="90000"/>
            </a:lnSpc>
            <a:spcBef>
              <a:spcPct val="0"/>
            </a:spcBef>
            <a:spcAft>
              <a:spcPct val="35000"/>
            </a:spcAft>
            <a:buNone/>
          </a:pPr>
          <a:r>
            <a:rPr lang="en-US" sz="1300" kern="1200" dirty="0"/>
            <a:t>Whether the transfer is gratuitous </a:t>
          </a:r>
        </a:p>
      </dsp:txBody>
      <dsp:txXfrm>
        <a:off x="5608199" y="1460834"/>
        <a:ext cx="1745163" cy="623269"/>
      </dsp:txXfrm>
    </dsp:sp>
    <dsp:sp modelId="{170AAEEC-C313-40BC-84EF-355855DA8450}">
      <dsp:nvSpPr>
        <dsp:cNvPr id="0" name=""/>
        <dsp:cNvSpPr/>
      </dsp:nvSpPr>
      <dsp:spPr>
        <a:xfrm>
          <a:off x="5965642" y="2084103"/>
          <a:ext cx="1745163" cy="806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And whether is for consideration</a:t>
          </a:r>
        </a:p>
      </dsp:txBody>
      <dsp:txXfrm>
        <a:off x="5989261" y="2107722"/>
        <a:ext cx="1697925" cy="759162"/>
      </dsp:txXfrm>
    </dsp:sp>
    <dsp:sp modelId="{2EC9C287-07EB-46B1-A3E4-567AE3FADD56}">
      <dsp:nvSpPr>
        <dsp:cNvPr id="0" name=""/>
        <dsp:cNvSpPr/>
      </dsp:nvSpPr>
      <dsp:spPr>
        <a:xfrm>
          <a:off x="7617923" y="1555221"/>
          <a:ext cx="560868" cy="4344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7617923" y="1642120"/>
        <a:ext cx="430520" cy="260697"/>
      </dsp:txXfrm>
    </dsp:sp>
    <dsp:sp modelId="{C3F71447-68CC-4E4B-9F3A-8F57AD79CBBA}">
      <dsp:nvSpPr>
        <dsp:cNvPr id="0" name=""/>
        <dsp:cNvSpPr/>
      </dsp:nvSpPr>
      <dsp:spPr>
        <a:xfrm>
          <a:off x="8411604" y="1460834"/>
          <a:ext cx="1745163" cy="9349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marL="0" lvl="0" indent="0" algn="l" defTabSz="577850">
            <a:lnSpc>
              <a:spcPct val="90000"/>
            </a:lnSpc>
            <a:spcBef>
              <a:spcPct val="0"/>
            </a:spcBef>
            <a:spcAft>
              <a:spcPct val="35000"/>
            </a:spcAft>
            <a:buNone/>
          </a:pPr>
          <a:r>
            <a:rPr lang="en-US" sz="1300" kern="1200" dirty="0" err="1"/>
            <a:t>Ridoy</a:t>
          </a:r>
          <a:endParaRPr lang="en-US" sz="1300" kern="1200" dirty="0"/>
        </a:p>
        <a:p>
          <a:pPr marL="0" lvl="0" indent="0" algn="l" defTabSz="577850">
            <a:lnSpc>
              <a:spcPct val="90000"/>
            </a:lnSpc>
            <a:spcBef>
              <a:spcPct val="0"/>
            </a:spcBef>
            <a:spcAft>
              <a:spcPct val="35000"/>
            </a:spcAft>
            <a:buNone/>
          </a:pPr>
          <a:r>
            <a:rPr lang="en-US" sz="1300" kern="1200" dirty="0"/>
            <a:t>Transferee</a:t>
          </a:r>
        </a:p>
      </dsp:txBody>
      <dsp:txXfrm>
        <a:off x="8411604" y="1460834"/>
        <a:ext cx="1745163" cy="623269"/>
      </dsp:txXfrm>
    </dsp:sp>
    <dsp:sp modelId="{6F555E48-FDE7-467A-8E40-B44E38D7027F}">
      <dsp:nvSpPr>
        <dsp:cNvPr id="0" name=""/>
        <dsp:cNvSpPr/>
      </dsp:nvSpPr>
      <dsp:spPr>
        <a:xfrm>
          <a:off x="8769047" y="2084103"/>
          <a:ext cx="1745163" cy="806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Entitled to compensation</a:t>
          </a:r>
        </a:p>
      </dsp:txBody>
      <dsp:txXfrm>
        <a:off x="8792666" y="2107722"/>
        <a:ext cx="1697925" cy="7591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9C30E7-9BEB-43A3-A77C-794DD6C2B216}">
      <dsp:nvSpPr>
        <dsp:cNvPr id="0" name=""/>
        <dsp:cNvSpPr/>
      </dsp:nvSpPr>
      <dsp:spPr>
        <a:xfrm>
          <a:off x="5230" y="1106089"/>
          <a:ext cx="2378024" cy="13943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80010" numCol="1" spcCol="1270" anchor="t" anchorCtr="0">
          <a:noAutofit/>
        </a:bodyPr>
        <a:lstStyle/>
        <a:p>
          <a:pPr marL="0" lvl="0" indent="0" algn="l" defTabSz="933450">
            <a:lnSpc>
              <a:spcPct val="90000"/>
            </a:lnSpc>
            <a:spcBef>
              <a:spcPct val="0"/>
            </a:spcBef>
            <a:spcAft>
              <a:spcPct val="35000"/>
            </a:spcAft>
            <a:buNone/>
          </a:pPr>
          <a:r>
            <a:rPr lang="en-US" sz="2100" kern="1200" dirty="0"/>
            <a:t>Joy  </a:t>
          </a:r>
        </a:p>
        <a:p>
          <a:pPr marL="0" lvl="0" indent="0" algn="l" defTabSz="933450">
            <a:lnSpc>
              <a:spcPct val="90000"/>
            </a:lnSpc>
            <a:spcBef>
              <a:spcPct val="0"/>
            </a:spcBef>
            <a:spcAft>
              <a:spcPct val="35000"/>
            </a:spcAft>
            <a:buNone/>
          </a:pPr>
          <a:endParaRPr lang="en-US" sz="2100" kern="1200" dirty="0"/>
        </a:p>
      </dsp:txBody>
      <dsp:txXfrm>
        <a:off x="5230" y="1106089"/>
        <a:ext cx="2378024" cy="929559"/>
      </dsp:txXfrm>
    </dsp:sp>
    <dsp:sp modelId="{E7D95EB5-016A-47EE-BFAA-EBAC8921A7AE}">
      <dsp:nvSpPr>
        <dsp:cNvPr id="0" name=""/>
        <dsp:cNvSpPr/>
      </dsp:nvSpPr>
      <dsp:spPr>
        <a:xfrm>
          <a:off x="492295" y="2035648"/>
          <a:ext cx="2378024" cy="12096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49352"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dirty="0"/>
            <a:t>Transferor</a:t>
          </a:r>
        </a:p>
      </dsp:txBody>
      <dsp:txXfrm>
        <a:off x="527723" y="2071076"/>
        <a:ext cx="2307168" cy="1138744"/>
      </dsp:txXfrm>
    </dsp:sp>
    <dsp:sp modelId="{A31EB7FD-40E3-4010-B9BB-EE1C1DDD8FD9}">
      <dsp:nvSpPr>
        <dsp:cNvPr id="0" name=""/>
        <dsp:cNvSpPr/>
      </dsp:nvSpPr>
      <dsp:spPr>
        <a:xfrm>
          <a:off x="2743754" y="1274839"/>
          <a:ext cx="764259" cy="592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en-US" sz="1700" kern="1200" dirty="0"/>
            <a:t>Gifts </a:t>
          </a:r>
        </a:p>
      </dsp:txBody>
      <dsp:txXfrm>
        <a:off x="2743754" y="1393251"/>
        <a:ext cx="586641" cy="355235"/>
      </dsp:txXfrm>
    </dsp:sp>
    <dsp:sp modelId="{80E27B0B-0D47-419F-930D-0007E21A8308}">
      <dsp:nvSpPr>
        <dsp:cNvPr id="0" name=""/>
        <dsp:cNvSpPr/>
      </dsp:nvSpPr>
      <dsp:spPr>
        <a:xfrm>
          <a:off x="3825254" y="1106089"/>
          <a:ext cx="2378024" cy="13943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80010" numCol="1" spcCol="1270" anchor="t" anchorCtr="0">
          <a:noAutofit/>
        </a:bodyPr>
        <a:lstStyle/>
        <a:p>
          <a:pPr marL="0" lvl="0" indent="0" algn="l" defTabSz="933450">
            <a:lnSpc>
              <a:spcPct val="90000"/>
            </a:lnSpc>
            <a:spcBef>
              <a:spcPct val="0"/>
            </a:spcBef>
            <a:spcAft>
              <a:spcPct val="35000"/>
            </a:spcAft>
            <a:buNone/>
          </a:pPr>
          <a:r>
            <a:rPr lang="en-US" sz="2100" kern="1200" dirty="0"/>
            <a:t>A firm in </a:t>
          </a:r>
          <a:r>
            <a:rPr lang="en-US" sz="2100" kern="1200" dirty="0" err="1"/>
            <a:t>Asulia</a:t>
          </a:r>
          <a:r>
            <a:rPr lang="en-US" sz="2100" kern="1200" dirty="0"/>
            <a:t> to</a:t>
          </a:r>
        </a:p>
      </dsp:txBody>
      <dsp:txXfrm>
        <a:off x="3825254" y="1106089"/>
        <a:ext cx="2378024" cy="929559"/>
      </dsp:txXfrm>
    </dsp:sp>
    <dsp:sp modelId="{259E4887-0AF1-47FA-8A55-907AF0A402DC}">
      <dsp:nvSpPr>
        <dsp:cNvPr id="0" name=""/>
        <dsp:cNvSpPr/>
      </dsp:nvSpPr>
      <dsp:spPr>
        <a:xfrm>
          <a:off x="4312320" y="2035648"/>
          <a:ext cx="2378024" cy="12096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49352"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dirty="0" err="1"/>
            <a:t>Ridoy</a:t>
          </a:r>
          <a:r>
            <a:rPr lang="en-US" sz="2100" kern="1200" dirty="0"/>
            <a:t> </a:t>
          </a:r>
        </a:p>
        <a:p>
          <a:pPr marL="228600" lvl="1" indent="-228600" algn="l" defTabSz="933450">
            <a:lnSpc>
              <a:spcPct val="90000"/>
            </a:lnSpc>
            <a:spcBef>
              <a:spcPct val="0"/>
            </a:spcBef>
            <a:spcAft>
              <a:spcPct val="15000"/>
            </a:spcAft>
            <a:buChar char="•"/>
          </a:pPr>
          <a:r>
            <a:rPr lang="en-US" sz="2100" kern="1200" dirty="0"/>
            <a:t>Transferee</a:t>
          </a:r>
        </a:p>
      </dsp:txBody>
      <dsp:txXfrm>
        <a:off x="4347748" y="2071076"/>
        <a:ext cx="2307168" cy="1138744"/>
      </dsp:txXfrm>
    </dsp:sp>
    <dsp:sp modelId="{3DB014A5-EAB1-4D79-826C-AEE72F16C4F4}">
      <dsp:nvSpPr>
        <dsp:cNvPr id="0" name=""/>
        <dsp:cNvSpPr/>
      </dsp:nvSpPr>
      <dsp:spPr>
        <a:xfrm>
          <a:off x="6563779" y="1274839"/>
          <a:ext cx="764259" cy="592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en-US" sz="1700" kern="1200" dirty="0"/>
            <a:t>And </a:t>
          </a:r>
        </a:p>
      </dsp:txBody>
      <dsp:txXfrm>
        <a:off x="6563779" y="1393251"/>
        <a:ext cx="586641" cy="355235"/>
      </dsp:txXfrm>
    </dsp:sp>
    <dsp:sp modelId="{FBEF53CD-878E-4E40-A0F8-CF02456F822F}">
      <dsp:nvSpPr>
        <dsp:cNvPr id="0" name=""/>
        <dsp:cNvSpPr/>
      </dsp:nvSpPr>
      <dsp:spPr>
        <a:xfrm>
          <a:off x="7645279" y="1106089"/>
          <a:ext cx="2378024" cy="13943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80010" numCol="1" spcCol="1270" anchor="t" anchorCtr="0">
          <a:noAutofit/>
        </a:bodyPr>
        <a:lstStyle/>
        <a:p>
          <a:pPr marL="0" lvl="0" indent="0" algn="l" defTabSz="933450">
            <a:lnSpc>
              <a:spcPct val="90000"/>
            </a:lnSpc>
            <a:spcBef>
              <a:spcPct val="0"/>
            </a:spcBef>
            <a:spcAft>
              <a:spcPct val="35000"/>
            </a:spcAft>
            <a:buNone/>
          </a:pPr>
          <a:r>
            <a:rPr lang="en-US" sz="2100" kern="1200" dirty="0"/>
            <a:t>Gives 1 lac taka to Mamun’s Son </a:t>
          </a:r>
        </a:p>
      </dsp:txBody>
      <dsp:txXfrm>
        <a:off x="7645279" y="1106089"/>
        <a:ext cx="2378024" cy="929559"/>
      </dsp:txXfrm>
    </dsp:sp>
    <dsp:sp modelId="{C07B989E-AD70-466A-A588-A6E931065AD5}">
      <dsp:nvSpPr>
        <dsp:cNvPr id="0" name=""/>
        <dsp:cNvSpPr/>
      </dsp:nvSpPr>
      <dsp:spPr>
        <a:xfrm>
          <a:off x="8132345" y="2035648"/>
          <a:ext cx="2378024" cy="12096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49352"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dirty="0"/>
            <a:t>Mamun</a:t>
          </a:r>
        </a:p>
        <a:p>
          <a:pPr marL="228600" lvl="1" indent="-228600" algn="l" defTabSz="933450">
            <a:lnSpc>
              <a:spcPct val="90000"/>
            </a:lnSpc>
            <a:spcBef>
              <a:spcPct val="0"/>
            </a:spcBef>
            <a:spcAft>
              <a:spcPct val="15000"/>
            </a:spcAft>
            <a:buChar char="•"/>
          </a:pPr>
          <a:r>
            <a:rPr lang="en-US" sz="2100" kern="1200" dirty="0"/>
            <a:t>Owner of Farm</a:t>
          </a:r>
        </a:p>
      </dsp:txBody>
      <dsp:txXfrm>
        <a:off x="8167773" y="2071076"/>
        <a:ext cx="2307168" cy="11387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967837-792E-459A-87DD-601D071FEA0B}">
      <dsp:nvSpPr>
        <dsp:cNvPr id="0" name=""/>
        <dsp:cNvSpPr/>
      </dsp:nvSpPr>
      <dsp:spPr>
        <a:xfrm>
          <a:off x="5230" y="1153377"/>
          <a:ext cx="2378024" cy="13388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l" defTabSz="889000">
            <a:lnSpc>
              <a:spcPct val="90000"/>
            </a:lnSpc>
            <a:spcBef>
              <a:spcPct val="0"/>
            </a:spcBef>
            <a:spcAft>
              <a:spcPct val="35000"/>
            </a:spcAft>
            <a:buNone/>
          </a:pPr>
          <a:r>
            <a:rPr lang="en-US" sz="2000" kern="1200" dirty="0"/>
            <a:t>Joy </a:t>
          </a:r>
        </a:p>
        <a:p>
          <a:pPr marL="0" lvl="0" indent="0" algn="l" defTabSz="889000">
            <a:lnSpc>
              <a:spcPct val="90000"/>
            </a:lnSpc>
            <a:spcBef>
              <a:spcPct val="0"/>
            </a:spcBef>
            <a:spcAft>
              <a:spcPct val="35000"/>
            </a:spcAft>
            <a:buNone/>
          </a:pPr>
          <a:endParaRPr lang="en-US" sz="2000" kern="1200" dirty="0"/>
        </a:p>
      </dsp:txBody>
      <dsp:txXfrm>
        <a:off x="5230" y="1153377"/>
        <a:ext cx="2378024" cy="892583"/>
      </dsp:txXfrm>
    </dsp:sp>
    <dsp:sp modelId="{4BB2DE99-625A-44C8-B0AC-2638FB573934}">
      <dsp:nvSpPr>
        <dsp:cNvPr id="0" name=""/>
        <dsp:cNvSpPr/>
      </dsp:nvSpPr>
      <dsp:spPr>
        <a:xfrm>
          <a:off x="492295" y="2045960"/>
          <a:ext cx="2378024" cy="1152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Transferor</a:t>
          </a:r>
        </a:p>
      </dsp:txBody>
      <dsp:txXfrm>
        <a:off x="526036" y="2079701"/>
        <a:ext cx="2310542" cy="1084518"/>
      </dsp:txXfrm>
    </dsp:sp>
    <dsp:sp modelId="{B8EC79F3-8A98-45B6-9E2D-C7AB70FEDD28}">
      <dsp:nvSpPr>
        <dsp:cNvPr id="0" name=""/>
        <dsp:cNvSpPr/>
      </dsp:nvSpPr>
      <dsp:spPr>
        <a:xfrm>
          <a:off x="2743754" y="1303639"/>
          <a:ext cx="764259" cy="592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t>Gifts</a:t>
          </a:r>
        </a:p>
      </dsp:txBody>
      <dsp:txXfrm>
        <a:off x="2743754" y="1422051"/>
        <a:ext cx="586641" cy="355235"/>
      </dsp:txXfrm>
    </dsp:sp>
    <dsp:sp modelId="{9310FF22-B55A-4992-9045-F8EFD742CC86}">
      <dsp:nvSpPr>
        <dsp:cNvPr id="0" name=""/>
        <dsp:cNvSpPr/>
      </dsp:nvSpPr>
      <dsp:spPr>
        <a:xfrm>
          <a:off x="3825254" y="1153377"/>
          <a:ext cx="2378024" cy="13388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l" defTabSz="889000">
            <a:lnSpc>
              <a:spcPct val="90000"/>
            </a:lnSpc>
            <a:spcBef>
              <a:spcPct val="0"/>
            </a:spcBef>
            <a:spcAft>
              <a:spcPct val="35000"/>
            </a:spcAft>
            <a:buNone/>
          </a:pPr>
          <a:r>
            <a:rPr lang="en-US" sz="2000" kern="1200" dirty="0"/>
            <a:t>A farm in </a:t>
          </a:r>
          <a:r>
            <a:rPr lang="en-US" sz="2000" kern="1200" dirty="0" err="1"/>
            <a:t>Asulia</a:t>
          </a:r>
          <a:r>
            <a:rPr lang="en-US" sz="2000" kern="1200" dirty="0"/>
            <a:t>  to</a:t>
          </a:r>
        </a:p>
      </dsp:txBody>
      <dsp:txXfrm>
        <a:off x="3825254" y="1153377"/>
        <a:ext cx="2378024" cy="892583"/>
      </dsp:txXfrm>
    </dsp:sp>
    <dsp:sp modelId="{621F58E7-6A4C-4923-84C8-E39BCB405664}">
      <dsp:nvSpPr>
        <dsp:cNvPr id="0" name=""/>
        <dsp:cNvSpPr/>
      </dsp:nvSpPr>
      <dsp:spPr>
        <a:xfrm>
          <a:off x="4312320" y="2045960"/>
          <a:ext cx="2378024" cy="1152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err="1"/>
            <a:t>Ridoy</a:t>
          </a:r>
          <a:endParaRPr lang="en-US" sz="2000" kern="1200" dirty="0"/>
        </a:p>
        <a:p>
          <a:pPr marL="228600" lvl="1" indent="-228600" algn="l" defTabSz="889000">
            <a:lnSpc>
              <a:spcPct val="90000"/>
            </a:lnSpc>
            <a:spcBef>
              <a:spcPct val="0"/>
            </a:spcBef>
            <a:spcAft>
              <a:spcPct val="15000"/>
            </a:spcAft>
            <a:buChar char="•"/>
          </a:pPr>
          <a:r>
            <a:rPr lang="en-US" sz="2000" kern="1200" dirty="0"/>
            <a:t>Transferee</a:t>
          </a:r>
        </a:p>
      </dsp:txBody>
      <dsp:txXfrm>
        <a:off x="4346061" y="2079701"/>
        <a:ext cx="2310542" cy="1084518"/>
      </dsp:txXfrm>
    </dsp:sp>
    <dsp:sp modelId="{0F9D8EFB-3573-422C-A3CB-7CF8176B782F}">
      <dsp:nvSpPr>
        <dsp:cNvPr id="0" name=""/>
        <dsp:cNvSpPr/>
      </dsp:nvSpPr>
      <dsp:spPr>
        <a:xfrm>
          <a:off x="6563779" y="1303639"/>
          <a:ext cx="764259" cy="592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t>And </a:t>
          </a:r>
        </a:p>
      </dsp:txBody>
      <dsp:txXfrm>
        <a:off x="6563779" y="1422051"/>
        <a:ext cx="586641" cy="355235"/>
      </dsp:txXfrm>
    </dsp:sp>
    <dsp:sp modelId="{F4C01219-F085-4981-A92B-1D009C33F196}">
      <dsp:nvSpPr>
        <dsp:cNvPr id="0" name=""/>
        <dsp:cNvSpPr/>
      </dsp:nvSpPr>
      <dsp:spPr>
        <a:xfrm>
          <a:off x="7645279" y="1153377"/>
          <a:ext cx="2378024" cy="13388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l" defTabSz="889000">
            <a:lnSpc>
              <a:spcPct val="90000"/>
            </a:lnSpc>
            <a:spcBef>
              <a:spcPct val="0"/>
            </a:spcBef>
            <a:spcAft>
              <a:spcPct val="35000"/>
            </a:spcAft>
            <a:buNone/>
          </a:pPr>
          <a:r>
            <a:rPr lang="en-US" sz="2000" kern="1200" dirty="0"/>
            <a:t>Gives 1 Lac Taka to Mamun’s Minor Son</a:t>
          </a:r>
        </a:p>
      </dsp:txBody>
      <dsp:txXfrm>
        <a:off x="7645279" y="1153377"/>
        <a:ext cx="2378024" cy="892583"/>
      </dsp:txXfrm>
    </dsp:sp>
    <dsp:sp modelId="{C1F28AF1-0AAF-4A06-8758-806AE55D2DB5}">
      <dsp:nvSpPr>
        <dsp:cNvPr id="0" name=""/>
        <dsp:cNvSpPr/>
      </dsp:nvSpPr>
      <dsp:spPr>
        <a:xfrm>
          <a:off x="8132345" y="2045960"/>
          <a:ext cx="2378024" cy="1152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Mamun </a:t>
          </a:r>
        </a:p>
        <a:p>
          <a:pPr marL="228600" lvl="1" indent="-228600" algn="l" defTabSz="889000">
            <a:lnSpc>
              <a:spcPct val="90000"/>
            </a:lnSpc>
            <a:spcBef>
              <a:spcPct val="0"/>
            </a:spcBef>
            <a:spcAft>
              <a:spcPct val="15000"/>
            </a:spcAft>
            <a:buChar char="•"/>
          </a:pPr>
          <a:r>
            <a:rPr lang="en-US" sz="2000" kern="1200" dirty="0"/>
            <a:t>Owner of Farm</a:t>
          </a:r>
        </a:p>
      </dsp:txBody>
      <dsp:txXfrm>
        <a:off x="8166086" y="2079701"/>
        <a:ext cx="2310542" cy="108451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03FD8F-8954-4C2C-BEBD-E8672105EED9}">
      <dsp:nvSpPr>
        <dsp:cNvPr id="0" name=""/>
        <dsp:cNvSpPr/>
      </dsp:nvSpPr>
      <dsp:spPr>
        <a:xfrm>
          <a:off x="5230" y="1028776"/>
          <a:ext cx="2378024" cy="142681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en-US" sz="1800" kern="1200" dirty="0"/>
            <a:t>Joy</a:t>
          </a:r>
        </a:p>
      </dsp:txBody>
      <dsp:txXfrm>
        <a:off x="5230" y="1028776"/>
        <a:ext cx="2378024" cy="951209"/>
      </dsp:txXfrm>
    </dsp:sp>
    <dsp:sp modelId="{2E3366FE-E85B-4711-86F8-F8D3FE881606}">
      <dsp:nvSpPr>
        <dsp:cNvPr id="0" name=""/>
        <dsp:cNvSpPr/>
      </dsp:nvSpPr>
      <dsp:spPr>
        <a:xfrm>
          <a:off x="492295" y="1979986"/>
          <a:ext cx="2378024" cy="13425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Professes to Transfer a Farm in </a:t>
          </a:r>
          <a:r>
            <a:rPr lang="en-US" sz="1800" kern="1200" dirty="0" err="1"/>
            <a:t>Asulia</a:t>
          </a:r>
          <a:endParaRPr lang="en-US" sz="1800" kern="1200" dirty="0"/>
        </a:p>
      </dsp:txBody>
      <dsp:txXfrm>
        <a:off x="531618" y="2019309"/>
        <a:ext cx="2299378" cy="1263928"/>
      </dsp:txXfrm>
    </dsp:sp>
    <dsp:sp modelId="{A26B7878-0CA4-4920-AF0B-7A3FA9B004EE}">
      <dsp:nvSpPr>
        <dsp:cNvPr id="0" name=""/>
        <dsp:cNvSpPr/>
      </dsp:nvSpPr>
      <dsp:spPr>
        <a:xfrm>
          <a:off x="2743754" y="1208351"/>
          <a:ext cx="764259" cy="592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US" sz="1400" kern="1200" dirty="0"/>
            <a:t>and</a:t>
          </a:r>
        </a:p>
      </dsp:txBody>
      <dsp:txXfrm>
        <a:off x="2743754" y="1326763"/>
        <a:ext cx="586641" cy="355235"/>
      </dsp:txXfrm>
    </dsp:sp>
    <dsp:sp modelId="{6C7B753B-AB26-4C08-9E68-D7AFA2789A2C}">
      <dsp:nvSpPr>
        <dsp:cNvPr id="0" name=""/>
        <dsp:cNvSpPr/>
      </dsp:nvSpPr>
      <dsp:spPr>
        <a:xfrm>
          <a:off x="3825254" y="1028776"/>
          <a:ext cx="2378024" cy="142681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en-US" sz="1800" kern="1200" dirty="0"/>
            <a:t>Gives 1 lac taka, One Motorbike and one Car</a:t>
          </a:r>
        </a:p>
      </dsp:txBody>
      <dsp:txXfrm>
        <a:off x="3825254" y="1028776"/>
        <a:ext cx="2378024" cy="951209"/>
      </dsp:txXfrm>
    </dsp:sp>
    <dsp:sp modelId="{99CC048C-D688-4066-B3E2-D43A197094B0}">
      <dsp:nvSpPr>
        <dsp:cNvPr id="0" name=""/>
        <dsp:cNvSpPr/>
      </dsp:nvSpPr>
      <dsp:spPr>
        <a:xfrm>
          <a:off x="4312320" y="1979986"/>
          <a:ext cx="2378024" cy="13425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Mamun </a:t>
          </a:r>
        </a:p>
        <a:p>
          <a:pPr marL="171450" lvl="1" indent="-171450" algn="l" defTabSz="800100">
            <a:lnSpc>
              <a:spcPct val="90000"/>
            </a:lnSpc>
            <a:spcBef>
              <a:spcPct val="0"/>
            </a:spcBef>
            <a:spcAft>
              <a:spcPct val="15000"/>
            </a:spcAft>
            <a:buChar char="•"/>
          </a:pPr>
          <a:r>
            <a:rPr lang="en-US" sz="1800" kern="1200" dirty="0"/>
            <a:t>Transferor </a:t>
          </a:r>
        </a:p>
      </dsp:txBody>
      <dsp:txXfrm>
        <a:off x="4351643" y="2019309"/>
        <a:ext cx="2299378" cy="1263928"/>
      </dsp:txXfrm>
    </dsp:sp>
    <dsp:sp modelId="{AC7CC72E-2DE7-4CF8-8750-19978D1890F6}">
      <dsp:nvSpPr>
        <dsp:cNvPr id="0" name=""/>
        <dsp:cNvSpPr/>
      </dsp:nvSpPr>
      <dsp:spPr>
        <a:xfrm>
          <a:off x="6563779" y="1208351"/>
          <a:ext cx="764259" cy="592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6563779" y="1326763"/>
        <a:ext cx="586641" cy="355235"/>
      </dsp:txXfrm>
    </dsp:sp>
    <dsp:sp modelId="{741F50E0-FDF8-46E8-963C-6BC169DB9911}">
      <dsp:nvSpPr>
        <dsp:cNvPr id="0" name=""/>
        <dsp:cNvSpPr/>
      </dsp:nvSpPr>
      <dsp:spPr>
        <a:xfrm>
          <a:off x="7645279" y="1028776"/>
          <a:ext cx="2378024" cy="142681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en-US" sz="1800" kern="1200" dirty="0"/>
            <a:t>Only one lac taka is expressed to be in lieu of Farm</a:t>
          </a:r>
        </a:p>
      </dsp:txBody>
      <dsp:txXfrm>
        <a:off x="7645279" y="1028776"/>
        <a:ext cx="2378024" cy="951209"/>
      </dsp:txXfrm>
    </dsp:sp>
    <dsp:sp modelId="{93CA635C-0F79-4031-B2D9-9A937E15D91E}">
      <dsp:nvSpPr>
        <dsp:cNvPr id="0" name=""/>
        <dsp:cNvSpPr/>
      </dsp:nvSpPr>
      <dsp:spPr>
        <a:xfrm>
          <a:off x="8132345" y="1979986"/>
          <a:ext cx="2378024" cy="13425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Motorbike and car is not expressed benefit of that transaction.</a:t>
          </a:r>
        </a:p>
      </dsp:txBody>
      <dsp:txXfrm>
        <a:off x="8171668" y="2019309"/>
        <a:ext cx="2299378" cy="12639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986D81-CEBB-4FC4-8866-7788CFEE42AA}">
      <dsp:nvSpPr>
        <dsp:cNvPr id="0" name=""/>
        <dsp:cNvSpPr/>
      </dsp:nvSpPr>
      <dsp:spPr>
        <a:xfrm>
          <a:off x="5230" y="1181664"/>
          <a:ext cx="2378024" cy="142681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en-US" sz="1800" kern="1200" dirty="0"/>
            <a:t>Joy </a:t>
          </a:r>
        </a:p>
      </dsp:txBody>
      <dsp:txXfrm>
        <a:off x="5230" y="1181664"/>
        <a:ext cx="2378024" cy="951209"/>
      </dsp:txXfrm>
    </dsp:sp>
    <dsp:sp modelId="{A8B2EF32-CBC7-4AF8-A2ED-D5C1AD95B114}">
      <dsp:nvSpPr>
        <dsp:cNvPr id="0" name=""/>
        <dsp:cNvSpPr/>
      </dsp:nvSpPr>
      <dsp:spPr>
        <a:xfrm>
          <a:off x="492295" y="2132873"/>
          <a:ext cx="2378024" cy="10368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Transferor</a:t>
          </a:r>
        </a:p>
      </dsp:txBody>
      <dsp:txXfrm>
        <a:off x="522662" y="2163240"/>
        <a:ext cx="2317290" cy="976066"/>
      </dsp:txXfrm>
    </dsp:sp>
    <dsp:sp modelId="{EC61163C-BCEF-4E0D-BEB9-89A9F8E18D79}">
      <dsp:nvSpPr>
        <dsp:cNvPr id="0" name=""/>
        <dsp:cNvSpPr/>
      </dsp:nvSpPr>
      <dsp:spPr>
        <a:xfrm>
          <a:off x="2743754" y="1361239"/>
          <a:ext cx="764259" cy="592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US" sz="1400" kern="1200" dirty="0"/>
            <a:t>Gives </a:t>
          </a:r>
        </a:p>
      </dsp:txBody>
      <dsp:txXfrm>
        <a:off x="2743754" y="1479651"/>
        <a:ext cx="586641" cy="355235"/>
      </dsp:txXfrm>
    </dsp:sp>
    <dsp:sp modelId="{9741F2B4-2F01-471B-843F-C47DE2684C7F}">
      <dsp:nvSpPr>
        <dsp:cNvPr id="0" name=""/>
        <dsp:cNvSpPr/>
      </dsp:nvSpPr>
      <dsp:spPr>
        <a:xfrm>
          <a:off x="3825254" y="1181664"/>
          <a:ext cx="2378024" cy="142681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en-US" sz="1800" kern="1200" dirty="0"/>
            <a:t>Coalmine to </a:t>
          </a:r>
        </a:p>
      </dsp:txBody>
      <dsp:txXfrm>
        <a:off x="3825254" y="1181664"/>
        <a:ext cx="2378024" cy="951209"/>
      </dsp:txXfrm>
    </dsp:sp>
    <dsp:sp modelId="{97FB1EFB-B8FC-48CA-9879-912AD41DB09E}">
      <dsp:nvSpPr>
        <dsp:cNvPr id="0" name=""/>
        <dsp:cNvSpPr/>
      </dsp:nvSpPr>
      <dsp:spPr>
        <a:xfrm>
          <a:off x="4312320" y="2132873"/>
          <a:ext cx="2378024" cy="10368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Mamun </a:t>
          </a:r>
        </a:p>
        <a:p>
          <a:pPr marL="171450" lvl="1" indent="-171450" algn="l" defTabSz="800100">
            <a:lnSpc>
              <a:spcPct val="90000"/>
            </a:lnSpc>
            <a:spcBef>
              <a:spcPct val="0"/>
            </a:spcBef>
            <a:spcAft>
              <a:spcPct val="15000"/>
            </a:spcAft>
            <a:buChar char="•"/>
          </a:pPr>
          <a:r>
            <a:rPr lang="en-US" sz="1800" kern="1200" dirty="0"/>
            <a:t>Owner</a:t>
          </a:r>
        </a:p>
      </dsp:txBody>
      <dsp:txXfrm>
        <a:off x="4342687" y="2163240"/>
        <a:ext cx="2317290" cy="976066"/>
      </dsp:txXfrm>
    </dsp:sp>
    <dsp:sp modelId="{87F878D9-0F58-49CD-8B3E-6123DC57D3CB}">
      <dsp:nvSpPr>
        <dsp:cNvPr id="0" name=""/>
        <dsp:cNvSpPr/>
      </dsp:nvSpPr>
      <dsp:spPr>
        <a:xfrm>
          <a:off x="6563779" y="1361239"/>
          <a:ext cx="764259" cy="592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6563779" y="1479651"/>
        <a:ext cx="586641" cy="355235"/>
      </dsp:txXfrm>
    </dsp:sp>
    <dsp:sp modelId="{59F6F5AE-EE63-48AA-8A13-4F9B5419F544}">
      <dsp:nvSpPr>
        <dsp:cNvPr id="0" name=""/>
        <dsp:cNvSpPr/>
      </dsp:nvSpPr>
      <dsp:spPr>
        <a:xfrm>
          <a:off x="7645279" y="1181664"/>
          <a:ext cx="2378024" cy="142681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en-US" sz="1800" kern="1200" dirty="0"/>
            <a:t>Mamun takes possession of coalmine </a:t>
          </a:r>
        </a:p>
      </dsp:txBody>
      <dsp:txXfrm>
        <a:off x="7645279" y="1181664"/>
        <a:ext cx="2378024" cy="951209"/>
      </dsp:txXfrm>
    </dsp:sp>
    <dsp:sp modelId="{930BE054-4FF5-415B-9C63-937A61CDC01A}">
      <dsp:nvSpPr>
        <dsp:cNvPr id="0" name=""/>
        <dsp:cNvSpPr/>
      </dsp:nvSpPr>
      <dsp:spPr>
        <a:xfrm>
          <a:off x="8132345" y="2132873"/>
          <a:ext cx="2378024" cy="10368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Exhausts it</a:t>
          </a:r>
        </a:p>
      </dsp:txBody>
      <dsp:txXfrm>
        <a:off x="8162712" y="2163240"/>
        <a:ext cx="2317290" cy="976066"/>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A5937-3B2E-481F-BD33-472C78E559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8857891-6E65-492E-9386-8BBC234897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1FCCEE-CF0F-46E2-B07C-3E3FCE5B0FF8}"/>
              </a:ext>
            </a:extLst>
          </p:cNvPr>
          <p:cNvSpPr>
            <a:spLocks noGrp="1"/>
          </p:cNvSpPr>
          <p:nvPr>
            <p:ph type="dt" sz="half" idx="10"/>
          </p:nvPr>
        </p:nvSpPr>
        <p:spPr/>
        <p:txBody>
          <a:bodyPr/>
          <a:lstStyle/>
          <a:p>
            <a:fld id="{7355F567-1E07-4171-9A6C-D6D290457196}" type="datetimeFigureOut">
              <a:rPr lang="en-US" smtClean="0"/>
              <a:t>6/28/2019</a:t>
            </a:fld>
            <a:endParaRPr lang="en-US"/>
          </a:p>
        </p:txBody>
      </p:sp>
      <p:sp>
        <p:nvSpPr>
          <p:cNvPr id="5" name="Footer Placeholder 4">
            <a:extLst>
              <a:ext uri="{FF2B5EF4-FFF2-40B4-BE49-F238E27FC236}">
                <a16:creationId xmlns:a16="http://schemas.microsoft.com/office/drawing/2014/main" id="{F0D0E97E-C614-4D53-96D6-64D387AA14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77A446-9033-422B-BAAD-EB7E54AFB583}"/>
              </a:ext>
            </a:extLst>
          </p:cNvPr>
          <p:cNvSpPr>
            <a:spLocks noGrp="1"/>
          </p:cNvSpPr>
          <p:nvPr>
            <p:ph type="sldNum" sz="quarter" idx="12"/>
          </p:nvPr>
        </p:nvSpPr>
        <p:spPr/>
        <p:txBody>
          <a:bodyPr/>
          <a:lstStyle/>
          <a:p>
            <a:fld id="{FC70B14B-EF97-47E0-B2C7-6D9FDE14EEB9}" type="slidenum">
              <a:rPr lang="en-US" smtClean="0"/>
              <a:t>‹#›</a:t>
            </a:fld>
            <a:endParaRPr lang="en-US"/>
          </a:p>
        </p:txBody>
      </p:sp>
    </p:spTree>
    <p:extLst>
      <p:ext uri="{BB962C8B-B14F-4D97-AF65-F5344CB8AC3E}">
        <p14:creationId xmlns:p14="http://schemas.microsoft.com/office/powerpoint/2010/main" val="1170080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955C5-44F0-4935-B80A-67FFF2D4A5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78531B-C0D4-463C-A94F-A761FF6C39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52A331-7DEF-4133-A43C-A3DD7E91F7EF}"/>
              </a:ext>
            </a:extLst>
          </p:cNvPr>
          <p:cNvSpPr>
            <a:spLocks noGrp="1"/>
          </p:cNvSpPr>
          <p:nvPr>
            <p:ph type="dt" sz="half" idx="10"/>
          </p:nvPr>
        </p:nvSpPr>
        <p:spPr/>
        <p:txBody>
          <a:bodyPr/>
          <a:lstStyle/>
          <a:p>
            <a:fld id="{7355F567-1E07-4171-9A6C-D6D290457196}" type="datetimeFigureOut">
              <a:rPr lang="en-US" smtClean="0"/>
              <a:t>6/28/2019</a:t>
            </a:fld>
            <a:endParaRPr lang="en-US"/>
          </a:p>
        </p:txBody>
      </p:sp>
      <p:sp>
        <p:nvSpPr>
          <p:cNvPr id="5" name="Footer Placeholder 4">
            <a:extLst>
              <a:ext uri="{FF2B5EF4-FFF2-40B4-BE49-F238E27FC236}">
                <a16:creationId xmlns:a16="http://schemas.microsoft.com/office/drawing/2014/main" id="{AEC76324-A2CD-405F-80E2-1CF2F8D739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95BC40-D0D1-4F3D-A097-4FBA91EEDE84}"/>
              </a:ext>
            </a:extLst>
          </p:cNvPr>
          <p:cNvSpPr>
            <a:spLocks noGrp="1"/>
          </p:cNvSpPr>
          <p:nvPr>
            <p:ph type="sldNum" sz="quarter" idx="12"/>
          </p:nvPr>
        </p:nvSpPr>
        <p:spPr/>
        <p:txBody>
          <a:bodyPr/>
          <a:lstStyle/>
          <a:p>
            <a:fld id="{FC70B14B-EF97-47E0-B2C7-6D9FDE14EEB9}" type="slidenum">
              <a:rPr lang="en-US" smtClean="0"/>
              <a:t>‹#›</a:t>
            </a:fld>
            <a:endParaRPr lang="en-US"/>
          </a:p>
        </p:txBody>
      </p:sp>
    </p:spTree>
    <p:extLst>
      <p:ext uri="{BB962C8B-B14F-4D97-AF65-F5344CB8AC3E}">
        <p14:creationId xmlns:p14="http://schemas.microsoft.com/office/powerpoint/2010/main" val="3534258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F9DFE2-396D-441B-9F50-BA831F9FA7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69C09A-403E-472C-AAF9-D7CBA666D4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907E60-3F0B-4BD0-B11B-02FB86C20505}"/>
              </a:ext>
            </a:extLst>
          </p:cNvPr>
          <p:cNvSpPr>
            <a:spLocks noGrp="1"/>
          </p:cNvSpPr>
          <p:nvPr>
            <p:ph type="dt" sz="half" idx="10"/>
          </p:nvPr>
        </p:nvSpPr>
        <p:spPr/>
        <p:txBody>
          <a:bodyPr/>
          <a:lstStyle/>
          <a:p>
            <a:fld id="{7355F567-1E07-4171-9A6C-D6D290457196}" type="datetimeFigureOut">
              <a:rPr lang="en-US" smtClean="0"/>
              <a:t>6/28/2019</a:t>
            </a:fld>
            <a:endParaRPr lang="en-US"/>
          </a:p>
        </p:txBody>
      </p:sp>
      <p:sp>
        <p:nvSpPr>
          <p:cNvPr id="5" name="Footer Placeholder 4">
            <a:extLst>
              <a:ext uri="{FF2B5EF4-FFF2-40B4-BE49-F238E27FC236}">
                <a16:creationId xmlns:a16="http://schemas.microsoft.com/office/drawing/2014/main" id="{A3409C34-CE28-4C29-BA16-CC8DB65F36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C9172-8B37-4AC9-8330-96E69B8772A3}"/>
              </a:ext>
            </a:extLst>
          </p:cNvPr>
          <p:cNvSpPr>
            <a:spLocks noGrp="1"/>
          </p:cNvSpPr>
          <p:nvPr>
            <p:ph type="sldNum" sz="quarter" idx="12"/>
          </p:nvPr>
        </p:nvSpPr>
        <p:spPr/>
        <p:txBody>
          <a:bodyPr/>
          <a:lstStyle/>
          <a:p>
            <a:fld id="{FC70B14B-EF97-47E0-B2C7-6D9FDE14EEB9}" type="slidenum">
              <a:rPr lang="en-US" smtClean="0"/>
              <a:t>‹#›</a:t>
            </a:fld>
            <a:endParaRPr lang="en-US"/>
          </a:p>
        </p:txBody>
      </p:sp>
    </p:spTree>
    <p:extLst>
      <p:ext uri="{BB962C8B-B14F-4D97-AF65-F5344CB8AC3E}">
        <p14:creationId xmlns:p14="http://schemas.microsoft.com/office/powerpoint/2010/main" val="3483980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E7114-5314-4BFC-AEB7-942398A319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86AAE9-7DD9-4E07-8805-5E5B8ED1E9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68BE58-8EFC-4659-B3E2-6248973EB0E2}"/>
              </a:ext>
            </a:extLst>
          </p:cNvPr>
          <p:cNvSpPr>
            <a:spLocks noGrp="1"/>
          </p:cNvSpPr>
          <p:nvPr>
            <p:ph type="dt" sz="half" idx="10"/>
          </p:nvPr>
        </p:nvSpPr>
        <p:spPr/>
        <p:txBody>
          <a:bodyPr/>
          <a:lstStyle/>
          <a:p>
            <a:fld id="{7355F567-1E07-4171-9A6C-D6D290457196}" type="datetimeFigureOut">
              <a:rPr lang="en-US" smtClean="0"/>
              <a:t>6/28/2019</a:t>
            </a:fld>
            <a:endParaRPr lang="en-US"/>
          </a:p>
        </p:txBody>
      </p:sp>
      <p:sp>
        <p:nvSpPr>
          <p:cNvPr id="5" name="Footer Placeholder 4">
            <a:extLst>
              <a:ext uri="{FF2B5EF4-FFF2-40B4-BE49-F238E27FC236}">
                <a16:creationId xmlns:a16="http://schemas.microsoft.com/office/drawing/2014/main" id="{8C96F7A5-C1A9-4E21-B7A3-F215AA6D49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EAECDD-6B62-4181-922F-4ACA279FE553}"/>
              </a:ext>
            </a:extLst>
          </p:cNvPr>
          <p:cNvSpPr>
            <a:spLocks noGrp="1"/>
          </p:cNvSpPr>
          <p:nvPr>
            <p:ph type="sldNum" sz="quarter" idx="12"/>
          </p:nvPr>
        </p:nvSpPr>
        <p:spPr/>
        <p:txBody>
          <a:bodyPr/>
          <a:lstStyle/>
          <a:p>
            <a:fld id="{FC70B14B-EF97-47E0-B2C7-6D9FDE14EEB9}" type="slidenum">
              <a:rPr lang="en-US" smtClean="0"/>
              <a:t>‹#›</a:t>
            </a:fld>
            <a:endParaRPr lang="en-US"/>
          </a:p>
        </p:txBody>
      </p:sp>
    </p:spTree>
    <p:extLst>
      <p:ext uri="{BB962C8B-B14F-4D97-AF65-F5344CB8AC3E}">
        <p14:creationId xmlns:p14="http://schemas.microsoft.com/office/powerpoint/2010/main" val="3917827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C7C85-4160-42F6-BF6F-58702EAF05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4849A7A-6AB0-445A-8A69-63088750BF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377B42-63A9-4DA0-AC27-C2AA660ED97D}"/>
              </a:ext>
            </a:extLst>
          </p:cNvPr>
          <p:cNvSpPr>
            <a:spLocks noGrp="1"/>
          </p:cNvSpPr>
          <p:nvPr>
            <p:ph type="dt" sz="half" idx="10"/>
          </p:nvPr>
        </p:nvSpPr>
        <p:spPr/>
        <p:txBody>
          <a:bodyPr/>
          <a:lstStyle/>
          <a:p>
            <a:fld id="{7355F567-1E07-4171-9A6C-D6D290457196}" type="datetimeFigureOut">
              <a:rPr lang="en-US" smtClean="0"/>
              <a:t>6/28/2019</a:t>
            </a:fld>
            <a:endParaRPr lang="en-US"/>
          </a:p>
        </p:txBody>
      </p:sp>
      <p:sp>
        <p:nvSpPr>
          <p:cNvPr id="5" name="Footer Placeholder 4">
            <a:extLst>
              <a:ext uri="{FF2B5EF4-FFF2-40B4-BE49-F238E27FC236}">
                <a16:creationId xmlns:a16="http://schemas.microsoft.com/office/drawing/2014/main" id="{0BE10B08-A348-4CC9-9E92-54C1787A2D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4F6908-F573-4549-9F3E-D6F2D2EC27DC}"/>
              </a:ext>
            </a:extLst>
          </p:cNvPr>
          <p:cNvSpPr>
            <a:spLocks noGrp="1"/>
          </p:cNvSpPr>
          <p:nvPr>
            <p:ph type="sldNum" sz="quarter" idx="12"/>
          </p:nvPr>
        </p:nvSpPr>
        <p:spPr/>
        <p:txBody>
          <a:bodyPr/>
          <a:lstStyle/>
          <a:p>
            <a:fld id="{FC70B14B-EF97-47E0-B2C7-6D9FDE14EEB9}" type="slidenum">
              <a:rPr lang="en-US" smtClean="0"/>
              <a:t>‹#›</a:t>
            </a:fld>
            <a:endParaRPr lang="en-US"/>
          </a:p>
        </p:txBody>
      </p:sp>
    </p:spTree>
    <p:extLst>
      <p:ext uri="{BB962C8B-B14F-4D97-AF65-F5344CB8AC3E}">
        <p14:creationId xmlns:p14="http://schemas.microsoft.com/office/powerpoint/2010/main" val="2580385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5BDC3-F253-4CD0-82FE-569BBF4B97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8BE6BE-0D90-4DD0-8551-CE241A76C5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8129BE-5F0A-4877-92AF-D8EBB9D43F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3E298E-5B4C-4B74-831E-29257FA40BC0}"/>
              </a:ext>
            </a:extLst>
          </p:cNvPr>
          <p:cNvSpPr>
            <a:spLocks noGrp="1"/>
          </p:cNvSpPr>
          <p:nvPr>
            <p:ph type="dt" sz="half" idx="10"/>
          </p:nvPr>
        </p:nvSpPr>
        <p:spPr/>
        <p:txBody>
          <a:bodyPr/>
          <a:lstStyle/>
          <a:p>
            <a:fld id="{7355F567-1E07-4171-9A6C-D6D290457196}" type="datetimeFigureOut">
              <a:rPr lang="en-US" smtClean="0"/>
              <a:t>6/28/2019</a:t>
            </a:fld>
            <a:endParaRPr lang="en-US"/>
          </a:p>
        </p:txBody>
      </p:sp>
      <p:sp>
        <p:nvSpPr>
          <p:cNvPr id="6" name="Footer Placeholder 5">
            <a:extLst>
              <a:ext uri="{FF2B5EF4-FFF2-40B4-BE49-F238E27FC236}">
                <a16:creationId xmlns:a16="http://schemas.microsoft.com/office/drawing/2014/main" id="{D946897C-E89D-40B0-9DDC-36A4C08ABD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EA3497-C28E-429E-85BB-CD7120694E06}"/>
              </a:ext>
            </a:extLst>
          </p:cNvPr>
          <p:cNvSpPr>
            <a:spLocks noGrp="1"/>
          </p:cNvSpPr>
          <p:nvPr>
            <p:ph type="sldNum" sz="quarter" idx="12"/>
          </p:nvPr>
        </p:nvSpPr>
        <p:spPr/>
        <p:txBody>
          <a:bodyPr/>
          <a:lstStyle/>
          <a:p>
            <a:fld id="{FC70B14B-EF97-47E0-B2C7-6D9FDE14EEB9}" type="slidenum">
              <a:rPr lang="en-US" smtClean="0"/>
              <a:t>‹#›</a:t>
            </a:fld>
            <a:endParaRPr lang="en-US"/>
          </a:p>
        </p:txBody>
      </p:sp>
    </p:spTree>
    <p:extLst>
      <p:ext uri="{BB962C8B-B14F-4D97-AF65-F5344CB8AC3E}">
        <p14:creationId xmlns:p14="http://schemas.microsoft.com/office/powerpoint/2010/main" val="3329483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111A7-6159-4BCA-B1B1-10CA6FC946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D871F1-CDB6-4262-AB32-123461B6BE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A9C4BC-4B31-4453-9393-299CB079CC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612C3D-F180-403F-AB82-DF29FCEEA2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85893E-A755-48D5-9024-FFD732C385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B52912-48DC-46DD-BEC0-94EAA1CF597C}"/>
              </a:ext>
            </a:extLst>
          </p:cNvPr>
          <p:cNvSpPr>
            <a:spLocks noGrp="1"/>
          </p:cNvSpPr>
          <p:nvPr>
            <p:ph type="dt" sz="half" idx="10"/>
          </p:nvPr>
        </p:nvSpPr>
        <p:spPr/>
        <p:txBody>
          <a:bodyPr/>
          <a:lstStyle/>
          <a:p>
            <a:fld id="{7355F567-1E07-4171-9A6C-D6D290457196}" type="datetimeFigureOut">
              <a:rPr lang="en-US" smtClean="0"/>
              <a:t>6/28/2019</a:t>
            </a:fld>
            <a:endParaRPr lang="en-US"/>
          </a:p>
        </p:txBody>
      </p:sp>
      <p:sp>
        <p:nvSpPr>
          <p:cNvPr id="8" name="Footer Placeholder 7">
            <a:extLst>
              <a:ext uri="{FF2B5EF4-FFF2-40B4-BE49-F238E27FC236}">
                <a16:creationId xmlns:a16="http://schemas.microsoft.com/office/drawing/2014/main" id="{717F7071-DE1D-4B4B-991B-2EF3407529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5F72AA-5E6F-4A32-B33F-3A5A24CF5200}"/>
              </a:ext>
            </a:extLst>
          </p:cNvPr>
          <p:cNvSpPr>
            <a:spLocks noGrp="1"/>
          </p:cNvSpPr>
          <p:nvPr>
            <p:ph type="sldNum" sz="quarter" idx="12"/>
          </p:nvPr>
        </p:nvSpPr>
        <p:spPr/>
        <p:txBody>
          <a:bodyPr/>
          <a:lstStyle/>
          <a:p>
            <a:fld id="{FC70B14B-EF97-47E0-B2C7-6D9FDE14EEB9}" type="slidenum">
              <a:rPr lang="en-US" smtClean="0"/>
              <a:t>‹#›</a:t>
            </a:fld>
            <a:endParaRPr lang="en-US"/>
          </a:p>
        </p:txBody>
      </p:sp>
    </p:spTree>
    <p:extLst>
      <p:ext uri="{BB962C8B-B14F-4D97-AF65-F5344CB8AC3E}">
        <p14:creationId xmlns:p14="http://schemas.microsoft.com/office/powerpoint/2010/main" val="1805104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6209C-4250-4A4F-A5B1-D1A49FF8EE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898FD3-F02B-4AC9-9E96-156BDA7DDD6E}"/>
              </a:ext>
            </a:extLst>
          </p:cNvPr>
          <p:cNvSpPr>
            <a:spLocks noGrp="1"/>
          </p:cNvSpPr>
          <p:nvPr>
            <p:ph type="dt" sz="half" idx="10"/>
          </p:nvPr>
        </p:nvSpPr>
        <p:spPr/>
        <p:txBody>
          <a:bodyPr/>
          <a:lstStyle/>
          <a:p>
            <a:fld id="{7355F567-1E07-4171-9A6C-D6D290457196}" type="datetimeFigureOut">
              <a:rPr lang="en-US" smtClean="0"/>
              <a:t>6/28/2019</a:t>
            </a:fld>
            <a:endParaRPr lang="en-US"/>
          </a:p>
        </p:txBody>
      </p:sp>
      <p:sp>
        <p:nvSpPr>
          <p:cNvPr id="4" name="Footer Placeholder 3">
            <a:extLst>
              <a:ext uri="{FF2B5EF4-FFF2-40B4-BE49-F238E27FC236}">
                <a16:creationId xmlns:a16="http://schemas.microsoft.com/office/drawing/2014/main" id="{4D0C60E7-9A9B-4D07-950F-3A189D7940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856E63-1F37-4DA9-89B8-509CA1FBED4A}"/>
              </a:ext>
            </a:extLst>
          </p:cNvPr>
          <p:cNvSpPr>
            <a:spLocks noGrp="1"/>
          </p:cNvSpPr>
          <p:nvPr>
            <p:ph type="sldNum" sz="quarter" idx="12"/>
          </p:nvPr>
        </p:nvSpPr>
        <p:spPr/>
        <p:txBody>
          <a:bodyPr/>
          <a:lstStyle/>
          <a:p>
            <a:fld id="{FC70B14B-EF97-47E0-B2C7-6D9FDE14EEB9}" type="slidenum">
              <a:rPr lang="en-US" smtClean="0"/>
              <a:t>‹#›</a:t>
            </a:fld>
            <a:endParaRPr lang="en-US"/>
          </a:p>
        </p:txBody>
      </p:sp>
    </p:spTree>
    <p:extLst>
      <p:ext uri="{BB962C8B-B14F-4D97-AF65-F5344CB8AC3E}">
        <p14:creationId xmlns:p14="http://schemas.microsoft.com/office/powerpoint/2010/main" val="1437926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C351A6-D02B-4946-ADB8-291115B18638}"/>
              </a:ext>
            </a:extLst>
          </p:cNvPr>
          <p:cNvSpPr>
            <a:spLocks noGrp="1"/>
          </p:cNvSpPr>
          <p:nvPr>
            <p:ph type="dt" sz="half" idx="10"/>
          </p:nvPr>
        </p:nvSpPr>
        <p:spPr/>
        <p:txBody>
          <a:bodyPr/>
          <a:lstStyle/>
          <a:p>
            <a:fld id="{7355F567-1E07-4171-9A6C-D6D290457196}" type="datetimeFigureOut">
              <a:rPr lang="en-US" smtClean="0"/>
              <a:t>6/28/2019</a:t>
            </a:fld>
            <a:endParaRPr lang="en-US"/>
          </a:p>
        </p:txBody>
      </p:sp>
      <p:sp>
        <p:nvSpPr>
          <p:cNvPr id="3" name="Footer Placeholder 2">
            <a:extLst>
              <a:ext uri="{FF2B5EF4-FFF2-40B4-BE49-F238E27FC236}">
                <a16:creationId xmlns:a16="http://schemas.microsoft.com/office/drawing/2014/main" id="{428B3E2B-A86A-47DB-BE2A-9DEA94BB3E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6D06C9-B223-4E4D-901D-01D4029C55B2}"/>
              </a:ext>
            </a:extLst>
          </p:cNvPr>
          <p:cNvSpPr>
            <a:spLocks noGrp="1"/>
          </p:cNvSpPr>
          <p:nvPr>
            <p:ph type="sldNum" sz="quarter" idx="12"/>
          </p:nvPr>
        </p:nvSpPr>
        <p:spPr/>
        <p:txBody>
          <a:bodyPr/>
          <a:lstStyle/>
          <a:p>
            <a:fld id="{FC70B14B-EF97-47E0-B2C7-6D9FDE14EEB9}" type="slidenum">
              <a:rPr lang="en-US" smtClean="0"/>
              <a:t>‹#›</a:t>
            </a:fld>
            <a:endParaRPr lang="en-US"/>
          </a:p>
        </p:txBody>
      </p:sp>
    </p:spTree>
    <p:extLst>
      <p:ext uri="{BB962C8B-B14F-4D97-AF65-F5344CB8AC3E}">
        <p14:creationId xmlns:p14="http://schemas.microsoft.com/office/powerpoint/2010/main" val="1466947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4F64A-2EEE-4394-8D9D-AED7030DEE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794054E-1A3A-4A5F-B34C-613AC11298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B4B6AA-CD37-452D-8985-A2F82DE776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87F964-B50D-4BD6-95D9-B47033812C5E}"/>
              </a:ext>
            </a:extLst>
          </p:cNvPr>
          <p:cNvSpPr>
            <a:spLocks noGrp="1"/>
          </p:cNvSpPr>
          <p:nvPr>
            <p:ph type="dt" sz="half" idx="10"/>
          </p:nvPr>
        </p:nvSpPr>
        <p:spPr/>
        <p:txBody>
          <a:bodyPr/>
          <a:lstStyle/>
          <a:p>
            <a:fld id="{7355F567-1E07-4171-9A6C-D6D290457196}" type="datetimeFigureOut">
              <a:rPr lang="en-US" smtClean="0"/>
              <a:t>6/28/2019</a:t>
            </a:fld>
            <a:endParaRPr lang="en-US"/>
          </a:p>
        </p:txBody>
      </p:sp>
      <p:sp>
        <p:nvSpPr>
          <p:cNvPr id="6" name="Footer Placeholder 5">
            <a:extLst>
              <a:ext uri="{FF2B5EF4-FFF2-40B4-BE49-F238E27FC236}">
                <a16:creationId xmlns:a16="http://schemas.microsoft.com/office/drawing/2014/main" id="{B1392978-CA09-4A55-BFFD-8F71141999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54CE38-0FB3-4A66-BCE0-EA770648BE39}"/>
              </a:ext>
            </a:extLst>
          </p:cNvPr>
          <p:cNvSpPr>
            <a:spLocks noGrp="1"/>
          </p:cNvSpPr>
          <p:nvPr>
            <p:ph type="sldNum" sz="quarter" idx="12"/>
          </p:nvPr>
        </p:nvSpPr>
        <p:spPr/>
        <p:txBody>
          <a:bodyPr/>
          <a:lstStyle/>
          <a:p>
            <a:fld id="{FC70B14B-EF97-47E0-B2C7-6D9FDE14EEB9}" type="slidenum">
              <a:rPr lang="en-US" smtClean="0"/>
              <a:t>‹#›</a:t>
            </a:fld>
            <a:endParaRPr lang="en-US"/>
          </a:p>
        </p:txBody>
      </p:sp>
    </p:spTree>
    <p:extLst>
      <p:ext uri="{BB962C8B-B14F-4D97-AF65-F5344CB8AC3E}">
        <p14:creationId xmlns:p14="http://schemas.microsoft.com/office/powerpoint/2010/main" val="1120370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5ECD-96A6-42DE-A080-A89FE0EEC5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EA9BDDF-EE75-4137-AA1D-2DC014C27D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5F1AAA-33FA-403A-A8E9-B8D1F5234B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33E88B-0DAD-464D-BC6D-4893F004ADE6}"/>
              </a:ext>
            </a:extLst>
          </p:cNvPr>
          <p:cNvSpPr>
            <a:spLocks noGrp="1"/>
          </p:cNvSpPr>
          <p:nvPr>
            <p:ph type="dt" sz="half" idx="10"/>
          </p:nvPr>
        </p:nvSpPr>
        <p:spPr/>
        <p:txBody>
          <a:bodyPr/>
          <a:lstStyle/>
          <a:p>
            <a:fld id="{7355F567-1E07-4171-9A6C-D6D290457196}" type="datetimeFigureOut">
              <a:rPr lang="en-US" smtClean="0"/>
              <a:t>6/28/2019</a:t>
            </a:fld>
            <a:endParaRPr lang="en-US"/>
          </a:p>
        </p:txBody>
      </p:sp>
      <p:sp>
        <p:nvSpPr>
          <p:cNvPr id="6" name="Footer Placeholder 5">
            <a:extLst>
              <a:ext uri="{FF2B5EF4-FFF2-40B4-BE49-F238E27FC236}">
                <a16:creationId xmlns:a16="http://schemas.microsoft.com/office/drawing/2014/main" id="{A0F11449-4F8D-4E8F-A047-F4C56BCC6B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3F3555-B00B-4881-8AA4-5FB675F30719}"/>
              </a:ext>
            </a:extLst>
          </p:cNvPr>
          <p:cNvSpPr>
            <a:spLocks noGrp="1"/>
          </p:cNvSpPr>
          <p:nvPr>
            <p:ph type="sldNum" sz="quarter" idx="12"/>
          </p:nvPr>
        </p:nvSpPr>
        <p:spPr/>
        <p:txBody>
          <a:bodyPr/>
          <a:lstStyle/>
          <a:p>
            <a:fld id="{FC70B14B-EF97-47E0-B2C7-6D9FDE14EEB9}" type="slidenum">
              <a:rPr lang="en-US" smtClean="0"/>
              <a:t>‹#›</a:t>
            </a:fld>
            <a:endParaRPr lang="en-US"/>
          </a:p>
        </p:txBody>
      </p:sp>
    </p:spTree>
    <p:extLst>
      <p:ext uri="{BB962C8B-B14F-4D97-AF65-F5344CB8AC3E}">
        <p14:creationId xmlns:p14="http://schemas.microsoft.com/office/powerpoint/2010/main" val="910787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F1EF0B-2CAD-42D7-B46C-70D4FC1541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44B771-38F5-42F4-838E-3F32EAB88F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D33869-C397-43E8-A9C2-12D04FCF8A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55F567-1E07-4171-9A6C-D6D290457196}" type="datetimeFigureOut">
              <a:rPr lang="en-US" smtClean="0"/>
              <a:t>6/28/2019</a:t>
            </a:fld>
            <a:endParaRPr lang="en-US"/>
          </a:p>
        </p:txBody>
      </p:sp>
      <p:sp>
        <p:nvSpPr>
          <p:cNvPr id="5" name="Footer Placeholder 4">
            <a:extLst>
              <a:ext uri="{FF2B5EF4-FFF2-40B4-BE49-F238E27FC236}">
                <a16:creationId xmlns:a16="http://schemas.microsoft.com/office/drawing/2014/main" id="{82F9FFEB-DD2E-4F12-9210-38FD99AEBF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47F0B89-CDFB-47FE-A965-E402604EF5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70B14B-EF97-47E0-B2C7-6D9FDE14EEB9}" type="slidenum">
              <a:rPr lang="en-US" smtClean="0"/>
              <a:t>‹#›</a:t>
            </a:fld>
            <a:endParaRPr lang="en-US"/>
          </a:p>
        </p:txBody>
      </p:sp>
    </p:spTree>
    <p:extLst>
      <p:ext uri="{BB962C8B-B14F-4D97-AF65-F5344CB8AC3E}">
        <p14:creationId xmlns:p14="http://schemas.microsoft.com/office/powerpoint/2010/main" val="551061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D2350-6454-4C06-B8FD-5CC37DB9CDBB}"/>
              </a:ext>
            </a:extLst>
          </p:cNvPr>
          <p:cNvSpPr>
            <a:spLocks noGrp="1"/>
          </p:cNvSpPr>
          <p:nvPr>
            <p:ph type="title"/>
          </p:nvPr>
        </p:nvSpPr>
        <p:spPr/>
        <p:txBody>
          <a:bodyPr/>
          <a:lstStyle/>
          <a:p>
            <a:pPr algn="ctr"/>
            <a:r>
              <a:rPr lang="en-US" b="1" dirty="0"/>
              <a:t>ELECTION</a:t>
            </a:r>
          </a:p>
        </p:txBody>
      </p:sp>
      <p:graphicFrame>
        <p:nvGraphicFramePr>
          <p:cNvPr id="5" name="Content Placeholder 4">
            <a:extLst>
              <a:ext uri="{FF2B5EF4-FFF2-40B4-BE49-F238E27FC236}">
                <a16:creationId xmlns:a16="http://schemas.microsoft.com/office/drawing/2014/main" id="{D72023DC-67D0-469F-BB5D-D6D775BE7437}"/>
              </a:ext>
            </a:extLst>
          </p:cNvPr>
          <p:cNvGraphicFramePr>
            <a:graphicFrameLocks noGrp="1"/>
          </p:cNvGraphicFramePr>
          <p:nvPr>
            <p:ph idx="1"/>
            <p:extLst>
              <p:ext uri="{D42A27DB-BD31-4B8C-83A1-F6EECF244321}">
                <p14:modId xmlns:p14="http://schemas.microsoft.com/office/powerpoint/2010/main" val="89190320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1627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7EE0E-149D-4AEC-9796-EF894F411C8B}"/>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605FD1F9-F5B4-403B-9998-4DE308D99EFB}"/>
              </a:ext>
            </a:extLst>
          </p:cNvPr>
          <p:cNvGraphicFramePr>
            <a:graphicFrameLocks noGrp="1"/>
          </p:cNvGraphicFramePr>
          <p:nvPr>
            <p:ph idx="1"/>
            <p:extLst>
              <p:ext uri="{D42A27DB-BD31-4B8C-83A1-F6EECF244321}">
                <p14:modId xmlns:p14="http://schemas.microsoft.com/office/powerpoint/2010/main" val="253991115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9571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31A83-B81E-4CAE-9ECF-8C85B6E2BF3E}"/>
              </a:ext>
            </a:extLst>
          </p:cNvPr>
          <p:cNvSpPr>
            <a:spLocks noGrp="1"/>
          </p:cNvSpPr>
          <p:nvPr>
            <p:ph type="title"/>
          </p:nvPr>
        </p:nvSpPr>
        <p:spPr/>
        <p:txBody>
          <a:bodyPr/>
          <a:lstStyle/>
          <a:p>
            <a:pPr algn="ctr"/>
            <a:r>
              <a:rPr lang="en-US" b="1" dirty="0"/>
              <a:t>2. Exception Rule two</a:t>
            </a:r>
          </a:p>
        </p:txBody>
      </p:sp>
      <p:sp>
        <p:nvSpPr>
          <p:cNvPr id="3" name="Content Placeholder 2">
            <a:extLst>
              <a:ext uri="{FF2B5EF4-FFF2-40B4-BE49-F238E27FC236}">
                <a16:creationId xmlns:a16="http://schemas.microsoft.com/office/drawing/2014/main" id="{8221E234-6C89-4D37-932C-F57FF8933EA1}"/>
              </a:ext>
            </a:extLst>
          </p:cNvPr>
          <p:cNvSpPr>
            <a:spLocks noGrp="1"/>
          </p:cNvSpPr>
          <p:nvPr>
            <p:ph idx="1"/>
          </p:nvPr>
        </p:nvSpPr>
        <p:spPr/>
        <p:txBody>
          <a:bodyPr/>
          <a:lstStyle/>
          <a:p>
            <a:r>
              <a:rPr lang="en-US" dirty="0"/>
              <a:t>Acceptance of the benefit by the concerned person constitutes an election to confirm the transfer</a:t>
            </a:r>
          </a:p>
          <a:p>
            <a:r>
              <a:rPr lang="en-US" dirty="0"/>
              <a:t>Subject to be aware of his duty to elect and circumstances which may influence his judgement </a:t>
            </a:r>
          </a:p>
          <a:p>
            <a:r>
              <a:rPr lang="en-US" dirty="0"/>
              <a:t>Or if he waives enquiry into the circumstances</a:t>
            </a:r>
          </a:p>
          <a:p>
            <a:r>
              <a:rPr lang="en-US" b="1" dirty="0">
                <a:solidFill>
                  <a:srgbClr val="FF0000"/>
                </a:solidFill>
              </a:rPr>
              <a:t>Dillon vs. Parker 1819</a:t>
            </a:r>
          </a:p>
        </p:txBody>
      </p:sp>
    </p:spTree>
    <p:extLst>
      <p:ext uri="{BB962C8B-B14F-4D97-AF65-F5344CB8AC3E}">
        <p14:creationId xmlns:p14="http://schemas.microsoft.com/office/powerpoint/2010/main" val="1669262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72EAB-0327-4320-8135-A4F488C198BF}"/>
              </a:ext>
            </a:extLst>
          </p:cNvPr>
          <p:cNvSpPr>
            <a:spLocks noGrp="1"/>
          </p:cNvSpPr>
          <p:nvPr>
            <p:ph type="title"/>
          </p:nvPr>
        </p:nvSpPr>
        <p:spPr/>
        <p:txBody>
          <a:bodyPr/>
          <a:lstStyle/>
          <a:p>
            <a:pPr algn="ctr"/>
            <a:r>
              <a:rPr lang="en-US" b="1" dirty="0"/>
              <a:t>3. Exception Rule three</a:t>
            </a:r>
            <a:br>
              <a:rPr lang="en-US" b="1" dirty="0"/>
            </a:br>
            <a:r>
              <a:rPr lang="en-US" b="1" dirty="0"/>
              <a:t>(Presumption Rule)</a:t>
            </a:r>
          </a:p>
        </p:txBody>
      </p:sp>
      <p:sp>
        <p:nvSpPr>
          <p:cNvPr id="3" name="Content Placeholder 2">
            <a:extLst>
              <a:ext uri="{FF2B5EF4-FFF2-40B4-BE49-F238E27FC236}">
                <a16:creationId xmlns:a16="http://schemas.microsoft.com/office/drawing/2014/main" id="{A1030BE3-ADF5-45F6-B00F-D1B6B1953F61}"/>
              </a:ext>
            </a:extLst>
          </p:cNvPr>
          <p:cNvSpPr>
            <a:spLocks noGrp="1"/>
          </p:cNvSpPr>
          <p:nvPr>
            <p:ph idx="1"/>
          </p:nvPr>
        </p:nvSpPr>
        <p:spPr/>
        <p:txBody>
          <a:bodyPr/>
          <a:lstStyle/>
          <a:p>
            <a:r>
              <a:rPr lang="en-US" dirty="0"/>
              <a:t>If the benefit has been enjoyed for two years without doing any act of dissent then it is to be presumed that he had the knowledge or waived enquiry</a:t>
            </a:r>
          </a:p>
        </p:txBody>
      </p:sp>
    </p:spTree>
    <p:extLst>
      <p:ext uri="{BB962C8B-B14F-4D97-AF65-F5344CB8AC3E}">
        <p14:creationId xmlns:p14="http://schemas.microsoft.com/office/powerpoint/2010/main" val="851988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2B3CA-769C-4E13-8811-647FD968A6C3}"/>
              </a:ext>
            </a:extLst>
          </p:cNvPr>
          <p:cNvSpPr>
            <a:spLocks noGrp="1"/>
          </p:cNvSpPr>
          <p:nvPr>
            <p:ph type="title"/>
          </p:nvPr>
        </p:nvSpPr>
        <p:spPr/>
        <p:txBody>
          <a:bodyPr/>
          <a:lstStyle/>
          <a:p>
            <a:pPr algn="ctr"/>
            <a:r>
              <a:rPr lang="en-US" b="1" dirty="0"/>
              <a:t>4. Exception Rule Four</a:t>
            </a:r>
          </a:p>
        </p:txBody>
      </p:sp>
      <p:sp>
        <p:nvSpPr>
          <p:cNvPr id="3" name="Content Placeholder 2">
            <a:extLst>
              <a:ext uri="{FF2B5EF4-FFF2-40B4-BE49-F238E27FC236}">
                <a16:creationId xmlns:a16="http://schemas.microsoft.com/office/drawing/2014/main" id="{0CD841AD-B5F7-44D0-AC77-291AC2668DF9}"/>
              </a:ext>
            </a:extLst>
          </p:cNvPr>
          <p:cNvSpPr>
            <a:spLocks noGrp="1"/>
          </p:cNvSpPr>
          <p:nvPr>
            <p:ph idx="1"/>
          </p:nvPr>
        </p:nvSpPr>
        <p:spPr/>
        <p:txBody>
          <a:bodyPr/>
          <a:lstStyle/>
          <a:p>
            <a:r>
              <a:rPr lang="en-US" dirty="0"/>
              <a:t>If he has done any act which renders impossible to place the person in the property professed to be transferred in the same condition as if such act had not been done, then it is to be said that the benefit has been accepted.</a:t>
            </a:r>
          </a:p>
        </p:txBody>
      </p:sp>
    </p:spTree>
    <p:extLst>
      <p:ext uri="{BB962C8B-B14F-4D97-AF65-F5344CB8AC3E}">
        <p14:creationId xmlns:p14="http://schemas.microsoft.com/office/powerpoint/2010/main" val="814543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2D41F-AC8B-4790-94A3-639756A26174}"/>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6227AB34-27A2-4573-94F4-99F40742D130}"/>
              </a:ext>
            </a:extLst>
          </p:cNvPr>
          <p:cNvGraphicFramePr>
            <a:graphicFrameLocks noGrp="1"/>
          </p:cNvGraphicFramePr>
          <p:nvPr>
            <p:ph idx="1"/>
            <p:extLst>
              <p:ext uri="{D42A27DB-BD31-4B8C-83A1-F6EECF244321}">
                <p14:modId xmlns:p14="http://schemas.microsoft.com/office/powerpoint/2010/main" val="94703133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0349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15AFE-DC1E-40A9-97E8-AA5CC0C6FE80}"/>
              </a:ext>
            </a:extLst>
          </p:cNvPr>
          <p:cNvSpPr>
            <a:spLocks noGrp="1"/>
          </p:cNvSpPr>
          <p:nvPr>
            <p:ph type="title"/>
          </p:nvPr>
        </p:nvSpPr>
        <p:spPr/>
        <p:txBody>
          <a:bodyPr/>
          <a:lstStyle/>
          <a:p>
            <a:pPr algn="ctr"/>
            <a:r>
              <a:rPr lang="en-US" b="1" dirty="0"/>
              <a:t>5. Exception rule 5 </a:t>
            </a:r>
            <a:br>
              <a:rPr lang="en-US" b="1" dirty="0"/>
            </a:br>
            <a:r>
              <a:rPr lang="en-US" b="1" dirty="0"/>
              <a:t>( Requisition to Elect)</a:t>
            </a:r>
          </a:p>
        </p:txBody>
      </p:sp>
      <p:sp>
        <p:nvSpPr>
          <p:cNvPr id="3" name="Content Placeholder 2">
            <a:extLst>
              <a:ext uri="{FF2B5EF4-FFF2-40B4-BE49-F238E27FC236}">
                <a16:creationId xmlns:a16="http://schemas.microsoft.com/office/drawing/2014/main" id="{B65BF7B8-C8DA-4447-A541-17B30C3CB67D}"/>
              </a:ext>
            </a:extLst>
          </p:cNvPr>
          <p:cNvSpPr>
            <a:spLocks noGrp="1"/>
          </p:cNvSpPr>
          <p:nvPr>
            <p:ph idx="1"/>
          </p:nvPr>
        </p:nvSpPr>
        <p:spPr/>
        <p:txBody>
          <a:bodyPr/>
          <a:lstStyle/>
          <a:p>
            <a:r>
              <a:rPr lang="en-US" dirty="0"/>
              <a:t>If owner elector does not elect or dissent within one year of transfer , the transferor may upon the expiration of that period require to make his election and if he does not comply within reasonable period after he received then he shall be deemed to have elected to confirm the transfer.</a:t>
            </a:r>
          </a:p>
        </p:txBody>
      </p:sp>
    </p:spTree>
    <p:extLst>
      <p:ext uri="{BB962C8B-B14F-4D97-AF65-F5344CB8AC3E}">
        <p14:creationId xmlns:p14="http://schemas.microsoft.com/office/powerpoint/2010/main" val="1967847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D3FA4-8DC5-4AB8-B194-7F558527A861}"/>
              </a:ext>
            </a:extLst>
          </p:cNvPr>
          <p:cNvSpPr>
            <a:spLocks noGrp="1"/>
          </p:cNvSpPr>
          <p:nvPr>
            <p:ph type="title"/>
          </p:nvPr>
        </p:nvSpPr>
        <p:spPr/>
        <p:txBody>
          <a:bodyPr/>
          <a:lstStyle/>
          <a:p>
            <a:pPr algn="ctr"/>
            <a:endParaRPr lang="en-US"/>
          </a:p>
        </p:txBody>
      </p:sp>
      <p:sp>
        <p:nvSpPr>
          <p:cNvPr id="3" name="Content Placeholder 2">
            <a:extLst>
              <a:ext uri="{FF2B5EF4-FFF2-40B4-BE49-F238E27FC236}">
                <a16:creationId xmlns:a16="http://schemas.microsoft.com/office/drawing/2014/main" id="{FD489124-A12A-46B7-9983-B1EBCBD28EB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30828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7DD6E-D06A-45F3-8AA1-750AE4C1328B}"/>
              </a:ext>
            </a:extLst>
          </p:cNvPr>
          <p:cNvSpPr>
            <a:spLocks noGrp="1"/>
          </p:cNvSpPr>
          <p:nvPr>
            <p:ph type="title"/>
          </p:nvPr>
        </p:nvSpPr>
        <p:spPr/>
        <p:txBody>
          <a:bodyPr/>
          <a:lstStyle/>
          <a:p>
            <a:pPr algn="ctr"/>
            <a:r>
              <a:rPr lang="en-US" b="1" dirty="0"/>
              <a:t>1. First Rule</a:t>
            </a:r>
          </a:p>
        </p:txBody>
      </p:sp>
      <p:sp>
        <p:nvSpPr>
          <p:cNvPr id="3" name="Content Placeholder 2">
            <a:extLst>
              <a:ext uri="{FF2B5EF4-FFF2-40B4-BE49-F238E27FC236}">
                <a16:creationId xmlns:a16="http://schemas.microsoft.com/office/drawing/2014/main" id="{3A42A5E3-FBCC-4466-A84A-AA6013691E21}"/>
              </a:ext>
            </a:extLst>
          </p:cNvPr>
          <p:cNvSpPr>
            <a:spLocks noGrp="1"/>
          </p:cNvSpPr>
          <p:nvPr>
            <p:ph idx="1"/>
          </p:nvPr>
        </p:nvSpPr>
        <p:spPr/>
        <p:txBody>
          <a:bodyPr>
            <a:normAutofit lnSpcReduction="10000"/>
          </a:bodyPr>
          <a:lstStyle/>
          <a:p>
            <a:r>
              <a:rPr lang="en-US" dirty="0"/>
              <a:t>A person wants to transfer property who has no right to transfer same</a:t>
            </a:r>
          </a:p>
          <a:p>
            <a:r>
              <a:rPr lang="en-US" dirty="0"/>
              <a:t>He confers any benefit as a part of transaction to the owner of property</a:t>
            </a:r>
          </a:p>
          <a:p>
            <a:r>
              <a:rPr lang="en-US" dirty="0"/>
              <a:t>Owner must elect either to keep the property to him or take the benefits</a:t>
            </a:r>
          </a:p>
          <a:p>
            <a:r>
              <a:rPr lang="en-US" dirty="0"/>
              <a:t>If he decides to keep the property then he shall forfeit the benefit</a:t>
            </a:r>
          </a:p>
          <a:p>
            <a:r>
              <a:rPr lang="en-US" dirty="0"/>
              <a:t>The benefit so relinquished reverts to the transferor or hid representative  </a:t>
            </a:r>
          </a:p>
          <a:p>
            <a:r>
              <a:rPr lang="en-US" dirty="0"/>
              <a:t>Whether the Transferor does or does not believe that which he wants to transfer to be his own is not fact here.</a:t>
            </a:r>
          </a:p>
        </p:txBody>
      </p:sp>
    </p:spTree>
    <p:extLst>
      <p:ext uri="{BB962C8B-B14F-4D97-AF65-F5344CB8AC3E}">
        <p14:creationId xmlns:p14="http://schemas.microsoft.com/office/powerpoint/2010/main" val="3468940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D0910-1DB7-4AB5-B736-ED52527D985A}"/>
              </a:ext>
            </a:extLst>
          </p:cNvPr>
          <p:cNvSpPr>
            <a:spLocks noGrp="1"/>
          </p:cNvSpPr>
          <p:nvPr>
            <p:ph type="title"/>
          </p:nvPr>
        </p:nvSpPr>
        <p:spPr/>
        <p:txBody>
          <a:bodyPr/>
          <a:lstStyle/>
          <a:p>
            <a:pPr algn="ctr"/>
            <a:r>
              <a:rPr lang="en-US" b="1" dirty="0"/>
              <a:t>2. Second Rule</a:t>
            </a:r>
          </a:p>
        </p:txBody>
      </p:sp>
      <p:graphicFrame>
        <p:nvGraphicFramePr>
          <p:cNvPr id="5" name="Content Placeholder 4">
            <a:extLst>
              <a:ext uri="{FF2B5EF4-FFF2-40B4-BE49-F238E27FC236}">
                <a16:creationId xmlns:a16="http://schemas.microsoft.com/office/drawing/2014/main" id="{31E9C87A-AEA8-41E8-9D26-8D48AB27926E}"/>
              </a:ext>
            </a:extLst>
          </p:cNvPr>
          <p:cNvGraphicFramePr>
            <a:graphicFrameLocks noGrp="1"/>
          </p:cNvGraphicFramePr>
          <p:nvPr>
            <p:ph idx="1"/>
            <p:extLst>
              <p:ext uri="{D42A27DB-BD31-4B8C-83A1-F6EECF244321}">
                <p14:modId xmlns:p14="http://schemas.microsoft.com/office/powerpoint/2010/main" val="3163023026"/>
              </p:ext>
            </p:extLst>
          </p:nvPr>
        </p:nvGraphicFramePr>
        <p:xfrm>
          <a:off x="897195"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8177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4027C-5802-48AA-A66B-65178C4AD2D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006BFF2-8197-4443-8F97-C7863955C8FE}"/>
              </a:ext>
            </a:extLst>
          </p:cNvPr>
          <p:cNvSpPr>
            <a:spLocks noGrp="1"/>
          </p:cNvSpPr>
          <p:nvPr>
            <p:ph idx="1"/>
          </p:nvPr>
        </p:nvSpPr>
        <p:spPr/>
        <p:txBody>
          <a:bodyPr/>
          <a:lstStyle/>
          <a:p>
            <a:r>
              <a:rPr lang="en-US" dirty="0"/>
              <a:t>Whether the transfer is gratuitous and is for consideration</a:t>
            </a:r>
          </a:p>
          <a:p>
            <a:r>
              <a:rPr lang="en-US" dirty="0"/>
              <a:t>Transferor died or become  incapable to transfer before transfer</a:t>
            </a:r>
          </a:p>
          <a:p>
            <a:r>
              <a:rPr lang="en-US" dirty="0"/>
              <a:t>Transferee is entitled to </a:t>
            </a:r>
            <a:r>
              <a:rPr lang="en-US" dirty="0" err="1"/>
              <a:t>compensataion</a:t>
            </a:r>
            <a:endParaRPr lang="en-US" dirty="0"/>
          </a:p>
        </p:txBody>
      </p:sp>
    </p:spTree>
    <p:extLst>
      <p:ext uri="{BB962C8B-B14F-4D97-AF65-F5344CB8AC3E}">
        <p14:creationId xmlns:p14="http://schemas.microsoft.com/office/powerpoint/2010/main" val="2866933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F018B-AB1B-42C5-8E4F-8C28A13FE63C}"/>
              </a:ext>
            </a:extLst>
          </p:cNvPr>
          <p:cNvSpPr>
            <a:spLocks noGrp="1"/>
          </p:cNvSpPr>
          <p:nvPr>
            <p:ph type="title"/>
          </p:nvPr>
        </p:nvSpPr>
        <p:spPr/>
        <p:txBody>
          <a:bodyPr/>
          <a:lstStyle/>
          <a:p>
            <a:pPr algn="ctr"/>
            <a:r>
              <a:rPr lang="en-US" dirty="0"/>
              <a:t>3. Third Rule</a:t>
            </a:r>
          </a:p>
        </p:txBody>
      </p:sp>
      <p:graphicFrame>
        <p:nvGraphicFramePr>
          <p:cNvPr id="4" name="Content Placeholder 3">
            <a:extLst>
              <a:ext uri="{FF2B5EF4-FFF2-40B4-BE49-F238E27FC236}">
                <a16:creationId xmlns:a16="http://schemas.microsoft.com/office/drawing/2014/main" id="{40AC9C12-6DA4-4369-AB78-0AE5D3EC9D0A}"/>
              </a:ext>
            </a:extLst>
          </p:cNvPr>
          <p:cNvGraphicFramePr>
            <a:graphicFrameLocks noGrp="1"/>
          </p:cNvGraphicFramePr>
          <p:nvPr>
            <p:ph idx="1"/>
            <p:extLst>
              <p:ext uri="{D42A27DB-BD31-4B8C-83A1-F6EECF244321}">
                <p14:modId xmlns:p14="http://schemas.microsoft.com/office/powerpoint/2010/main" val="413026009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2220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2D60A-6C6D-4669-81E8-0304A1CBAA1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822CBD4-9ADD-4ABF-9342-BCBC55A96C4A}"/>
              </a:ext>
            </a:extLst>
          </p:cNvPr>
          <p:cNvSpPr>
            <a:spLocks noGrp="1"/>
          </p:cNvSpPr>
          <p:nvPr>
            <p:ph idx="1"/>
          </p:nvPr>
        </p:nvSpPr>
        <p:spPr/>
        <p:txBody>
          <a:bodyPr/>
          <a:lstStyle/>
          <a:p>
            <a:r>
              <a:rPr lang="en-US" dirty="0"/>
              <a:t>The benefit must be directly conferred upon the owner of property</a:t>
            </a:r>
          </a:p>
          <a:p>
            <a:r>
              <a:rPr lang="en-US" dirty="0"/>
              <a:t>Otherwise he is not subject to elect</a:t>
            </a:r>
          </a:p>
        </p:txBody>
      </p:sp>
    </p:spTree>
    <p:extLst>
      <p:ext uri="{BB962C8B-B14F-4D97-AF65-F5344CB8AC3E}">
        <p14:creationId xmlns:p14="http://schemas.microsoft.com/office/powerpoint/2010/main" val="4050591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F16CA-34A3-4C9C-93C5-51564046AE4C}"/>
              </a:ext>
            </a:extLst>
          </p:cNvPr>
          <p:cNvSpPr>
            <a:spLocks noGrp="1"/>
          </p:cNvSpPr>
          <p:nvPr>
            <p:ph type="title"/>
          </p:nvPr>
        </p:nvSpPr>
        <p:spPr/>
        <p:txBody>
          <a:bodyPr/>
          <a:lstStyle/>
          <a:p>
            <a:pPr algn="ctr"/>
            <a:r>
              <a:rPr lang="en-US" b="1" dirty="0"/>
              <a:t>4. Fourth Rule</a:t>
            </a:r>
          </a:p>
        </p:txBody>
      </p:sp>
      <p:graphicFrame>
        <p:nvGraphicFramePr>
          <p:cNvPr id="4" name="Content Placeholder 3">
            <a:extLst>
              <a:ext uri="{FF2B5EF4-FFF2-40B4-BE49-F238E27FC236}">
                <a16:creationId xmlns:a16="http://schemas.microsoft.com/office/drawing/2014/main" id="{5827AE12-D96C-4F14-ADF7-87AC1628C936}"/>
              </a:ext>
            </a:extLst>
          </p:cNvPr>
          <p:cNvGraphicFramePr>
            <a:graphicFrameLocks noGrp="1"/>
          </p:cNvGraphicFramePr>
          <p:nvPr>
            <p:ph idx="1"/>
            <p:extLst>
              <p:ext uri="{D42A27DB-BD31-4B8C-83A1-F6EECF244321}">
                <p14:modId xmlns:p14="http://schemas.microsoft.com/office/powerpoint/2010/main" val="335373756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8496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4C1DA-C48F-4C49-9E65-9DB5A125C50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DB23023-D4C2-4878-955E-5DF035135CF0}"/>
              </a:ext>
            </a:extLst>
          </p:cNvPr>
          <p:cNvSpPr>
            <a:spLocks noGrp="1"/>
          </p:cNvSpPr>
          <p:nvPr>
            <p:ph idx="1"/>
          </p:nvPr>
        </p:nvSpPr>
        <p:spPr/>
        <p:txBody>
          <a:bodyPr/>
          <a:lstStyle/>
          <a:p>
            <a:r>
              <a:rPr lang="en-US" dirty="0"/>
              <a:t>A person who takes benefit in his own capacity may in another dissent therefrom under the transaction.</a:t>
            </a:r>
          </a:p>
        </p:txBody>
      </p:sp>
    </p:spTree>
    <p:extLst>
      <p:ext uri="{BB962C8B-B14F-4D97-AF65-F5344CB8AC3E}">
        <p14:creationId xmlns:p14="http://schemas.microsoft.com/office/powerpoint/2010/main" val="492459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1EDA7-5A81-4D11-BE6A-421F75A3D33B}"/>
              </a:ext>
            </a:extLst>
          </p:cNvPr>
          <p:cNvSpPr>
            <a:spLocks noGrp="1"/>
          </p:cNvSpPr>
          <p:nvPr>
            <p:ph type="title"/>
          </p:nvPr>
        </p:nvSpPr>
        <p:spPr/>
        <p:txBody>
          <a:bodyPr/>
          <a:lstStyle/>
          <a:p>
            <a:pPr algn="ctr"/>
            <a:r>
              <a:rPr lang="en-US" b="1" dirty="0"/>
              <a:t>1. Exception Rule one</a:t>
            </a:r>
          </a:p>
        </p:txBody>
      </p:sp>
      <p:sp>
        <p:nvSpPr>
          <p:cNvPr id="3" name="Content Placeholder 2">
            <a:extLst>
              <a:ext uri="{FF2B5EF4-FFF2-40B4-BE49-F238E27FC236}">
                <a16:creationId xmlns:a16="http://schemas.microsoft.com/office/drawing/2014/main" id="{419CEDFA-4524-4A1B-AADA-EAC68351982C}"/>
              </a:ext>
            </a:extLst>
          </p:cNvPr>
          <p:cNvSpPr>
            <a:spLocks noGrp="1"/>
          </p:cNvSpPr>
          <p:nvPr>
            <p:ph idx="1"/>
          </p:nvPr>
        </p:nvSpPr>
        <p:spPr/>
        <p:txBody>
          <a:bodyPr/>
          <a:lstStyle/>
          <a:p>
            <a:r>
              <a:rPr lang="en-US" dirty="0"/>
              <a:t>A particular benefit is expressed to be conferred on the owner</a:t>
            </a:r>
          </a:p>
          <a:p>
            <a:r>
              <a:rPr lang="en-US" dirty="0"/>
              <a:t>And such benefit is expressed to be in lieu of that property</a:t>
            </a:r>
          </a:p>
          <a:p>
            <a:r>
              <a:rPr lang="en-US" dirty="0"/>
              <a:t>If such owner dissent the transfer then will relinquish the expressed benefit not other benefit conferred upon him by the same transaction</a:t>
            </a:r>
          </a:p>
        </p:txBody>
      </p:sp>
    </p:spTree>
    <p:extLst>
      <p:ext uri="{BB962C8B-B14F-4D97-AF65-F5344CB8AC3E}">
        <p14:creationId xmlns:p14="http://schemas.microsoft.com/office/powerpoint/2010/main" val="3743150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558</Words>
  <Application>Microsoft Office PowerPoint</Application>
  <PresentationFormat>Widescreen</PresentationFormat>
  <Paragraphs>89</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ELECTION</vt:lpstr>
      <vt:lpstr>1. First Rule</vt:lpstr>
      <vt:lpstr>2. Second Rule</vt:lpstr>
      <vt:lpstr>PowerPoint Presentation</vt:lpstr>
      <vt:lpstr>3. Third Rule</vt:lpstr>
      <vt:lpstr>PowerPoint Presentation</vt:lpstr>
      <vt:lpstr>4. Fourth Rule</vt:lpstr>
      <vt:lpstr>PowerPoint Presentation</vt:lpstr>
      <vt:lpstr>1. Exception Rule one</vt:lpstr>
      <vt:lpstr>PowerPoint Presentation</vt:lpstr>
      <vt:lpstr>2. Exception Rule two</vt:lpstr>
      <vt:lpstr>3. Exception Rule three (Presumption Rule)</vt:lpstr>
      <vt:lpstr>4. Exception Rule Four</vt:lpstr>
      <vt:lpstr>PowerPoint Presentation</vt:lpstr>
      <vt:lpstr>5. Exception rule 5  ( Requisition to Elect)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ELECTION</dc:title>
  <dc:creator>Asus</dc:creator>
  <cp:lastModifiedBy>Asus</cp:lastModifiedBy>
  <cp:revision>26</cp:revision>
  <dcterms:created xsi:type="dcterms:W3CDTF">2019-06-28T04:11:50Z</dcterms:created>
  <dcterms:modified xsi:type="dcterms:W3CDTF">2019-06-28T06:52:22Z</dcterms:modified>
</cp:coreProperties>
</file>