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7" r:id="rId4"/>
    <p:sldId id="290" r:id="rId5"/>
    <p:sldId id="282" r:id="rId6"/>
    <p:sldId id="288" r:id="rId7"/>
    <p:sldId id="291" r:id="rId8"/>
    <p:sldId id="283" r:id="rId9"/>
    <p:sldId id="29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07T14:20:00.75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1 740,'566'-47,"-338"19,-212 27,1-1,-1-1,1 0,-1-1,0-1,0-1,-1 0,16-8,-31 14,1-1,0 1,0 0,-1-1,1 1,0 0,-1-1,1 1,0-1,-1 1,1-1,-1 1,1-1,-1 0,1 1,-1-1,1 0,-1 1,0-1,1 0,-1 1,0-1,0 0,1 0,-1 1,0-1,0-1,-17-7,-37 4,52 5,-14 1,1-1,-1-1,1 0,-1-1,1-1,0 0,0-1,0-1,0 0,1-1,-23-13,21 9,0 0,1-2,0 0,1 0,-22-26,33 34,0 0,0 1,0-1,1 0,0 0,0-1,0 1,0 0,1-1,-1 1,1-1,0 1,1-1,-1 0,1 1,0-1,0 0,0 0,1 1,-1-1,1 1,0-1,1 0,-1 1,1 0,0-1,0 1,5-8,0 2,11-17,33-39,-44 58,1 0,1 0,-1 1,1 0,0 1,1 0,-1 1,16-7,22-8,-29 11,0 1,1 1,0 0,0 2,26-4,9 0,70-19,-82 16,0 2,0 3,58-4,-58 12,-1 2,0 3,58 14,-66-13,-27-6,1 1,-1 0,0 1,0 0,0 0,0 0,0 0,0 1,-1 0,6 6,45 52,-44-46,0-2,25 23,27 13,-38-32,-1 2,-1 0,27 32,-37-35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3:10.5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 24575,'42'-1'0,"58"1"0,0 3 0,101 17 0,-119-10 0,-62-9 0,1 1 0,-1 1 0,0 1 0,0 0 0,0 2 0,37 15 0,-44-15 0,-1 0 0,1-1 0,-1 0 0,1-1 0,1-1 0,20 4 0,-31-7 0,-1 0 0,1 0 0,-1 0 0,1 0 0,0 1 0,-1 0 0,1-1 0,-1 1 0,0 0 0,1 0 0,-1 0 0,0 0 0,1 1 0,-1-1 0,0 1 0,0-1 0,0 1 0,0 0 0,0 0 0,-1 0 0,1 0 0,-1 0 0,1 0 0,-1 0 0,1 0 0,-1 1 0,0-1 0,0 1 0,0-1 0,-1 0 0,1 1 0,-1 0 0,1-1 0,-1 1 0,0-1 0,0 1 0,0-1 0,0 5 0,-1 4 0,0-1 0,0 0 0,-1 0 0,0 0 0,-1 0 0,0 0 0,-6 12 0,7-17 0,-1 1 0,0-1 0,0 0 0,0 0 0,0 0 0,-1 0 0,0-1 0,0 1 0,0-1 0,-1 0 0,1 0 0,-1-1 0,-10 7 0,14-10 0,0 1 0,-1 0 0,1-1 0,0 1 0,0-1 0,-1 1 0,1-1 0,0 0 0,-1 0 0,1 0 0,0 1 0,-1-1 0,1 0 0,-1-1 0,1 1 0,0 0 0,-3-1 0,3 1 0,1-1 0,-1 1 0,1 0 0,-1-1 0,1 1 0,-1-1 0,1 1 0,-1-1 0,1 0 0,0 1 0,-1-1 0,1 1 0,0-1 0,-1 0 0,1 1 0,0-1 0,0 0 0,0 1 0,-1-1 0,1 0 0,0 1 0,0-1 0,0 0 0,0-1 0,1 0 0,-1-1 0,0 1 0,1-1 0,0 1 0,-1 0 0,1-1 0,0 1 0,0 0 0,0-1 0,1 1 0,-1 0 0,1 0 0,-1 0 0,1 0 0,0 0 0,-1 0 0,5-3 0,3 0 0,0 1 0,0 0 0,0 0 0,1 0 0,-1 1 0,1 1 0,0 0 0,0 0 0,16 0 0,99 3 0,-75 1 0,704 1 0,-433-4 0,-263-2 0,110-20 0,-61 6 0,53 3 0,-85 9 0,119-24 0,-113 5 0,-58 17 0,0 0 0,0 1 0,1 1 0,27-2 0,-11 4 0,-1-1 0,44-12 0,-75 14 0,0 0 0,0 1 0,0 0 0,0 0 0,0 1 0,9 1 0,-17-1 0,1 0 0,-1 0 0,0 0 0,0 0 0,0 0 0,1 0 0,-1 0 0,0 0 0,0 0 0,0 0 0,1 0 0,-1 0 0,0 0 0,0 0 0,0 0 0,1 1 0,-1-1 0,0 0 0,0 0 0,0 0 0,0 0 0,1 0 0,-1 1 0,0-1 0,0 0 0,0 0 0,0 0 0,0 1 0,0-1 0,1 0 0,-1 0 0,0 0 0,0 1 0,0-1 0,0 0 0,0 0 0,0 0 0,0 1 0,0-1 0,0 0 0,0 0 0,0 1 0,0-1 0,0 0 0,0 0 0,0 0 0,-1 1 0,1-1 0,0 0 0,0 0 0,0 0 0,0 1 0,0-1 0,0 0 0,0 0 0,-1 0 0,1 0 0,0 1 0,-31 19 0,-138 82 0,169-102 0,0 0 0,-1 0 0,1 0 0,-1 0 0,1 0 0,-1 0 0,1 1 0,0-1 0,-1 0 0,1 0 0,-1 0 0,1 1 0,0-1 0,-1 0 0,1 0 0,0 1 0,-1-1 0,1 0 0,0 1 0,0-1 0,-1 0 0,1 1 0,0-1 0,0 1 0,0-1 0,-1 0 0,1 1 0,0-1 0,0 1 0,0-1 0,0 0 0,0 1 0,0-1 0,0 1 0,0-1 0,0 1 0,0-1 0,0 0 0,0 1 0,0-1 0,0 1 0,0-1 0,0 1 0,1-1 0,-1 0 0,0 1 0,0-1 0,1 0 0,-1 1 0,1 0 0,29 11 0,43 1 0,355-6 0,-269-10 0,556 2 0,-460-18 0,-22 1 0,-150 17 0,111-5 0,-161 3 0,-1-2 0,0-1 0,-1-2 0,31-10 0,109-32 0,-146 44 0,1 2 0,-1 1 0,1 1 0,43 3 0,106 18 0,-6-1 0,-132-17 0,-23-2 0,0 2 0,-1 0 0,1 0 0,19 5 0,-33-6 0,1 0 0,-1 0 0,0 0 0,1 0 0,-1 0 0,0 0 0,1 0 0,-1 0 0,0 0 0,1 0 0,-1 0 0,0 0 0,1 0 0,-1 0 0,0 0 0,1 1 0,-1-1 0,0 0 0,0 0 0,1 0 0,-1 1 0,0-1 0,0 0 0,1 0 0,-1 0 0,0 1 0,0-1 0,0 0 0,1 0 0,-1 1 0,0-1 0,0 0 0,0 1 0,0-1 0,0 0 0,1 1 0,-1-1 0,0 0 0,0 1 0,0-1 0,0 0 0,0 1 0,0-1 0,0 1 0,-17 7 0,-26 0 0,13-5 0,2-2 0,0 2 0,0 1 0,1 2 0,-39 11 0,66-17 0,0 0 0,-1 0 0,1 0 0,0 0 0,0 0 0,-1 0 0,1 0 0,0 0 0,0 0 0,-1 1 0,1-1 0,0 0 0,0 0 0,0 0 0,-1 0 0,1 0 0,0 0 0,0 0 0,0 1 0,-1-1 0,1 0 0,0 0 0,0 0 0,0 0 0,0 1 0,-1-1 0,1 0 0,0 0 0,0 1 0,0-1 0,0 0 0,0 0 0,0 0 0,0 1 0,0-1 0,0 0 0,0 0 0,0 1 0,-1-1 0,2 0 0,-1 0 0,0 1 0,0-1 0,0 0 0,0 0 0,0 1 0,0-1 0,0 0 0,0 0 0,0 1 0,0-1 0,0 0 0,1 0 0,-1 0 0,0 1 0,0-1 0,0 0 0,0 0 0,1 0 0,-1 0 0,0 1 0,0-1 0,0 0 0,1 0 0,-1 0 0,13 6 0,0-1 0,0 0 0,0-1 0,1-1 0,0 0 0,17 1 0,-12-1 0,311 35 0,-94-15 0,-80-10 0,212-11 0,-176-5 0,471 3 0,-626-3 0,0-1 0,0-1 0,49-15 0,26-4 0,18 11 0,1 5 0,159 10 0,66-2 0,-317-4 0,46-10 0,-50 7 0,72-4 0,939 9 0,-511 5 0,5-3-1365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3:21.3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0 260 24575,'142'1'0,"163"-3"0,-167-17 0,-89 11 0,59-3 0,-64 8 0,56-12 0,-57 8 0,61-4 0,670 9 0,-369 5 0,5080-3 0,-5439-2 0,75-14 0,21-1 0,-71 10 0,111-24 0,-114 17 0,119-9 0,-91 15 0,96-21 0,-99 12 0,108-3 0,136 19 0,-165 2 0,-403 55 0,123-35 0,0-5 0,-161 3 0,206-20 0,-99 2 0,139 1 0,0 1 0,1 1 0,-1 1 0,-43 15 0,11-2 0,-2-2 0,-90 14 0,97-22 0,0 2 0,0 3 0,-88 34 0,111-31 0,1 1 0,0 2 0,1 0 0,1 2 0,-40 45 0,62-64 0,1-1 0,-1 1 0,1-1 0,0 0 0,-1 0 0,1 1 0,0-1 0,0 1 0,0-1 0,1 1 0,-1 0 0,0-1 0,0 1 0,1 0 0,-1 0 0,1-1 0,0 1 0,-1 0 0,1 2 0,0-3 0,1 0 0,-1 1 0,1-1 0,-1 0 0,1 0 0,-1 0 0,1 0 0,0 0 0,-1 0 0,1 0 0,0 0 0,0 0 0,0-1 0,0 1 0,0 0 0,0 0 0,0-1 0,0 1 0,0-1 0,2 2 0,7 1 0,-1 0 0,1 0 0,1-1 0,-1-1 0,12 2 0,421 2 0,-217-10 0,-183 6 0,-32 1 0,1-1 0,0-1 0,-1 1 0,1-2 0,0 0 0,-1-1 0,1 0 0,-1 0 0,1-1 0,-1-1 0,17-7 0,-5-2 0,0 1 0,1 1 0,0 1 0,1 1 0,0 1 0,0 2 0,1 0 0,28-2 0,27 2 0,104 4 0,-156 3 0,23-3 0,0-3 0,65-13 0,-52 7 0,10-6 0,-50 11 0,-1 1 0,37-3 0,189 6 0,-151 5 0,179-19 0,-194 4 0,128-1 0,-176 12 0,1-3 0,40-8 0,-37 4 0,62-2 0,113 10-1365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3:37.2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1733 24575,'1222'0'0,"-1189"-2"0,1-2 0,-1-1 0,0-1 0,0-2 0,32-12 0,36-8 0,-21 13 0,0 3 0,0 4 0,156 5 0,282 4 0,-516-1 0,37 1 0,-38-1 0,-1 0 0,1 0 0,0 0 0,0 0 0,0 0 0,0 0 0,0 0 0,0 0 0,0 0 0,0 0 0,0 1 0,0-1 0,0 0 0,0 1 0,0-1 0,0 1 0,-1-1 0,1 1 0,0-1 0,0 1 0,0 0 0,-1-1 0,1 1 0,0 0 0,-1-1 0,1 1 0,-1 0 0,1 0 0,0 1 0,-2-1 0,1 0 0,-1 0 0,0 0 0,0 0 0,0 0 0,1 0 0,-1-1 0,0 1 0,0 0 0,0-1 0,-1 1 0,1 0 0,0-1 0,0 1 0,0-1 0,0 0 0,0 1 0,-1-1 0,1 0 0,-2 0 0,-30 5 0,27-5 0,-124 8 0,-132-9 0,86-2 0,174 3 0,1-1 0,-1 1 0,0 0 0,0 0 0,0 0 0,1 0 0,-1 0 0,0 0 0,0 0 0,0 1 0,1-1 0,-1 0 0,0 1 0,1 0 0,-1-1 0,0 1 0,1 0 0,-1 0 0,1 0 0,-1 0 0,1 0 0,-1 0 0,1 1 0,-1 1 0,2-1 0,0 0 0,1 1 0,-1-1 0,1 0 0,0 1 0,-1-1 0,1 0 0,0 0 0,1 1 0,-1-1 0,0 0 0,1 0 0,-1 0 0,1-1 0,-1 1 0,1 0 0,0 0 0,3 2 0,13 12 0,0 0 0,1-1 0,1 0 0,1-2 0,0 0 0,0-2 0,1 0 0,0-1 0,1-2 0,0 0 0,1-1 0,28 4 0,17-2 0,0-3 0,0-3 0,77-6 0,359-2 0,-314 6 0,-150-3 0,-1-2 0,1-2 0,51-13 0,-1-1 0,-45 10 0,0-2 0,0-3 0,-1-1 0,79-41 0,-100 48 0,0 1 0,1 1 0,0 1 0,0 1 0,41-2 0,-6 0 0,-7 0 0,0-2 0,0-2 0,-1-3 0,-1-2 0,86-39 0,-103 39 0,1 2 0,0 1 0,65-14 0,14-4 0,-3-11 0,22-8 0,-155 50 0,10-1 0,-1 0 0,0 1 0,1 1 0,-1 0 0,-19 4 0,22-1 0,1 0 0,0 1 0,0 0 0,1 0 0,0 1 0,-1 0 0,-13 14 0,-46 59 0,51-58 0,-1 0 0,-27 25 0,-18-6 0,51-34 0,1 1 0,0 0 0,0 0 0,-16 15 0,21-17 0,0 0 0,0 0 0,-1-1 0,1 0 0,-1 0 0,0 0 0,0-1 0,-14 4 0,-65 13 0,40-10 0,-236 43 0,472-49 0,937-7 0,-1100 2 0,0-2 0,52-12 0,-50 9 0,0 0 0,37-1 0,-34 4 0,0-1 0,0-2 0,52-16 0,-50 12 0,1 1 0,65-7 0,442 10 0,-291 9 0,-236-2 0,0-1 0,0-1 0,0-1 0,0 0 0,0-1 0,14-4 0,-25 5 0,0 1 0,0-1 0,-1 0 0,1 0 0,-1 0 0,1-1 0,-1 1 0,0-1 0,0 0 0,0 0 0,0 0 0,0 0 0,-1 0 0,1-1 0,-1 1 0,0-1 0,0 0 0,0 0 0,-1 1 0,1-1 0,-1 0 0,0 0 0,0-1 0,0 1 0,-1 0 0,1-5 0,-1-2 0,-1 1 0,0-1 0,0 1 0,-1-1 0,0 1 0,-1 0 0,0-1 0,-1 1 0,-7-15 0,-8-11 0,-26-37 0,32 52 0,6 11 0,-1 1 0,0-1 0,0 1 0,-1 1 0,0 0 0,0 0 0,-1 0 0,0 1 0,-1 1 0,-16-9 0,-12-1 0,-68-21 0,73 26 0,-477-131 0,349 101 0,55 16 0,-1 5 0,-1 5 0,-207-1 0,-993 18 0,1252-1 0,-1 3 0,-102 19 0,160-23 0,-1 0 0,1 0 0,-1 0 0,0 0 0,1 0 0,-1 0 0,1 0 0,-1 0 0,0 0 0,1 0 0,-1 1 0,1-1 0,-1 0 0,1 0 0,-1 1 0,1-1 0,-1 0 0,1 1 0,-1-1 0,1 0 0,-1 1 0,1-1 0,-1 1 0,1-1 0,0 1 0,-1-1 0,1 1 0,0-1 0,-1 1 0,1-1 0,0 1 0,0-1 0,-1 2 0,17 10 0,33 4 0,113 18 0,-101-19 0,1-2 0,107 6 0,352-17 0,-236-5 0,-247 1 0,70-13 0,-26 2 0,790-31 0,-837 44 0,15-1 0,1 2 0,0 2 0,-1 2 0,0 2 0,75 22 0,-69-13 0,-39-12 0,-1 0 0,0 1 0,0 1 0,0 1 0,23 12 0,-38-18 0,1 0 0,-1 0 0,0 0 0,1 0 0,-1 0 0,0 0 0,0 0 0,0 0 0,0 1 0,0-1 0,0 0 0,0 1 0,-1-1 0,1 0 0,0 1 0,-1-1 0,1 1 0,-1-1 0,0 1 0,1-1 0,-1 1 0,0 0 0,0-1 0,0 1 0,0-1 0,0 1 0,0-1 0,0 1 0,-1 0 0,1-1 0,-1 1 0,1-1 0,-1 1 0,1-1 0,-1 0 0,0 1 0,0-1 0,-1 2 0,-4 6 0,-1-1 0,0 0 0,-1 0 0,-14 11 0,6-4 0,5-5 0,-1-1 0,0 1 0,0-2 0,-1 0 0,0-1 0,0 0 0,-1 0 0,0-2 0,0 0 0,-24 5 0,-10-1 0,-94 5 0,52-8 0,-1001 22 0,749-30 0,65-15 0,197 8 0,0 4 0,0 3 0,-115 12 0,141-2 0,22-1 0,-1-2 0,1-2 0,-1-1 0,0-1 0,-40-5 0,72 4 0,0 0 0,0 0 0,0 0 0,0 0 0,1-1 0,-1 1 0,0 0 0,0-1 0,0 1 0,0-1 0,0 1 0,1-1 0,-1 0 0,0 1 0,1-1 0,-1 1 0,0-1 0,1 0 0,-1 0 0,1 1 0,-1-1 0,1 0 0,-1 0 0,1 0 0,-1 0 0,1 0 0,0 0 0,-1-1 0,1-1 0,0 0 0,0 0 0,0 0 0,1 0 0,-1 0 0,1 0 0,0 0 0,0 0 0,1-4 0,32-57 0,-33 64 0,79-115 0,39-63 0,-85 120 0,-16 30 0,-1-1 0,17-45 0,-30 66 0,1-1 0,-1 1 0,2 0 0,-1 0 0,1 0 0,0 1 0,1-1 0,-1 2 0,1-1 0,1 1 0,-1 0 0,11-6 0,16-8 0,61-28 0,-46 25 0,-23 10 0,114-55 0,-3-6 0,156-113 0,-264 165 0,0 2 0,2 1 0,0 1 0,1 2 0,0 1 0,1 2 0,1 1 0,56-12 0,50-3 0,1 7 0,2 6 0,155 4 0,-284 10 0,1 2 0,-1 0 0,1 0 0,-1 2 0,0-1 0,22 10 0,78 45 0,-10-4 0,89 50 0,-87-43 0,-28-23 0,-51-26 0,0 1 0,-1 2 0,0 0 0,26 21 0,-51-35 0,-1-1 0,1 1 0,0-1 0,0 1 0,-1 0 0,1 0 0,0-1 0,-1 1 0,1 0 0,-1 0 0,1 0 0,-1-1 0,1 1 0,-1 0 0,0 0 0,1 0 0,-1 0 0,0 0 0,0 0 0,0 0 0,0 0 0,0 0 0,0 0 0,0 0 0,0 0 0,0 0 0,0 0 0,0 0 0,-1 1 0,0 0 0,-1 0 0,1 0 0,-1 0 0,1 0 0,-1 0 0,0 0 0,0-1 0,0 1 0,0-1 0,0 1 0,-3 1 0,-10 4 0,1 0 0,-29 8 0,43-15 0,-45 13 0,0-2 0,-1-2 0,-65 5 0,84-12 0,0-2 0,1 0 0,-1-2 0,0-1 0,1-1 0,0-1 0,-41-14 0,-392-120 0,-10 37 0,407 90 0,-99-7 0,137 18 0,1 1 0,0 1 0,-1 1 0,1 1 0,0 1 0,0 1 0,-34 12 0,-99 33 0,29-11 0,122-37 0,0 0 0,0 0 0,0 0 0,0 1 0,1 0 0,-1 0 0,1 0 0,-7 6 0,10-8 0,0 0 0,0 0 0,1 0 0,-1 0 0,1 0 0,-1 1 0,1-1 0,-1 0 0,1 0 0,-1 0 0,1 0 0,0 1 0,0-1 0,0 0 0,0 0 0,0 0 0,0 1 0,0-1 0,0 0 0,0 0 0,0 0 0,1 1 0,-1-1 0,0 0 0,1 0 0,-1 0 0,1 0 0,-1 0 0,1 0 0,0 1 0,0-2 0,-1 1 0,1 0 0,0 0 0,0 0 0,0 0 0,0 0 0,0-1 0,0 1 0,0 0 0,0-1 0,0 1 0,0-1 0,2 1 0,36 22 0,1-2 0,0-2 0,2-2 0,57 16 0,-56-22 0,0-2 0,71 6 0,-24-5 0,50 5 0,-79-10 0,0 2 0,82 22 0,175 51 0,-279-69 0,48 21 0,-55-19 0,1-1 0,48 11 0,278 63 0,-287-70 0,-51-10 0,0 0 0,1-2 0,0-1 0,0-1 0,0 0 0,35-3 0,-57 1 0,0 0 0,0 0 0,-1 0 0,1-1 0,0 1 0,0 0 0,0 0 0,0 0 0,-1 0 0,1 0 0,0 0 0,0-1 0,0 1 0,0 0 0,0 0 0,0 0 0,0-1 0,0 1 0,-1 0 0,1 0 0,0 0 0,0 0 0,0-1 0,0 1 0,0 0 0,0 0 0,0 0 0,0-1 0,0 1 0,0 0 0,0 0 0,0 0 0,0-1 0,1 1 0,-1 0 0,0 0 0,0 0 0,0-1 0,0 1 0,0 0 0,0 0 0,0 0 0,0 0 0,1-1 0,-1 1 0,0 0 0,0 0 0,0 0 0,0 0 0,1 0 0,-1 0 0,0 0 0,0-1 0,0 1 0,0 0 0,1 0 0,-1 0 0,0 0 0,0 0 0,0 0 0,1 0 0,-1 0 0,0 0 0,0 0 0,-12-10 0,-1 1 0,-1 0 0,0 1 0,0 0 0,-1 1 0,-24-8 0,-107-28 0,110 34 0,-215-56 0,-326-39 0,237 61 0,-414-46 0,-4 37 0,-185 50 0,621 4 0,191-7 120,117 4-306,0-2 1,0 1-1,1-2 0,0 0 1,0-1-1,0 0 1,-15-8-1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4:45.3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4:59.2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0:05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24575,'8'1'0,"0"0"0,0 0 0,0 1 0,-1 0 0,1 1 0,8 3 0,27 8 0,672 126 0,-484-98 0,-221-40 0,1 0 0,0-1 0,0 0 0,0-1 0,21-2 0,-30 2 0,0 0 0,0-1 0,0 1 0,0-1 0,-1 1 0,1-1 0,0 0 0,0 0 0,0 0 0,-1 0 0,1 0 0,0 0 0,-1-1 0,1 1 0,-1 0 0,0-1 0,1 1 0,-1-1 0,0 0 0,0 1 0,0-1 0,0 0 0,0 0 0,0 1 0,-1-1 0,1 0 0,0 0 0,-1 0 0,0 0 0,1 0 0,-1 0 0,0 0 0,0 0 0,0 0 0,0 0 0,0 0 0,-1 0 0,1 0 0,-1-2 0,-6-21-1365,-1 2-5461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0:28.62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1 149 24575,'921'-57'0,"-426"-1"0,-396 43 0,-59 7 0,62-2 0,279 9 0,-172 3 0,-166 1 0,0 2 0,1 1 0,75 24 0,-1-2 0,-86-21 0,0 1 0,-1 2 0,0 1 0,57 29 0,-83-37 0,0 1 0,0 0 0,-1 0 0,1 1 0,-1-1 0,0 1 0,0 0 0,-1 0 0,1 0 0,-1 1 0,0-1 0,-1 1 0,1 0 0,-1-1 0,2 10 0,0 3 0,0 1 0,-1-1 0,0 37 0,-3-39 0,-1 0 0,0 0 0,-2 0 0,0 0 0,0 0 0,-8 18 0,-41 86 0,34-85 0,2 0 0,-15 53 0,-32 96 0,61-169 0,0-1 0,1 1 0,0 0 0,1-1 0,0 1 0,2 0 0,0-1 0,0 1 0,5 15 0,6 50 0,-12-58 0,-1-16 0,0 0 0,0 0 0,1 0 0,-1 0 0,2 0 0,-1 0 0,0 0 0,1-1 0,0 1 0,1 0 0,-1-1 0,1 1 0,6 8 0,10 7 0,1 0 0,1-2 0,24 18 0,19 18 0,-63-55 0,0 1 0,0 0 0,-1-1 0,1 1 0,0 0 0,0 0 0,0-1 0,-1 1 0,1 0 0,0 0 0,-1 0 0,1 0 0,-1 0 0,1 0 0,-1 0 0,0 0 0,1 0 0,-1 0 0,0 0 0,0 0 0,0 1 0,1-1 0,-1 0 0,-1 1 0,1-1 0,-1 0 0,0 0 0,0 0 0,1 0 0,-1-1 0,0 1 0,0 0 0,0-1 0,0 1 0,0 0 0,0-1 0,0 0 0,0 1 0,0-1 0,0 1 0,0-1 0,0 0 0,-1 0 0,0 0 0,-69 1 0,59-2 0,-647-6 0,601 10 0,-1 3 0,-97 23 0,98-17 0,0-1 0,-106 4 0,29-17 0,14 0 0,-1 4 0,-124 20 0,183-14 0,0-4 0,0-1 0,0-4 0,1-3 0,-1-2 0,-88-20 0,-42-8 0,189 34 0,0-1 0,0 0 0,0 0 0,0-1 0,0 1 0,1-1 0,-1 0 0,0 0 0,1 0 0,-1 0 0,1-1 0,0 0 0,0 1 0,0-1 0,0 0 0,1 0 0,-1-1 0,1 1 0,-1 0 0,1-1 0,0 0 0,1 1 0,-1-1 0,1 0 0,-1 0 0,1 0 0,0 0 0,0-4 0,-1-11 0,1 0 0,0-1 0,2 1 0,4-34 0,-2 29 0,24-446 0,-26 374 0,1 37 0,-4-1 0,-14-103 0,15 159 0,0 0 0,0-1 0,1 1 0,-1-1 0,1 1 0,0-1 0,0 1 0,0 0 0,1-1 0,0 1 0,0-1 0,0 1 0,0 0 0,3-7 0,-1 7 0,0 1 0,0-1 0,0 1 0,1 0 0,-1 0 0,1 0 0,0 1 0,0-1 0,0 1 0,0 0 0,0 0 0,0 0 0,0 0 0,7-1 0,23-5 0,0 1 0,0 1 0,0 2 0,1 2 0,52 2 0,43-3 0,584-87 0,-631 76 0,-1-4 0,136-48 0,-191 58 0,1 1 0,0 2 0,0 0 0,0 2 0,0 1 0,1 2 0,34 3 0,-1-2 0,402 1 0,-461-2 0,21 2 0,-19 3 0,-13 7 0,-18 8 0,-2-1 0,0-2 0,0 0 0,-2-2 0,-31 11 0,-169 51 0,111-51 0,-196 19 0,-38 7 0,237-32 0,-169 6 0,92-11 0,-193 31 0,453-36 0,336 32 0,446 22 0,-410-70 0,-307-2 0,170-32 0,-185 21 0,-75 15 0,0-3 0,-1-1 0,62-22 0,-102 30 0,0 0 0,-1 0 0,1 0 0,0 0 0,-1-1 0,1 1 0,0 0 0,-1 0 0,1-1 0,-1 1 0,1 0 0,-1-1 0,1 1 0,-1-1 0,1 1 0,-1 0 0,1-1 0,-1 1 0,1-1 0,-1 0 0,1 1 0,-1-1 0,0 1 0,0-1 0,1 1 0,-1-1 0,0 0 0,0 1 0,0-1 0,1-1 0,-18-12 0,-56-10 0,46 16 0,14 3 0,-2-1 0,1 0 0,-1 1 0,0 1 0,0 1 0,0 0 0,-1 1 0,1 0 0,0 1 0,-27 2 0,0 7 0,0 2 0,0 1 0,1 2 0,1 2 0,0 2 0,-68 40 0,-215 163 0,279-187 0,4-3 0,-2-1 0,0-2 0,-2-2 0,-1-2 0,0-1 0,-2-3 0,0-2 0,-75 16 0,-21-10 0,-229 6 0,-151-31 0,295-1 0,212 1 0,37-1 0,-3 0 0,292-52 0,245-34 0,-460 73 0,-74 11 0,-1 1 0,1 0 0,0 2 0,1 0 0,-1 2 0,0 0 0,0 1 0,26 6 0,-45-7 0,-1 0 0,0 0 0,1 0 0,-1 1 0,0-1 0,1 1 0,-1-1 0,0 1 0,0-1 0,1 1 0,-1 0 0,0 0 0,0 0 0,0-1 0,0 1 0,0 0 0,0 0 0,0 0 0,0 0 0,-1 1 0,1-1 0,0 0 0,-1 0 0,1 0 0,-1 1 0,1-1 0,-1 0 0,1 1 0,-1 0 0,0 1 0,-1 0 0,1 0 0,-1-1 0,0 1 0,0-1 0,0 1 0,0-1 0,0 1 0,-1-1 0,1 0 0,-1 1 0,1-1 0,-4 3 0,-5 6 0,-1-1 0,0-1 0,0 0 0,-17 11 0,-4 1 0,1 2 0,-47 44 0,58-47 0,-1-1 0,0-1 0,-2-1 0,0-1 0,-1-1 0,0-1 0,-30 12 0,-1-10 0,0-3 0,0-2 0,-1-2 0,0-3 0,-92-1 0,144-5 0,1 1 0,-1-1 0,0-1 0,0 1 0,0 0 0,0-1 0,1 0 0,-1 0 0,0 0 0,1 0 0,-1 0 0,0-1 0,1 0 0,0 0 0,-1 0 0,1 0 0,0 0 0,0-1 0,0 1 0,0-1 0,1 0 0,-1 1 0,1-2 0,-1 1 0,1 0 0,0 0 0,0-1 0,1 1 0,-1-1 0,1 1 0,0-1 0,0 0 0,0 1 0,0-1 0,0 0 0,1 0 0,0 0 0,0 0 0,0 1 0,0-1 0,1 0 0,-1 0 0,1 0 0,0 1 0,2-6 0,0 1 0,2 1 0,-1-1 0,1 1 0,0 0 0,0 0 0,1 1 0,0-1 0,0 1 0,1 0 0,0 1 0,0 0 0,0 0 0,0 0 0,1 1 0,0 0 0,0 1 0,11-4 0,18-6 0,1 1 0,55-9 0,-11 7 0,154-4 0,85 21 0,-303-3 0,0 0 0,-1-2 0,1 0 0,0-1 0,29-8 0,-6-4 0,44-22 0,-71 30 0,53-19 0,1 3 0,127-26 0,-15 5 0,-91 14 0,92-44 0,-160 64 0,3 2 0,-24 8 0,0 0 0,0 0 0,1 0 0,-1 0 0,0 0 0,0 0 0,0 0 0,1 0 0,-1 0 0,0 0 0,0 0 0,1 0 0,-1 0 0,0 0 0,0 0 0,0 0 0,1 0 0,-1 0 0,0 0 0,0 0 0,0 0 0,1 0 0,-1 0 0,0 0 0,0 1 0,0-1 0,0 0 0,1 0 0,-1 0 0,0 0 0,0 0 0,0 1 0,0-1 0,0 0 0,1 0 0,-1 0 0,0 1 0,0-1 0,0 0 0,0 0 0,0 0 0,0 1 0,0-1 0,-1 3 0,-1 0 0,0 0 0,0-1 0,0 1 0,0 0 0,0-1 0,0 1 0,-1-1 0,1 0 0,-6 4 0,-58 40 0,-2-3 0,-144 68 0,142-78 0,-3-3 0,0-3 0,-2-3 0,0-4 0,-1-3 0,-1-3 0,-1-4 0,-121 1 0,691-12 0,-183-2 0,-245 4 0,76-3 0,-131 0 0,1 0 0,-1-1 0,0 0 0,0 0 0,0-1 0,0 0 0,-1-1 0,12-8 0,11-5 0,28-12-1365,-4 4-5461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07T14:20:51.163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  <inkml:brushProperty name="ignorePressure" value="1"/>
    </inkml:brush>
  </inkml:definitions>
  <inkml:trace contextRef="#ctx0" brushRef="#br0">0 2,'471'15,"-115"-1,1327-5,-1464-9,40-19,23-2,602 23,-843-2,0 2,0 2,0 2,69 18,-106-22,0 0,0 0,0 0,0 0,0 1,-1 0,1 0,-1 0,1 0,-1 0,-1 1,4 4,28 50,-21-35,115 225,-119-229,1 2,-2-1,-1 1,-1 0,0 1,-2-1,3 31,-2 155,-6-151,1-47,0-1,-1 0,0 1,0-1,-1 0,0 0,0 0,-1 0,0 0,-1 0,0-1,-7 12,3-9,-1 0,0-1,-1 0,0-1,0 0,0 0,-17 8,-2 2,-2-1,0-1,-1-2,0-1,-1-2,0-1,-1-1,0-2,-40 3,-127 2,-269 8,202-21,229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1:48.5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1548 1008 24575,'1878'36'0,"-1392"-3"0,698 139 0,-1139-163 0,85 5 0,-116-13 0,0-1 0,0-1 0,1 0 0,-1-1 0,0-1 0,0 0 0,-1-1 0,1-1 0,24-10 0,-37 14 0,0 1 0,1-1 0,-1 0 0,1 1 0,-1-1 0,0 0 0,1 0 0,-1 0 0,0 0 0,0 0 0,0 0 0,0 0 0,0 0 0,0 0 0,0 0 0,0-1 0,0 1 0,0 0 0,-1-1 0,1 1 0,-1-1 0,1 1 0,-1 0 0,1-1 0,-1 1 0,0-1 0,0 0 0,0 1 0,0-1 0,0 1 0,0-1 0,0 1 0,0-1 0,0 1 0,-1-1 0,1 1 0,-1-1 0,1 1 0,-1 0 0,0-1 0,1 1 0,-1 0 0,0-1 0,0 1 0,0 0 0,0 0 0,-2-2 0,-2-2 0,0 0 0,0 0 0,-1 0 0,0 1 0,0 0 0,0 0 0,0 1 0,-13-6 0,1 3 0,-48-18 0,-116-58 0,155 68 0,1 1 0,-2 2 0,1 1 0,-45-10 0,-117-12 0,21 4 0,58 1 0,1-6 0,-121-54 0,178 67 0,-1 3 0,0 3 0,-64-10 0,-169-10 0,251 31 0,34 3 0,-45-7 0,34-1 0,12 7 0,1 0 0,-1 0 0,1 1 0,-1-1 0,1 0 0,-1 1 0,1-1 0,-1 0 0,1 1 0,-1-1 0,1 1 0,0-1 0,-1 1 0,1-1 0,0 1 0,0-1 0,-1 1 0,1 0 0,0-1 0,0 1 0,1 0 0,28-10 0,0 2 0,0 1 0,1 1 0,48-3 0,-44 6 0,-203 4 0,64-2 0,-262 2 0,362-2 0,-1 1 0,1 0 0,0-1 0,0 0 0,0 0 0,0 0 0,1-1 0,-1 1 0,0-1 0,0 0 0,1 0 0,-1 0 0,1 0 0,0-1 0,-1 1 0,1-1 0,0 0 0,1 0 0,-1 0 0,0 0 0,1 0 0,0-1 0,-3-5 0,-3-8 0,0 0 0,1 0 0,-8-37 0,8 29 0,-55-193 0,61 216 0,-1-6 0,0 1 0,0-1 0,1 1 0,-1-1 0,1-13 0,1 19 0,0 1 0,1-1 0,-1 0 0,0 0 0,1 1 0,0-1 0,-1 0 0,1 1 0,0-1 0,0 1 0,-1-1 0,1 1 0,0-1 0,1 1 0,-1-1 0,0 1 0,0 0 0,1 0 0,-1 0 0,0 0 0,1 0 0,-1 0 0,1 0 0,0 0 0,-1 0 0,1 1 0,0-1 0,-1 0 0,4 1 0,16-3 0,0 1 0,0 0 0,0 2 0,0 1 0,0 1 0,32 6 0,31 2 0,775 0 0,-518-12 0,1059 2 0,-1389 0 0,-1 1 0,0 0 0,0 1 0,1 0 0,-1 0 0,-1 1 0,1 1 0,16 8 0,1 2 0,39 31 0,-17-12 0,-32-23 0,0 0 0,0-2 0,1 0 0,1-1 0,21 5 0,102 17 0,-26-7 0,72 9 0,-12-3 0,-149-22 0,0 2 0,-1 1 0,0 0 0,36 20 0,-46-18 0,0 0 0,-1 0 0,-1 1 0,0 1 0,0 1 0,-2 0 0,1 0 0,-2 2 0,16 26 0,-6-5 0,-1 2 0,-2 0 0,15 48 0,-9-3 0,-16-53 0,1-1 0,15 35 0,-19-54 0,1-1 0,0 0 0,0 0 0,1-1 0,0 0 0,1 0 0,0 0 0,0-1 0,16 12 0,76 43 0,-74-49 0,0 2 0,-2 0 0,0 2 0,23 21 0,0 10 0,-30-28 0,2-2 0,0 0 0,1-1 0,1-1 0,1-1 0,27 16 0,-20-17 0,0-2 0,1 0 0,1-2 0,0-1 0,0-2 0,56 8 0,-56-18 0,-31 1 0,0 1 0,0 0 0,0-1 0,0 1 0,0 0 0,0-1 0,0 1 0,0 0 0,0-1 0,0 1 0,0 0 0,0-1 0,0 1 0,0 0 0,-1 0 0,1-1 0,0 1 0,0 0 0,0-1 0,0 1 0,-1 0 0,1 0 0,0-1 0,0 1 0,-1 0 0,1 0 0,0 0 0,0-1 0,-1 1 0,1 0 0,0 0 0,0 0 0,-1 0 0,1 0 0,0-1 0,-1 1 0,1 0 0,0 0 0,-1 0 0,1 0 0,-56-20 0,-3 8 0,37 9 0,1-2 0,0 0 0,0-1 0,-20-9 0,35 12 0,0 0 0,0 0 0,1 0 0,0-1 0,-1 0 0,1 0 0,1-1 0,-1 1 0,0-1 0,1 0 0,0 0 0,1-1 0,-1 1 0,1-1 0,0 0 0,0 1 0,-4-13 0,3 3 0,0 7 0,2-1 0,-1 0 0,1 0 0,-1-12 0,3 19 0,0 1 0,0-1 0,0 0 0,0 0 0,0 0 0,1 0 0,-1 0 0,0 0 0,1 1 0,0-1 0,-1 0 0,1 0 0,0 1 0,0-1 0,0 0 0,0 1 0,0-1 0,0 1 0,0-1 0,1 1 0,-1 0 0,1 0 0,-1-1 0,1 1 0,-1 0 0,3-1 0,0 0 0,-1 0 0,1 0 0,0-1 0,-1 0 0,0 1 0,0-1 0,0 0 0,0-1 0,0 1 0,0 0 0,-1-1 0,1 0 0,-1 0 0,0 1 0,-1-1 0,3-5 0,-2 1 0,0 0 0,0-1 0,-1 1 0,0-1 0,-1 0 0,0 1 0,-1-15 0,-4-7 0,-1-1 0,-1 2 0,-17-44 0,-4-1 0,10 27 0,-14-55 0,28 85 0,1 0 0,0 0 0,1 0 0,1 0 0,1-1 0,1 1 0,2-19 0,0 27 0,-1 0 0,1 1 0,1 0 0,0-1 0,0 1 0,0 1 0,1-1 0,0 1 0,9-11 0,-6 9 0,-2 0 0,1-1 0,-1 1 0,5-14 0,-9 19 0,-1 0 0,0 0 0,0 0 0,0 0 0,0 0 0,-1 0 0,0 0 0,0 0 0,0-1 0,0 1 0,-1 0 0,1 0 0,-1 0 0,0 0 0,-3-7 0,-24-52 0,17 41 0,-15-45 0,18 37 0,4 13 0,-1-1 0,-1 1 0,0 0 0,-13-23 0,16 35 0,0 0 0,0 1 0,0 0 0,-1-1 0,0 2 0,0-1 0,0 0 0,0 1 0,0-1 0,-1 1 0,1 0 0,-1 1 0,0-1 0,0 1 0,0 0 0,0 0 0,0 1 0,-1-1 0,-7 0 0,-23 0 0,1 1 0,-62 6 0,14 0 0,-1213 0 0,691-8 0,-122 3 0,725 0 0,0 0 0,0 0 0,0 0 0,0 0 0,0 0 0,0 1 0,0-1 0,0 1 0,0-1 0,0 1 0,0 0 0,-3 1 0,5-1 0,-1-1 0,1 1 0,0-1 0,-1 1 0,1-1 0,0 0 0,-1 1 0,1 0 0,0-1 0,0 1 0,0-1 0,-1 1 0,1-1 0,0 1 0,0-1 0,0 1 0,0-1 0,0 1 0,0 0 0,0-1 0,0 1 0,0-1 0,0 1 0,0-1 0,1 1 0,-1 0 0,0-1 0,1 2 0,3 4 0,0 0 0,0 0 0,1 0 0,-1-1 0,1 0 0,8 7 0,33 29 0,1-2 0,2-2 0,2-2 0,1-2 0,1-3 0,2-2 0,1-3 0,106 33 0,68-1 0,-111-30 0,210 77 0,-255-79 0,-56-20 0,1 0 0,-2 2 0,1 0 0,33 20 0,-41-21 0,1 0 0,0 0 0,1-1 0,-1-1 0,1 0 0,0 0 0,0-1 0,0-1 0,18 2 0,14-2 0,60-4 0,-37 0 0,77 4 0,130-6 0,-251 0 0,0-1 0,0-1 0,0-1 0,36-17 0,-29 12 0,-22 8 0,0-1 0,0 1 0,0-1 0,-1-1 0,0 1 0,0-1 0,0 0 0,-1-1 0,0 0 0,10-14 0,2-6 0,23-49 0,-26 40 0,22-74 0,-18 48 0,-19 60 0,1 0 0,-1 0 0,1 0 0,-1 1 0,1-1 0,0 0 0,0 0 0,0 0 0,0 1 0,0-1 0,0 1 0,0-1 0,0 1 0,1-1 0,-1 1 0,1 0 0,-1-1 0,1 1 0,-1 0 0,1 0 0,0 0 0,2-1 0,-2 2 0,0 0 0,0 0 0,0 1 0,-1-1 0,1 0 0,0 1 0,0-1 0,-1 1 0,1 0 0,0 0 0,-1-1 0,1 1 0,0 0 0,-1 0 0,0 1 0,1-1 0,-1 0 0,0 0 0,2 2 0,6 8 0,0 0 0,-1 1 0,0 0 0,11 25 0,-9-10 0,-1 1 0,-1 1 0,-1 0 0,-2 0 0,2 49 0,-1-26 0,12 144 0,-19-175 0,1-21 0,0 1 0,0-1 0,-1 0 0,1 0 0,0 0 0,0 0 0,0 0 0,0 0 0,0 0 0,-1 0 0,1 0 0,0 0 0,0 0 0,0 0 0,0 0 0,0 0 0,-1 0 0,1 0 0,0 0 0,0 0 0,0 0 0,0 0 0,0 0 0,-1 0 0,1 0 0,0 0 0,0 0 0,0 0 0,0 0 0,0 0 0,0-1 0,-1 1 0,1 0 0,0 0 0,0 0 0,0 0 0,0 0 0,0 0 0,0 0 0,0-1 0,0 1 0,0 0 0,0 0 0,-1 0 0,1 0 0,0 0 0,0-1 0,0 1 0,0 0 0,0 0 0,0 0 0,0 0 0,0 0 0,0-1 0,0-1 0,-1 0 0,0 0 0,1 0 0,0 0 0,-1 0 0,1 0 0,0 0 0,0 0 0,0 0 0,0 0 0,0 0 0,1-1 0,-1 1 0,1 0 0,-1 0 0,1 0 0,1-2 0,3-4 0,-1 1 0,2 0 0,-1 1 0,1-1 0,0 1 0,0 0 0,1 1 0,-1 0 0,1 0 0,1 0 0,-1 0 0,1 1 0,-1 1 0,1-1 0,0 1 0,1 1 0,-1-1 0,11-1 0,15-1 0,1 1 0,0 2 0,42 3 0,-31-1 0,77 1 0,-121-1 0,0 0 0,0 0 0,0 0 0,0 0 0,0 0 0,0 1 0,0-1 0,0 0 0,0 1 0,0 0 0,0-1 0,0 1 0,1 1 0,-3-1 0,1-1 0,-1 0 0,0 1 0,0-1 0,0 1 0,0-1 0,0 1 0,0-1 0,-1 1 0,1-1 0,0 0 0,0 1 0,0-1 0,0 1 0,0-1 0,-1 1 0,1-1 0,0 0 0,0 1 0,-1-1 0,1 0 0,0 1 0,-1-1 0,1 0 0,0 1 0,-1-1 0,1 0 0,0 0 0,-1 1 0,1-1 0,-1 0 0,1 0 0,-1 1 0,-61 28 0,45-21 0,-135 70 0,133-67 0,2 1 0,-1 1 0,2 0 0,0 2 0,1-1 0,-16 21 0,25-27 0,1 1 0,0 0 0,1 0 0,0 0 0,0 1 0,1-1 0,0 1 0,1 0 0,0 0 0,0 14 0,-1 18 0,4 49 0,0-59 0,6 635 0,-7-651 0,0 1 0,0-1 0,2 0 0,0 0 0,0-1 0,6 18 0,-45-114 0,26 55 0,0 1 0,-17-28 0,17 37 0,0 0 0,-1 0 0,-1 1 0,0 1 0,-1 0 0,0 1 0,-1 1 0,-1 0 0,0 1 0,-1 0 0,0 1 0,0 1 0,-1 1 0,0 1 0,0 0 0,-38-7 0,2 5 0,-1 3 0,1 3 0,-100 6 0,39 0 0,-266 20 0,195-8 0,-248-12 0,208-6 0,-390 3 0,580-2 0,-1-1 0,1-1 0,-41-12 0,-102-34 0,164 45 0,12 4 0,-3 0 0,1 0 0,-1-1 0,1 0 0,0 0 0,-1 0 0,1-1 0,-5-4 0,9 7 0,1 0 0,0-1 0,0 1 0,-1 0 0,1-1 0,0 1 0,0 0 0,0-1 0,0 1 0,0 0 0,-1-1 0,1 1 0,0 0 0,0-1 0,0 1 0,0-1 0,0 1 0,0 0 0,0-1 0,0 1 0,1 0 0,-1-1 0,0 1 0,0 0 0,0-1 0,0 1 0,0 0 0,0-1 0,1 1 0,-1 0 0,0-1 0,0 1 0,1 0 0,-1-1 0,25-16 0,-18 12 0,0 0 0,0 0 0,-1 0 0,0-1 0,0 0 0,0 0 0,0-1 0,-1 0 0,0 0 0,-1 0 0,0 0 0,0-1 0,0 0 0,-1 0 0,0 0 0,3-15 0,-3 11 0,-1 0 0,0 0 0,0 0 0,-2 0 0,1-1 0,-1 1 0,-1 0 0,-1 0 0,1 0 0,-2 0 0,-3-14 0,-5-1 0,-1 1 0,-1 0 0,-2 1 0,0 1 0,-29-36 0,-105-101 0,130 142 0,-7-8 0,2-1 0,0-1 0,2-2 0,1 0 0,2-1 0,1-1 0,1 0 0,2-1 0,2-1 0,1-1 0,1 0 0,3 0 0,0-1 0,-2-47 0,9 81 0,1 0 0,0 0 0,-1 0 0,1 0 0,1 0 0,-1 0 0,0 0 0,1 0 0,-1 1 0,1-1 0,0 0 0,0 0 0,0 0 0,0 1 0,1-1 0,2-4 0,-1 5 0,-1 0 0,1 1 0,0-1 0,-1 1 0,1-1 0,0 1 0,0 0 0,0 0 0,0 0 0,-1 1 0,1-1 0,1 1 0,-1-1 0,0 1 0,0 0 0,3 1 0,92 3 0,0 5 0,151 34 0,51 6 0,-250-45 0,-23-2 0,0 0 0,1 2 0,27 9 0,59 13 0,-77-20 0,1 3 0,-2 1 0,43 18 0,-77-28 0,0 1 0,0 0 0,0 0 0,0 0 0,0 0 0,-1 0 0,1 0 0,0 0 0,0 1 0,-1-1 0,1 1 0,-1-1 0,1 1 0,-1-1 0,2 4 0,-3-5 0,0 1 0,0 0 0,0-1 0,-1 1 0,1-1 0,0 1 0,0 0 0,-1-1 0,1 1 0,0-1 0,0 1 0,-1 0 0,1-1 0,-1 1 0,1-1 0,-1 0 0,1 1 0,0-1 0,-1 1 0,0-1 0,1 0 0,-1 1 0,1-1 0,-1 0 0,1 1 0,-1-1 0,0 0 0,1 0 0,-1 0 0,-1 1 0,-8 2 0,-1-1 0,0 0 0,-1-1 0,-11 1 0,-504-1 0,232-4 0,1 3 0,1937 0 0,-1607 0 0,0 1 0,-1 2 0,1 1 0,-1 2 0,0 2 0,-1 1 0,0 1 0,0 2 0,53 28 0,-53-20 0,16 8 0,-1 2 0,81 66 0,-62-37 0,58 55 0,-108-96 0,-1 1 0,-1 1 0,-1 1 0,20 36 0,-30-48 0,-1-1 0,1 1 0,1-1 0,0-1 0,0 1 0,0-1 0,1 0 0,0 0 0,0-1 0,1 0 0,0 0 0,0-1 0,0 0 0,1-1 0,-1 1 0,1-2 0,0 1 0,0-1 0,1 0 0,11 1 0,69 12 0,2-4 0,115 1 0,-180-11 0,-16-2 0,1 1 0,-1 0 0,0 1 0,1 0 0,-1 1 0,16 6 0,-25-8 0,0 0 0,1 0 0,-1 0 0,-1 0 0,1 0 0,0 1 0,0-1 0,0 1 0,-1-1 0,1 1 0,0 0 0,-1-1 0,0 1 0,1 0 0,-1 0 0,0 0 0,0 0 0,0 0 0,0 0 0,0 1 0,-1-1 0,1 0 0,-1 0 0,1 1 0,-1-1 0,0 0 0,0 0 0,0 1 0,0-1 0,0 0 0,-1 1 0,1-1 0,-1 0 0,1 0 0,-1 0 0,0 1 0,0-1 0,-1 3 0,-3 4 0,0 0 0,0 0 0,-1-1 0,0 1 0,-1-1 0,0 0 0,0-1 0,0 0 0,-15 11 0,-11 5 0,-43 23 0,9-5 0,55-33 0,1 1 0,-1 1 0,1 0 0,1 0 0,0 1 0,-16 23 0,6-2 0,-21 47 0,39-75 0,-7 15 0,-2 0 0,0-1 0,-1 0 0,0-1 0,-1 0 0,-2-1 0,1-1 0,-29 23 0,28-27 0,0-1 0,-1-1 0,0 0 0,-1-1 0,0-1 0,0 0 0,-1-1 0,1-2 0,-1 1 0,-28 2 0,-68 0 0,-132-7 0,95-3 0,-627 2 0,754 0 0,0-2 0,0-1 0,1-1 0,-1-1 0,1-1 0,1-1 0,-1-1 0,1 0 0,1-2 0,0-1 0,-34-25 0,53 36 0,0 0 0,1 0 0,-1 0 0,1 0 0,0 0 0,-1 0 0,1 0 0,0-1 0,0 1 0,0 0 0,0-1 0,0 1 0,0-1 0,0 1 0,0-1 0,0 0 0,1 1 0,-1-1 0,1 0 0,-1 1 0,1-1 0,0 0 0,0 0 0,0-2 0,1 2 0,0 0 0,0 0 0,0 0 0,0 0 0,0 1 0,0-1 0,1 0 0,-1 1 0,1-1 0,0 1 0,-1 0 0,1-1 0,0 1 0,0 0 0,-1 0 0,1 0 0,3-1 0,13-4 0,0 0 0,0 0 0,29-3 0,-43 8 0,76-9 0,1 3 0,112 5 0,-111 2 0,197 5 0,500 73 0,-607-58 0,1-7 0,285-15 0,-404 0 0,1-4 0,65-14 0,-100 16 0,0-1 0,-1-1 0,0-1 0,0-1 0,-1 0 0,0-2 0,0 0 0,-1-1 0,18-15 0,-35 26 0,1 0 0,-1-1 0,0 1 0,0 0 0,0-1 0,1 1 0,-1-1 0,0 1 0,0 0 0,0-1 0,0 1 0,0-1 0,0 1 0,0-1 0,0 1 0,0 0 0,0-1 0,0 1 0,0-1 0,0 1 0,0-1 0,0 1 0,0 0 0,-1-1 0,1 1 0,0-1 0,0 1 0,0 0 0,-1-1 0,1 1 0,0 0 0,0-1 0,-1 1 0,1 0 0,0 0 0,-1-1 0,1 1 0,0 0 0,-1 0 0,1-1 0,-1 1 0,1 0 0,0 0 0,-1 0 0,1 0 0,-1 0 0,1-1 0,0 1 0,-1 0 0,1 0 0,-1 0 0,1 0 0,-1 1 0,-32-10 0,31 8 0,-214-28 0,-8 0 0,-200-96 0,244 65 0,-677-158 0,558 158 0,275 53 0,0-2 0,1 0 0,0-1 0,-36-24 0,30 18 0,0 0 0,-39-13 0,-309-73 0,250 72 0,-120-22 0,218 38 0,29 14 0,-1 0 0,1-1 0,0 1 0,0-1 0,-1 1 0,1 0 0,0-1 0,0 1 0,0 0 0,-1-1 0,1 1 0,0-1 0,0 1 0,0-1 0,0 1 0,0 0 0,0-1 0,0 1 0,0-1 0,0 1 0,0-1 0,0 1 0,0 0 0,0-1 0,1 1 0,-1-1 0,0 1 0,0 0 0,0-1 0,0 1 0,1-1 0,-1 1 0,0 0 0,0-1 0,1 1 0,3-4 0,1 1 0,-1 0 0,1 0 0,0 1 0,0-1 0,0 1 0,0 0 0,11-2 0,58-16 0,2 4 0,-1 4 0,105-5 0,241 14 0,-231 5 0,-168-1 0,-1 1 0,1 1 0,-1 1 0,32 10 0,84 35 0,-78-26 0,342 139 0,-371-152 0,0-2 0,1-1 0,0-1 0,0-1 0,0-2 0,47-2 0,-175-2 0,1 4 0,-1 4 0,1 4 0,-151 37 0,78 0 0,-150 36 0,229-65 0,-148 13 0,-337-26 0,343-9 0,186 1 0,1-3 0,-1-1 0,1-3 0,0-1 0,-61-23 0,88 26 0,-1-2 0,1 0 0,1-1 0,-1 0 0,2-2 0,0 0 0,0 0 0,1-2 0,-23-26 0,31 33 0,0 0 0,-1 1 0,0 0 0,0 0 0,0 0 0,-1 1 0,1 1 0,-13-6 0,-77-22 0,81 27 0,-72-20 0,1-3 0,1-5 0,-103-53 0,-92-53 0,263 133 0,0 1 0,-1 0 0,1 2 0,-1 0 0,0 1 0,-24 0 0,-4 0 0,-117-7 0,-139-14 0,267 17 0,1-1 0,-1-1 0,1-3 0,1-1 0,0-1 0,-33-18 0,61 27 0,1 0 0,-1 0 0,1 0 0,0-1 0,0 0 0,0 0 0,1 0 0,0-1 0,0 0 0,0 0 0,-6-11 0,10 14 0,0 1 0,0-1 0,0 0 0,0-1 0,0 1 0,1 0 0,-1 0 0,1 0 0,0 0 0,0 0 0,0-1 0,0 1 0,1 0 0,-1 0 0,1 0 0,0 0 0,0 0 0,0 0 0,0 0 0,0 0 0,1 0 0,0 1 0,-1-1 0,1 0 0,0 1 0,0-1 0,0 1 0,0 0 0,5-4 0,2-1 0,-1 0 0,1 1 0,0 1 0,0-1 0,1 1 0,-1 1 0,1-1 0,21-4 0,6 0 0,46-4 0,-4 0 0,-4-6 0,122-49 0,18-5 0,-102 47 0,0 6 0,1 4 0,1 5 0,167 6 0,459 70 0,-201 14 0,757 210 0,-1177-253 0,-2 5 0,-2 6 0,144 79 0,-259-125 0,1-1 0,-1 1 0,1 0 0,-1 0 0,0-1 0,1 1 0,-1 0 0,0 1 0,0-1 0,1 0 0,-1 0 0,0 0 0,0 1 0,0-1 0,0 0 0,-1 1 0,1-1 0,0 1 0,-1-1 0,1 1 0,-1 0 0,1-1 0,-1 1 0,1 2 0,-2-2 0,1 1 0,-1-1 0,0 0 0,1 0 0,-1 0 0,0 1 0,-1-1 0,1 0 0,0 0 0,0 0 0,-1-1 0,1 1 0,-1 0 0,0 0 0,-2 1 0,-6 5 0,-1 0 0,0 0 0,-1-1 0,0-1 0,-14 7 0,-35 7 0,-1-3 0,-1-2 0,-129 13 0,89-14 0,-208 29 0,-346 57 0,380-31 0,111-24 0,-237 73 0,252-71 0,-262 73 0,-31-13 0,304-73 0,90-25 0,1 3 0,-84 32 0,112-33 0,1 1 0,0 0 0,-34 30 0,-16 10 0,60-45 0,0 1 0,0 0 0,1 1 0,0 0 0,0 0 0,1 1 0,-10 15 0,-41 81 0,33-57 0,4-7 0,7-13 0,-33 47 0,47-74 0,0-1 0,0 1 0,0-1 0,-1 1 0,1-1 0,0 0 0,-1 1 0,1-1 0,-1 0 0,0 0 0,1 0 0,-1 0 0,0 0 0,1-1 0,-4 2 0,0-7 0,9-12 0,2 6 0,0-1 0,1 1 0,0 0 0,1 1 0,0 0 0,1 0 0,0 1 0,0 0 0,1 0 0,0 1 0,1 1 0,16-10 0,-2 4 0,1 2 0,0 0 0,1 2 0,49-10 0,477-116 0,-542 132 0,448-105 0,-195 69 0,56-11 0,-241 33 0,0-3 0,77-32 0,-89 24 0,-15 7 0,-93 43 0,-47 20 0,-1-4 0,-106 31 0,-257 68 0,278-76 0,90-30 0,-86 19 0,100-34 0,17-6 0,0 3 0,-89 34 0,118-37 0,-47 10 0,48-14 0,0 0 0,1 1 0,-29 15 0,-3 8 0,38-19 0,-1-1 0,0-1 0,-1 0 0,0-1 0,0-1 0,-1-1 0,0 0 0,-22 3 0,23-10 0,18-4 0,26-7 0,34 2 0,1 3 0,0 2 0,96 5 0,-74 1 0,1108 1 0,-1134-4 0,-1-3 0,0-1 0,74-20 0,160-58 0,-200 60 0,1 5 0,149-13 0,-164 23 0,126-5 0,212 12 0,-190 5 0,-119-5 0,-35 0 0,92 8 0,-157-5 0,1-1 0,-1 2 0,0-1 0,0 0 0,0 1 0,0 0 0,0 0 0,0 1 0,-1 0 0,1-1 0,-1 1 0,1 1 0,-1-1 0,0 1 0,0-1 0,-1 1 0,5 5 0,1 6 0,0-1 0,-1 1 0,0 1 0,5 16 0,-8-17 0,2 0 0,0-1 0,0 0 0,17 23 0,-24-36 0,1-1 0,0 0 0,-1 1 0,1-1 0,-1 0 0,1 1 0,-1-1 0,1 1 0,-1-1 0,1 1 0,-1-1 0,0 1 0,1-1 0,-1 1 0,0-1 0,1 1 0,-1 0 0,0-1 0,0 1 0,0 0 0,1-1 0,-1 1 0,0 0 0,0-1 0,0 1 0,0-1 0,0 1 0,0 0 0,0-1 0,0 1 0,0 0 0,-1-1 0,1 1 0,0 0 0,0-1 0,-1 1 0,1-1 0,0 1 0,-1 0 0,1-1 0,0 1 0,-1-1 0,1 1 0,-1-1 0,1 1 0,-1-1 0,1 0 0,-1 1 0,1-1 0,-1 0 0,1 1 0,-1-1 0,0 0 0,1 1 0,-1-1 0,0 0 0,1 0 0,-1 0 0,0 0 0,1 0 0,-1 0 0,0 0 0,1 0 0,-1 0 0,0 0 0,-59-3 0,42 1 0,-778-5 0,460 9 0,-377-2 0,667 2 0,-70 13 0,-14 1 0,-355-13 0,357-21 0,77 10 0,-65-3 0,-323 11 0,207 1 0,200 1 0,0 1 0,1 1 0,-1 1 0,1 2 0,0 2 0,0 0 0,-47 23 0,66-27 0,-1-1 0,0 0 0,0-1 0,-1 0 0,1-1 0,0-1 0,-1 0 0,1-1 0,-1 0 0,-17-3 0,-10-5 0,0-2 0,-44-16 0,77 24 0,-473-127 0,99 57 0,115 19 0,218 46 0,-1 3 0,-1 1 0,-54 5 0,57 0 0,1-2 0,-1-2 0,-74-12 0,63 4 0,0 4 0,0 1 0,-91 6 0,-66-4 0,206 2 0,1 1 0,-1-1 0,1-1 0,-1 0 0,1 0 0,0-1 0,0 0 0,-11-6 0,19 9 0,1 0 0,-1-1 0,1 1 0,-1-1 0,1 1 0,-1 0 0,1-1 0,-1 1 0,1-1 0,-1 1 0,1-1 0,0 0 0,-1 1 0,1-1 0,0 1 0,-1-1 0,1 0 0,0 1 0,0-1 0,0 0 0,0 1 0,-1-1 0,1 1 0,0-1 0,0 0 0,0 1 0,0-1 0,1 0 0,-1-1 0,14-17 0,29-10 0,-42 29 0,35-18 0,1 1 0,76-21 0,-6 3 0,-77 26 0,1 1 0,0 2 0,0 1 0,55-1 0,-2 0 0,-52 2 0,25-1 0,-1-2 0,0-3 0,91-29 0,365-114 0,-252 82 0,12-20 0,-118 37 0,-123 46 0,1 0 0,0 3 0,53-4 0,-52 7 0,0-2 0,-1-1 0,49-14 0,-10-4 0,85-42 0,-149 61 0,44-17 0,-50 20 0,0 1 0,-1 0 0,1 0 0,-1 0 0,1-1 0,0 1 0,-1 0 0,1 0 0,0 0 0,-1 0 0,1 0 0,0 0 0,-1 1 0,1-1 0,-1 0 0,1 0 0,0 0 0,-1 0 0,1 1 0,-1-1 0,1 0 0,-1 1 0,1-1 0,0 1 0,0 0 0,-1 1 0,0-1 0,0 0 0,0 0 0,0 0 0,0 1 0,0-1 0,0 0 0,0 0 0,-1 0 0,1 0 0,0 1 0,-1-1 0,1 0 0,-1 0 0,1 0 0,-1 0 0,1 0 0,-2 1 0,-24 40 0,-2-2 0,-2-1 0,-55 55 0,61-68 0,-1 1 0,-2-2 0,-2-1 0,-59 40 0,65-51 0,-1-1 0,0-1 0,-1-1 0,-48 13 0,16-10 0,-65 6 0,49-14 0,-94-5 0,-42 2 0,125 15 0,20-3 0,61-13 0,-11 1 0,25 0 0,752-1 0,-365-3 0,-386 2 0,32 0 0,-42 0 0,-1 0 0,1 1 0,0-1 0,0 0 0,0 1 0,-1-1 0,1 1 0,0-1 0,0 1 0,-1 0 0,1-1 0,0 1 0,-1 0 0,1 0 0,-1 1 0,0-1 0,3 2 0,-4-2 0,0 0 0,0 0 0,0 0 0,0-1 0,-1 1 0,1 0 0,0 0 0,0 0 0,-1 0 0,1-1 0,0 1 0,-1 0 0,1 0 0,-1-1 0,1 1 0,-1 0 0,1 0 0,-1-1 0,0 1 0,1-1 0,-1 1 0,0-1 0,1 1 0,-1-1 0,0 1 0,0-1 0,1 0 0,-1 1 0,-1-1 0,-25 13 0,-148 48 0,89-33 0,2 4 0,-98 51 0,-46 53 0,220-131 0,-7 4 0,-1-1 0,-1 0 0,0-2 0,0 0 0,0-1 0,0 0 0,-1-2 0,-32 3 0,-13-3 0,-74-6 0,49 0 0,-5 0 0,-158 4 0,236-1 0,0 1 0,1 1 0,0 0 0,-1 1 0,1 0 0,0 1 0,0 1 0,1 0 0,0 1 0,0 0 0,0 1 0,0 1 0,1 0 0,0 0 0,1 2 0,-15 14 0,-51 68 0,43-49 0,-57 54 0,77-83 0,-2-1 0,1-1 0,-2-1 0,1 0 0,-2-1 0,1-1 0,-33 12 0,-14-2 0,-130 22 0,-77-8 0,154-20 0,108-12 0,1 0 0,0 0 0,-1-1 0,1-1 0,-1 1 0,1-1 0,0-1 0,0 1 0,-1-1 0,-11-5 0,14 4 0,0-1 0,1 1 0,-1-1 0,1 0 0,0 0 0,0-1 0,1 0 0,-1 0 0,1 0 0,0 0 0,0 0 0,0-1 0,-3-9 0,-1-1 0,1-1 0,1 0 0,0-1 0,1 1 0,1-1 0,1 0 0,-1-28 0,7-134 0,0 127 0,-5-89 0,-25-41 0,25 179 0,1 0 0,0 1 0,1-1 0,-1 0 0,1 0 0,-1 0 0,1 0 0,1 0 0,-1 0 0,0 0 0,1 0 0,0 0 0,0 0 0,0 0 0,0 0 0,1 1 0,2-6 0,-1 6 0,0 0 0,0 0 0,1 1 0,-1-1 0,1 1 0,-1-1 0,1 1 0,0 0 0,0 0 0,0 1 0,0-1 0,0 1 0,0 0 0,0 0 0,7 0 0,162-27 0,-160 25 0,-35 1 0,-44 1 0,63 1 0,-21-1 0,33-2 0,50-5 0,-46 6 0,621-109 0,-621 108 0,6-1 0,0 0 0,37-2 0,-53 5 0,0 1 0,0 0 0,0 0 0,0 0 0,0 0 0,0 0 0,0 1 0,-1-1 0,1 1 0,0 0 0,0 0 0,0 0 0,-1 0 0,1 0 0,0 1 0,-1-1 0,1 1 0,-1 0 0,0 0 0,0 0 0,1 0 0,-1 0 0,-1 0 0,1 0 0,0 1 0,2 3 0,-4-4 0,1 0 0,-1 1 0,1-1 0,-1 0 0,0 1 0,0-1 0,0 0 0,0 1 0,0-1 0,-1 0 0,1 1 0,-1-1 0,0 0 0,1 1 0,-1-1 0,0 0 0,0 0 0,0 0 0,-1 0 0,1 0 0,0 0 0,-1 0 0,1 0 0,-1-1 0,0 1 0,0 0 0,-3 1 0,-7 6 0,0 0 0,0-1 0,-18 8 0,18-10 0,-18 9 0,0-3 0,-1 0 0,-59 13 0,-44 2 0,88-19 0,0 1 0,0 3 0,1 1 0,-65 29 0,109-41 0,-44 26 0,45-27 0,-1 1 0,0-1 0,0 0 0,0 1 0,1-1 0,-1 1 0,0-1 0,1 1 0,-1-1 0,1 1 0,-1 0 0,0-1 0,1 1 0,-1 0 0,1 0 0,0-1 0,-1 1 0,1 0 0,-1 0 0,1 0 0,0-1 0,0 1 0,0 0 0,-1 0 0,1 0 0,0 0 0,0 0 0,0-1 0,0 1 0,0 0 0,1 0 0,-1 0 0,0 0 0,0 0 0,0-1 0,1 1 0,-1 0 0,1 0 0,-1 0 0,0-1 0,1 1 0,-1 0 0,1-1 0,0 1 0,-1 0 0,1-1 0,-1 1 0,1-1 0,0 1 0,0-1 0,0 1 0,10 4 0,1 0 0,0-1 0,-1-1 0,1 0 0,0 0 0,1-1 0,-1-1 0,17 0 0,23 4 0,20 5 0,-2 3 0,0 3 0,134 49 0,-194-60 0,-1 0 0,0 0 0,0 1 0,0 0 0,-1 0 0,0 1 0,0 1 0,0-1 0,-1 1 0,0 0 0,7 12 0,3 9 0,-1 0 0,15 38 0,-10-20 0,-9-21 0,26 59 0,-36-80 0,0-1 0,-1 1 0,0 0 0,0-1 0,0 1 0,0 0 0,-1 0 0,0-1 0,0 1 0,0 0 0,-1 0 0,1 0 0,-1-1 0,-3 10 0,3-12 0,0 0 0,0-1 0,-1 1 0,1-1 0,0 1 0,-1-1 0,1 0 0,-1 0 0,0 0 0,1 0 0,-1 0 0,0 0 0,1 0 0,-1 0 0,0 0 0,0-1 0,0 1 0,0-1 0,0 0 0,0 1 0,0-1 0,0 0 0,0 0 0,1 0 0,-1 0 0,0-1 0,0 1 0,0 0 0,0-1 0,-2 0 0,-12-4 0,1 0 0,-28-13 0,12 5 0,-304-99 0,326 110-62,-1-1 0,1 0 0,0 0 0,0-1 0,1 0 0,-1 0 0,1-1 0,0 0 0,0-1 0,0 0 0,1 0 0,0-1-1,0 0 1,1 0 0,0 0 0,0-1 0,0 0 0,1 0 0,0-1 0,1 1 0,-5-13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2:27.7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24575,'10'0'0,"1"1"0,0 0 0,-1 1 0,1 0 0,-1 1 0,0 0 0,1 0 0,-2 1 0,11 6 0,6 5 0,44 33 0,-52-34 0,0-1 0,0-1 0,1-1 0,1 0 0,25 9 0,-17-13 0,1-2 0,-1-1 0,1-2 0,0 0 0,0-2 0,37-4 0,12 1 0,587 2 0,-628 3 0,-1 1 0,43 10 0,-40-5 0,63 3 0,650-9 0,-363-5 0,-347 4 0,0-3 0,0-1 0,68-15 0,-32 1 0,2 3 0,0 3 0,149 0 0,-167 13 0,0 2 0,67 14 0,-84-12 0,76 1 0,-81-6 0,0 1 0,60 12 0,85 31 0,-154-39 0,0-1 0,1-1 0,44-2 0,-38-1 0,71 10 0,-49-3 0,78 2 0,-41-5 0,18 12 0,-74-10 0,60 4 0,256-11 0,-160-1 0,-139-2 0,-1-3 0,97-22 0,-95 15 0,1 3 0,82-4 0,-45 13 0,188-11 0,-240 5 0,0 2 0,0 2 0,0 3 0,0 1 0,0 2 0,70 14 0,58 28 0,122 24 0,-204-63 0,-68-5 0,-62-1 0,-2628-5 0,1452 8 0,-969-3 0,2177-1 0,0 1 0,0 1 0,0-1 0,1 1 0,-1 0 0,0 1 0,-9 3 0,13-3 0,0-1 0,0 1 0,0 0 0,0 0 0,0 1 0,1-1 0,-1 0 0,1 1 0,0 0 0,-1-1 0,1 1 0,0 0 0,1 0 0,-1 0 0,1 0 0,-2 5 0,-3 9 0,1 0 0,0 0 0,2 1 0,0-1 0,-1 28 0,5 90 0,0-131 0,-1 2 0,0-1 0,0 1 0,1 0 0,0 0 0,0 0 0,0-1 0,1 1 0,0 0 0,0-1 0,0 1 0,1-1 0,0 0 0,0 0 0,0 0 0,1 0 0,-1-1 0,1 1 0,0-1 0,1 0 0,-1 0 0,1-1 0,-1 1 0,1-1 0,0 0 0,1 0 0,-1 0 0,0-1 0,1 0 0,7 2 0,10 3 0,0-1 0,0-1 0,0-1 0,1-1 0,25 0 0,125-9 0,-55 1 0,1030 3 0,-611 3 0,-107-37 0,-340 24 0,255-16 0,-318 26 0,0-1 0,-1-1 0,1-2 0,44-15 0,-42 12 0,1 1 0,0 1 0,48-5 0,453 10 0,-258 5 0,-235-5 0,0-2 0,43-9 0,38-5 0,2 7 0,321-17 0,-456 28 0,-257 2 0,209 2 0,0 2 0,-87 21 0,75-8 0,-105 26 0,-208 25 0,51-58 0,262-11 0,265 6 0,282 47 0,-440-49 0,19 5 0,56 17 0,47 10 0,-135-34 0,-1-2 0,1-1 0,-1 0 0,0-2 0,32-5 0,104-33 0,11-1 0,-1 23 0,-111 15 0,-1-3 0,1-3 0,77-21 0,-10-1 0,-24 8 0,-55 11 0,111-36 0,-129 39 0,-1-2 0,0 0 0,-1-1 0,23-17 0,-34 20 0,-1-1 0,0 0 0,10-13 0,-16 16 0,0 1 0,0 0 0,1 0 0,0 0 0,0 1 0,1 0 0,0 0 0,-1 1 0,1-1 0,1 2 0,-1-1 0,1 1 0,-1 0 0,12-3 0,68-4 0,0 3 0,1 4 0,97 10 0,-18-2 0,-127-4-1365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2:07.0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 24575,'54'170'0,"-10"-35"0,90 297 0,-78-239 0,-5-17 0,-33-121 0,43 110 0,-54-147 0,2-1 0,0-1 0,1 0 0,1 0 0,0-1 0,27 28 0,-31-37 0,0-1 0,1 1 0,-1-1 0,1-1 0,0 0 0,1 0 0,-1 0 0,1-1 0,-1 0 0,1-1 0,0 0 0,15 2 0,8-2 0,0-1 0,41-5 0,-19 1 0,382-3 0,-413 7 0,-1 2 0,0 0 0,26 8 0,-23-5 0,0-1 0,32 2 0,536-4 0,-303-6 0,-168 0 0,0-6 0,0-5 0,150-38 0,-224 39 0,75-33 0,-81 28 0,1 2 0,57-13 0,-15 17 0,1 4 0,0 3 0,97 8 0,-66-1 0,-114 0 0,-11 2 0,-32 10 0,-57 11 0,30-12 0,-105 5 0,167-18 0,1 0 0,0 0 0,-1 1 0,1 0 0,0 0 0,-1 0 0,1 0 0,0 0 0,0 1 0,0 0 0,0 0 0,0 0 0,0 0 0,1 1 0,-1-1 0,1 1 0,-4 3 0,5-2 0,0-1 0,0 1 0,0-1 0,0 1 0,1 0 0,-1-1 0,1 1 0,0 0 0,0 0 0,0 0 0,1 0 0,-1 0 0,1 0 0,0 0 0,0 0 0,1 0 0,-1 0 0,3 7 0,-2-5 0,0-1 0,1 0 0,-1 0 0,1 1 0,1-1 0,-1 0 0,1 0 0,0-1 0,0 1 0,0-1 0,1 1 0,-1-1 0,1 0 0,0 0 0,8 5 0,-4-4 0,0 0 0,0-1 0,0 0 0,1 0 0,0-1 0,-1 0 0,1-1 0,18 3 0,-7-3 0,0-1 0,1-1 0,-1 0 0,1-2 0,-1 0 0,0-1 0,0-2 0,21-6 0,-32 8 0,-1 0 0,1 0 0,-1-1 0,0 0 0,0 0 0,0-1 0,-1 0 0,0 0 0,0-1 0,0 0 0,-1 0 0,1-1 0,-1 1 0,-1-1 0,0-1 0,0 1 0,0-1 0,-1 0 0,0 0 0,0 0 0,-1-1 0,4-13 0,14-52 0,-4 0 0,-2-1 0,6-118 0,-19 184 0,-2 1 0,1-1 0,-1 0 0,0 1 0,-1-1 0,0 1 0,-1-1 0,1 1 0,-1-1 0,-1 1 0,0 0 0,0 0 0,-1 0 0,0 0 0,0 1 0,0-1 0,-1 1 0,-1 0 0,1 1 0,-1-1 0,0 1 0,0 0 0,-1 1 0,-10-8 0,-8-5 0,-1 1 0,-1 1 0,0 2 0,-1 0 0,0 2 0,-1 1 0,-1 1 0,-40-7 0,18 8 0,0 2 0,-1 3 0,1 2 0,-62 5 0,-616 6 0,425-12 0,-1185 3 0,1483 0 0,0 0 0,1 0 0,-1 1 0,0-1 0,0 1 0,0 1 0,0-1 0,1 1 0,-1 1 0,1-1 0,-1 1 0,1 0 0,0 0 0,0 1 0,0 0 0,1 0 0,-1 0 0,1 1 0,0 0 0,0 0 0,1 0 0,-1 0 0,1 1 0,0 0 0,-4 10 0,2-7 0,1 0 0,0 1 0,1 0 0,0 0 0,0 0 0,1 0 0,1 1 0,-2 11 0,4-20 0,-1 1 0,1-1 0,0 1 0,0 0 0,0-1 0,1 1 0,-1-1 0,1 1 0,-1-1 0,1 1 0,0-1 0,0 1 0,0-1 0,0 0 0,0 1 0,0-1 0,1 0 0,-1 0 0,1 0 0,0 0 0,0 0 0,-1 0 0,1-1 0,0 1 0,0-1 0,1 1 0,-1-1 0,0 0 0,0 1 0,1-1 0,-1 0 0,1-1 0,-1 1 0,1 0 0,-1-1 0,1 1 0,-1-1 0,6 0 0,14 1 0,0-1 0,1-1 0,38-7 0,2-1 0,330-8 0,-161 10 0,-61-11 0,30 0 0,-153 17 0,726 26 0,-108-8 0,-428-19 0,-172 2 0,-108 0 0,-73 0 0,-183-22 0,-769-114 0,-142 108 0,919 29 0,266-1 0,0-1 0,0-2 0,0 0 0,-35-9 0,44 7 0,1 0 0,0-1 0,0 0 0,0-1 0,1-1 0,0 0 0,0 0 0,-13-14 0,24 22 0,1-1 0,0 0 0,-1 0 0,1 0 0,0-1 0,0 1 0,0 0 0,0 0 0,0-1 0,0 1 0,0 0 0,1-1 0,-1 1 0,0-1 0,1 1 0,-1-1 0,1 1 0,-1-1 0,1 1 0,0-1 0,0 0 0,0 1 0,0-1 0,0-2 0,1 2 0,0 1 0,0-1 0,0 0 0,0 0 0,0 1 0,1-1 0,-1 1 0,0-1 0,1 1 0,-1-1 0,1 1 0,0 0 0,0 0 0,-1 0 0,1 0 0,3-1 0,12-5 0,0 2 0,1 0 0,27-5 0,-39 9 0,30-4 0,0 1 0,0 2 0,1 2 0,-1 1 0,45 7 0,180 43 0,-229-43 0,13 5 0,0 2 0,-1 2 0,56 30 0,56 22 0,-95-50 0,1-3 0,90 11 0,-40-8 0,430 77 0,-321-51 0,-209-44 0,-1 1 0,0 0 0,0 1 0,19 7 0,-28-3 0,-16 1 0,-38 6 0,1-2 0,-2-2 0,-96 4 0,89-8 0,-115 5 0,0-7 0,-206-22 0,94 6 0,248 11 0,675 70 0,-380-32 0,-170-33 0,-2 1 0,-106-8 0,1 1 0,-1 1 0,-32 3 0,-8 0 0,-114-2 0,-607-24 0,720 21 0,40 2 0,0 0 0,-1-1 0,1-2 0,1 0 0,-43-14 0,-101-64 0,46 20 0,-233-90 0,339 146 0,0 1 0,0-2 0,0 0 0,1 0 0,0-2 0,0 1 0,1-1 0,0-1 0,1-1 0,0 1 0,0-2 0,1 1 0,1-1 0,0-1 0,1 0 0,-8-15 0,16 28 0,0 0 0,0-1 0,0 1 0,0 0 0,0 0 0,0 0 0,0-1 0,0 1 0,0 0 0,0 0 0,0 0 0,-1-1 0,1 1 0,0 0 0,0 0 0,0 0 0,0 0 0,0-1 0,0 1 0,0 0 0,-1 0 0,1 0 0,0 0 0,0 0 0,0 0 0,0-1 0,-1 1 0,1 0 0,0 0 0,0 0 0,0 0 0,-1 0 0,1 0 0,0 0 0,0 0 0,0 0 0,0 0 0,-1 0 0,1 0 0,0 0 0,0 0 0,0 0 0,-1 0 0,1 0 0,0 0 0,0 0 0,-1 0 0,-3 13 0,2 22 0,2-34 0,-1 27 0,1 0 0,2 0 0,0 0 0,2-1 0,1 1 0,2-1 0,0 0 0,2 0 0,14 30 0,-9-28 0,-7-14 0,1 1 0,0-1 0,1 0 0,0 0 0,1-1 0,1-1 0,23 23 0,-28-31 0,4 3 0,0 1 0,-1 0 0,1 0 0,-2 0 0,1 1 0,7 14 0,-14-21 0,-1 0 0,0-1 0,0 1 0,0 0 0,0 0 0,0 0 0,-1 0 0,1 0 0,-1 0 0,0 0 0,0 0 0,0 1 0,0-1 0,-1 0 0,1 0 0,-1 0 0,0 0 0,0 0 0,0-1 0,0 1 0,0 0 0,-1 0 0,1-1 0,-1 1 0,0 0 0,1-1 0,-1 0 0,0 1 0,-1-1 0,1 0 0,0 0 0,-3 1 0,-29 24 0,28-23 0,0 0 0,0 0 0,1 1 0,-1-1 0,1 1 0,0 0 0,1 1 0,-1-1 0,1 1 0,0 0 0,0 0 0,-4 12 0,2 1 0,5-15 0,0 0 0,0 1 0,0-1 0,-1 0 0,1 0 0,-1 0 0,0 0 0,0 0 0,-1 0 0,1-1 0,-1 1 0,-4 4 0,7-8 0,-1 0 0,1 1 0,-1-1 0,1 0 0,0 1 0,-1-1 0,1 0 0,-1 0 0,1 0 0,-1 0 0,1 1 0,-1-1 0,1 0 0,-1 0 0,1 0 0,-1 0 0,1 0 0,-1 0 0,1 0 0,-1 0 0,1-1 0,-1 1 0,1 0 0,-1 0 0,1 0 0,-1 0 0,1-1 0,0 1 0,-1 0 0,1 0 0,-1-1 0,0 1 0,-10-19 0,0-27 0,11 45 0,-6-44 0,0-55 0,9 79 0,5 30 0,11 38 0,-4 15 0,-11-43 0,0 0 0,1-1 0,1 1 0,10 19 0,-14-34 0,1 1 0,0-1 0,0 1 0,0-1 0,0 0 0,1 0 0,-1 0 0,1-1 0,0 1 0,0-1 0,1 0 0,-1 0 0,0 0 0,1-1 0,0 1 0,0-1 0,0 0 0,0-1 0,9 3 0,11 0 0,-1-1 0,1-2 0,0 0 0,-1-1 0,1-2 0,-1 0 0,1-2 0,-1-1 0,0 0 0,35-14 0,-42 12 0,-1 0 0,0-1 0,0-1 0,-1 0 0,-1-1 0,1-1 0,-1 0 0,-1 0 0,0-2 0,-1 0 0,0 0 0,-1-1 0,-1-1 0,0 1 0,13-27 0,125-268 0,-115 235 0,73-192 0,-89 211 0,-9 24 0,2 0 0,1 1 0,1 0 0,24-40 0,26 0-1365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2:07.3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4:22:50.8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272 595 24575,'2819'0'0,"-2583"19"0,-15 0 0,676-18 0,-425-3 0,-414 0 0,87-16 0,-36 2 0,195-6 0,84-11 0,-350 26 0,43-14 0,-54 13 0,-1 1 0,1 2 0,0 0 0,28 0 0,620 4 0,-292 4 0,-381-3 0,16 0 0,0 0 0,0-1 0,1-1 0,-1-1 0,20-5 0,-34 7 0,0 0 0,0-1 0,-1 1 0,1-1 0,-1 0 0,0 0 0,1 0 0,-1 0 0,0-1 0,0 1 0,0-1 0,-1 0 0,1 1 0,-1-1 0,1-1 0,-1 1 0,0 0 0,0 0 0,0-1 0,-1 0 0,1 1 0,-1-1 0,0 0 0,0 1 0,0-1 0,0 0 0,-1 0 0,0 0 0,0 0 0,0-6 0,0 3 0,-1 0 0,1 0 0,-1-1 0,-1 1 0,0 0 0,0 0 0,0 0 0,-1 0 0,1 1 0,-2-1 0,1 1 0,-1-1 0,0 1 0,0 0 0,-1 1 0,0-1 0,0 1 0,0 0 0,0 0 0,-1 0 0,0 1 0,0 0 0,-12-6 0,2 3 0,-1 0 0,-1 1 0,1 1 0,-1 1 0,0 1 0,0 0 0,0 1 0,-26 0 0,-169-14 0,36 1 0,131 11 0,-53-11 0,56 7 0,-67-4 0,-201 14 0,-108-4 0,397-1 0,0-2 0,1 0 0,-1-1 0,1-1 0,0-1 0,-23-12 0,23 9 0,-1 2 0,0 0 0,-1 1 0,0 2 0,-31-5 0,-50 4 0,-117 10 0,64 0 0,122-3 0,8-1 0,-1 2 0,-38 5 0,57-5 0,0 2 0,0-1 0,0 1 0,0 0 0,1 1 0,-1 0 0,1 0 0,0 1 0,0 0 0,-14 12 0,-15 13 0,27-23 0,1 0 0,0 0 0,0 1 0,1 0 0,0 1 0,0 0 0,-8 11 0,16-19 0,-1 0 0,1 0 0,-1 0 0,1 0 0,0 0 0,-1 0 0,1 0 0,0 0 0,-1 0 0,1 0 0,0 1 0,0-1 0,0 0 0,0 0 0,0 0 0,0 0 0,1 0 0,-1 0 0,0 0 0,0 0 0,1 0 0,-1 0 0,1 0 0,-1 0 0,2 2 0,-1-2 0,1 1 0,0 0 0,0-1 0,0 1 0,0-1 0,0 1 0,0-1 0,0 0 0,0 0 0,0 0 0,3 1 0,9 1 0,-1 0 0,0 0 0,18 1 0,-30-4 0,422 59 0,-332-47 0,0-5 0,168-8 0,-96-2 0,8 3 0,-243-1 0,0-2 0,1-4 0,-1-3 0,-71-19 0,67 8 0,2-1 0,-2 3 0,-150-17 0,-396 33 0,324 7 0,-503-5 0,800 1 0,-11 0 0,0 0 0,0 1 0,1 0 0,-17 4 0,27-5 0,1 0 0,0 0 0,-1 0 0,1 0 0,-1 0 0,1 0 0,0 0 0,-1 0 0,1 1 0,0-1 0,-1 0 0,1 0 0,0 0 0,-1 0 0,1 1 0,0-1 0,-1 0 0,1 0 0,0 1 0,-1-1 0,1 0 0,0 1 0,0-1 0,0 0 0,-1 1 0,1-1 0,0 0 0,0 1 0,0-1 0,0 0 0,-1 1 0,1-1 0,0 1 0,0-1 0,0 0 0,0 1 0,0-1 0,0 0 0,0 1 0,0-1 0,0 1 0,0-1 0,1 0 0,-1 1 0,17 15 0,29 5 0,-16-14 0,-1-2 0,1-1 0,56 1 0,-47-4 0,63 11 0,287 43 0,-266-40 0,195 4 0,-112-11 0,-194-6 0,-1 1 0,1-1 0,-1 2 0,1 0 0,-1 0 0,0 1 0,-1 0 0,16 10 0,7 3 0,-34-15 0,-10 0 0,-20 1 0,-686-2 0,343-5 0,271 4 0,31 2 0,1-4 0,-124-17 0,-196-71 0,373 83 0,0 0 0,0-2 0,-18-10 0,24 11 0,1 1 0,-1 0 0,0 1 0,0 1 0,-1 0 0,1 0 0,-1 1 0,-17-1 0,-354 2 0,178 5 0,-425 35 0,608-34 0,-1 1 0,1 1 0,-37 14 0,37-11 0,-1-1 0,0-1 0,-28 4 0,-147 11 0,-233-3 0,425-19 0,0 0 0,0 0 0,1 1 0,-1 0 0,0 0 0,1 1 0,-1 0 0,1 0 0,0 1 0,-1 0 0,1 0 0,0 0 0,-10 8 0,6-2 0,0 0 0,1 1 0,1 0 0,-1 0 0,2 1 0,-10 16 0,-165 312 0,169-312 0,-63 105 0,75-132 0,1 0 0,0 1 0,-1-1 0,1 0 0,0 1 0,-1-1 0,1 0 0,0 1 0,0-1 0,-1 1 0,1-1 0,0 0 0,0 1 0,-1-1 0,1 1 0,0-1 0,0 1 0,0-1 0,0 1 0,0-1 0,0 1 0,0-1 0,0 1 0,0-1 0,0 1 0,0-1 0,0 1 0,0-1 0,0 0 0,1 1 0,-1-1 0,0 1 0,0-1 0,1 1 0,17-6 0,32-26 0,-44 27 0,8-6 0,1 1 0,-1 0 0,1 0 0,1 2 0,0 0 0,0 0 0,0 2 0,1 0 0,0 1 0,0 0 0,0 2 0,26-2 0,375 9 0,-402-4 0,-1 1 0,0 0 0,0 0 0,0 2 0,0 0 0,-1 1 0,1 0 0,-1 1 0,0 0 0,-1 2 0,15 8 0,-21-12 0,0-1 0,0 0 0,1 0 0,0 0 0,-1-1 0,1-1 0,0 1 0,0-1 0,0-1 0,0 1 0,0-2 0,0 1 0,9-2 0,15-2 0,56-16 0,221-55 0,-225 56 0,-32 6 0,100-9 0,-41 16 0,145-13 0,-94 7 0,-95 9 0,-199 5 0,-30 1 0,137-1 0,-1 1 0,1 2 0,1 0 0,-33 11 0,48-12 0,0 0 0,1 1 0,-1 0 0,1 0 0,-11 9 0,18-13 0,-1 0 0,0 1 0,1-1 0,-1 0 0,1 1 0,-1-1 0,1 0 0,-1 1 0,1 0 0,0-1 0,0 1 0,0 0 0,0-1 0,0 1 0,0 0 0,1 0 0,-1 0 0,1 0 0,-1 0 0,1 0 0,-1 0 0,1 0 0,0 0 0,0 0 0,0 0 0,0 0 0,1 0 0,-1 0 0,0 0 0,1 0 0,0 0 0,1 3 0,3 0 0,0 1 0,0-1 0,1 0 0,0-1 0,0 1 0,0-1 0,0 0 0,1-1 0,-1 1 0,1-2 0,0 1 0,13 3 0,13 3 0,45 6 0,-16-8 0,1-2 0,-1-3 0,0-2 0,1-4 0,70-12 0,-91 12 0,-37 5 0,1-1 0,0 0 0,-1-1 0,1 1 0,0-1 0,-1 0 0,1 0 0,-1-1 0,1 0 0,-1 0 0,0 0 0,0 0 0,0-1 0,0 0 0,0 0 0,-1 0 0,8-7 0,-7 4 0,2 0 0,-1 1 0,0 0 0,1 0 0,0 0 0,0 1 0,1 0 0,-1 1 0,1-1 0,0 1 0,0 1 0,0 0 0,0 0 0,0 0 0,9 0 0,19-1 0,1 1 0,43 4 0,-25 0 0,115 2 0,204-5 0,-318-7 0,0-2 0,-2-2 0,58-21 0,53-13 0,-144 41 0,25-6 0,1 2 0,95-6 0,-84 15 0,0 0 0,107-12 0,-22-4 0,0 6 0,177 11 0,-118 2 0,254-3 0,-456 0 0,0 0 0,0 0 0,0 0 0,0 0 0,0 1 0,0-1 0,0 0 0,0 0 0,0 0 0,0 0 0,0 0 0,0 0 0,0 0 0,0 1 0,1-1 0,-1 0 0,0 0 0,0 0 0,0 0 0,0 0 0,0 0 0,0 0 0,0 1 0,0-1 0,-29 6 0,-45 7 0,60-12 0,-13 1 0,0 1 0,0 1 0,1 1 0,-1 1 0,1 1 0,0 2 0,1 1 0,-28 14 0,10 5 0,-50 43 0,60-43 0,-2-2 0,-61 35 0,79-55 0,0-2 0,0 0 0,-1 0 0,0-2 0,0 0 0,0-1 0,0-1 0,0 0 0,-36-5 0,17 3 0,-739-7 0,3289 8 0,-2473-3 0,0-1 0,0-2 0,0-2 0,0-1 0,-1-2 0,-1-2 0,0-2 0,52-28 0,-27 15 0,1 3 0,1 2 0,1 3 0,1 3 0,110-13 0,-77 24 0,112 7 0,-58 2 0,-238-5 0,-74 2 0,140 1 0,1 1 0,0 1 0,-1 0 0,1 1 0,1 1 0,-31 13 0,42-14 0,0-1 0,0 0 0,1 1 0,-1 0 0,1 0 0,0 0 0,0 1 0,0-1 0,1 1 0,0 0 0,-5 9 0,-25 65 0,27-62 0,-65 171 0,66-181 0,1-11 0,0-25 0,1-44 0,3 43 0,0-17 0,-7-65 0,5 98 0,0 1 0,-1 0 0,-1 0 0,0 0 0,0 0 0,-1 1 0,-1-1 0,0 1 0,-13-18 0,12 23 0,0 0 0,0 0 0,-1 1 0,0 0 0,0 0 0,0 1 0,-1 0 0,0 0 0,0 1 0,0 0 0,0 1 0,-15-4 0,-2 1 0,-1 0 0,1 2 0,-41-1 0,-167 8 0,-92-5 0,178-19 0,69 8 0,-175-24 0,210 31 0,-109-12 0,-160 1 0,294 17 0,-36 1 0,53-1 0,0 1 0,0-1 0,0 0 0,0 1 0,0-1 0,0 1 0,0-1 0,0 1 0,0 0 0,0 0 0,0 0 0,0 0 0,1 0 0,-1 0 0,1 1 0,-1-1 0,0 1 0,1-1 0,0 1 0,-2 2 0,2-3 0,1 1 0,0-1 0,0 1 0,1-1 0,-1 0 0,0 1 0,0-1 0,1 1 0,-1-1 0,0 0 0,1 1 0,0-1 0,-1 0 0,1 0 0,0 1 0,-1-1 0,1 0 0,0 0 0,0 0 0,0 0 0,0 0 0,0 0 0,0 0 0,1 0 0,-1 0 0,0-1 0,0 1 0,0 0 0,1-1 0,-1 1 0,0-1 0,2 1 0,48 18 0,-51-18 0,57 13 0,83 11 0,11 2 0,156 40 0,-257-58 0,76 3 0,-52-6 0,575 17 0,-636-23 0,32-1 0,-43 1 0,0-1 0,1 1 0,-1 0 0,0-1 0,0 1 0,0-1 0,0 0 0,1 0 0,-1 0 0,0 0 0,0 0 0,-1 0 0,1 0 0,0-1 0,2-1 0,-4 3 0,0 0 0,0-1 0,0 1 0,0 0 0,0 0 0,0-1 0,0 1 0,0 0 0,0-1 0,0 1 0,0 0 0,0 0 0,0-1 0,0 1 0,0 0 0,0 0 0,0-1 0,0 1 0,0 0 0,0 0 0,0-1 0,0 1 0,-1 0 0,1 0 0,0-1 0,0 1 0,0 0 0,0 0 0,-1 0 0,1-1 0,0 1 0,0 0 0,0 0 0,-1 0 0,1 0 0,0-1 0,0 1 0,-1 0 0,1 0 0,0 0 0,0 0 0,-1 0 0,1 0 0,-17-6 0,14 5 0,-43-11 0,0 3 0,-1 1 0,-51-2 0,-144 6 0,-40-3 0,25-17 0,-231-18 0,-1146-106 0,1634 148 0,-1278-175 0,940 144 0,-377 12 0,251 23-1365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ustomXml" Target="../ink/ink10.xml"/><Relationship Id="rId7" Type="http://schemas.openxmlformats.org/officeDocument/2006/relationships/customXml" Target="../ink/ink1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customXml" Target="../ink/ink1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Lecture 11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System Hacking and Security </a:t>
            </a:r>
          </a:p>
        </p:txBody>
      </p:sp>
    </p:spTree>
    <p:extLst>
      <p:ext uri="{BB962C8B-B14F-4D97-AF65-F5344CB8AC3E}">
        <p14:creationId xmlns:p14="http://schemas.microsoft.com/office/powerpoint/2010/main" val="85113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4624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07EEF1C-8802-E359-E05C-48ADBEC42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356" y="622851"/>
            <a:ext cx="10024827" cy="55659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43A49C9-4497-ABA1-5A5E-D919A67C024A}"/>
                  </a:ext>
                </a:extLst>
              </p14:cNvPr>
              <p14:cNvContentPartPr/>
              <p14:nvPr/>
            </p14:nvContentPartPr>
            <p14:xfrm>
              <a:off x="9991701" y="806922"/>
              <a:ext cx="711720" cy="2667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43A49C9-4497-ABA1-5A5E-D919A67C02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38061" y="699282"/>
                <a:ext cx="819360" cy="48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72828E5-59C6-C6BB-9D40-7EE228BAE889}"/>
                  </a:ext>
                </a:extLst>
              </p14:cNvPr>
              <p14:cNvContentPartPr/>
              <p14:nvPr/>
            </p14:nvContentPartPr>
            <p14:xfrm>
              <a:off x="9912141" y="1073322"/>
              <a:ext cx="424800" cy="788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72828E5-59C6-C6BB-9D40-7EE228BAE88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03501" y="1064322"/>
                <a:ext cx="44244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E9BEA5C-4BC2-C79F-CC82-3C97610D7F41}"/>
                  </a:ext>
                </a:extLst>
              </p14:cNvPr>
              <p14:cNvContentPartPr/>
              <p14:nvPr/>
            </p14:nvContentPartPr>
            <p14:xfrm>
              <a:off x="9753381" y="794322"/>
              <a:ext cx="1054800" cy="5706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E9BEA5C-4BC2-C79F-CC82-3C97610D7F4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690741" y="731322"/>
                <a:ext cx="1180440" cy="69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C91C496-424B-FD0C-D681-F5FCAC129036}"/>
                  </a:ext>
                </a:extLst>
              </p14:cNvPr>
              <p14:cNvContentPartPr/>
              <p14:nvPr/>
            </p14:nvContentPartPr>
            <p14:xfrm>
              <a:off x="9183501" y="886842"/>
              <a:ext cx="1697400" cy="4384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C91C496-424B-FD0C-D681-F5FCAC12903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093501" y="706842"/>
                <a:ext cx="1877040" cy="7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41CC8E3-354B-224E-74CE-D3D9BDFE60B3}"/>
                  </a:ext>
                </a:extLst>
              </p14:cNvPr>
              <p14:cNvContentPartPr/>
              <p14:nvPr/>
            </p14:nvContentPartPr>
            <p14:xfrm>
              <a:off x="8095941" y="776682"/>
              <a:ext cx="2918520" cy="983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41CC8E3-354B-224E-74CE-D3D9BDFE60B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32941" y="714042"/>
                <a:ext cx="3044160" cy="11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C31988F-6DF9-F04B-8B1E-5D69DFE53292}"/>
                  </a:ext>
                </a:extLst>
              </p14:cNvPr>
              <p14:cNvContentPartPr/>
              <p14:nvPr/>
            </p14:nvContentPartPr>
            <p14:xfrm>
              <a:off x="1311741" y="1297962"/>
              <a:ext cx="2943000" cy="3438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C31988F-6DF9-F04B-8B1E-5D69DFE5329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249101" y="1235322"/>
                <a:ext cx="3068640" cy="46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C7487C5A-F95D-7113-1ECF-AA6CD6EAD199}"/>
              </a:ext>
            </a:extLst>
          </p:cNvPr>
          <p:cNvGrpSpPr/>
          <p:nvPr/>
        </p:nvGrpSpPr>
        <p:grpSpPr>
          <a:xfrm>
            <a:off x="3890781" y="1059642"/>
            <a:ext cx="4181760" cy="616320"/>
            <a:chOff x="3890781" y="1059642"/>
            <a:chExt cx="4181760" cy="61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7BB1328-AB29-7C03-A0E1-D851DA0BF649}"/>
                    </a:ext>
                  </a:extLst>
                </p14:cNvPr>
                <p14:cNvContentPartPr/>
                <p14:nvPr/>
              </p14:nvContentPartPr>
              <p14:xfrm>
                <a:off x="6624261" y="1059642"/>
                <a:ext cx="1448280" cy="587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7BB1328-AB29-7C03-A0E1-D851DA0BF64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61261" y="997002"/>
                  <a:ext cx="1573920" cy="71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BFF489B-0AE7-794E-1A10-B8534817A238}"/>
                    </a:ext>
                  </a:extLst>
                </p14:cNvPr>
                <p14:cNvContentPartPr/>
                <p14:nvPr/>
              </p14:nvContentPartPr>
              <p14:xfrm>
                <a:off x="7062741" y="1178802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BFF489B-0AE7-794E-1A10-B8534817A23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000101" y="1116162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4D7C912-DFAF-AD43-1D39-7AC2BD1BBF18}"/>
                    </a:ext>
                  </a:extLst>
                </p14:cNvPr>
                <p14:cNvContentPartPr/>
                <p14:nvPr/>
              </p14:nvContentPartPr>
              <p14:xfrm>
                <a:off x="3890781" y="1256562"/>
                <a:ext cx="2846880" cy="4194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4D7C912-DFAF-AD43-1D39-7AC2BD1BBF1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828141" y="1193562"/>
                  <a:ext cx="2972520" cy="545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781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" y="365126"/>
            <a:ext cx="10568940" cy="315912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Footprinting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5877"/>
            <a:ext cx="10515600" cy="387108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Passive footprinting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Finding information through search engines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Finding the Top-Level Domains (TLDs) and sub domains of a target through web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Gathering information using groups, forums, blogs, and NNTP Usenet newsgroups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Extracting information about the target using Internet archives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Performing people search using social networking sites and people search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Collecting location information on the target through web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Determining the operating systems in use by the target organization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866774"/>
            <a:ext cx="913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Footprinting can be categorized into passive footprinting and active footprinting.</a:t>
            </a:r>
          </a:p>
        </p:txBody>
      </p:sp>
    </p:spTree>
    <p:extLst>
      <p:ext uri="{BB962C8B-B14F-4D97-AF65-F5344CB8AC3E}">
        <p14:creationId xmlns:p14="http://schemas.microsoft.com/office/powerpoint/2010/main" val="279157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" y="365125"/>
            <a:ext cx="10568940" cy="106610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Footprinting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0365"/>
            <a:ext cx="10515600" cy="430659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Active footprinting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Querying published name servers of the target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Searching for digital files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Extracting website links and gathering wordlists from the target website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Extracting metadata of published documents and files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Gathering website information using web spidering and mirroring tools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Gathering information through email tracking</a:t>
            </a:r>
          </a:p>
        </p:txBody>
      </p:sp>
    </p:spTree>
    <p:extLst>
      <p:ext uri="{BB962C8B-B14F-4D97-AF65-F5344CB8AC3E}">
        <p14:creationId xmlns:p14="http://schemas.microsoft.com/office/powerpoint/2010/main" val="273834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D5E22D8-4820-7641-98E8-E411D9DEB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209" y="634300"/>
            <a:ext cx="10842417" cy="567373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7404C76-5B7F-14ED-4D17-AF1254D92F1A}"/>
                  </a:ext>
                </a:extLst>
              </p14:cNvPr>
              <p14:cNvContentPartPr/>
              <p14:nvPr/>
            </p14:nvContentPartPr>
            <p14:xfrm>
              <a:off x="542781" y="1205082"/>
              <a:ext cx="4228560" cy="1249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7404C76-5B7F-14ED-4D17-AF1254D92F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0141" y="1142442"/>
                <a:ext cx="435420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53146AA-158F-0C53-2939-4986F47AEC20}"/>
                  </a:ext>
                </a:extLst>
              </p14:cNvPr>
              <p14:cNvContentPartPr/>
              <p14:nvPr/>
            </p14:nvContentPartPr>
            <p14:xfrm>
              <a:off x="4796901" y="1191762"/>
              <a:ext cx="4015080" cy="1879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53146AA-158F-0C53-2939-4986F47AEC2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33901" y="1129122"/>
                <a:ext cx="414072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F52614D-7F7A-631E-BE51-6C869209A0E2}"/>
                  </a:ext>
                </a:extLst>
              </p14:cNvPr>
              <p14:cNvContentPartPr/>
              <p14:nvPr/>
            </p14:nvContentPartPr>
            <p14:xfrm>
              <a:off x="8838981" y="661482"/>
              <a:ext cx="2545200" cy="6793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F52614D-7F7A-631E-BE51-6C869209A0E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775981" y="598842"/>
                <a:ext cx="2670840" cy="80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591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88C32-2E4D-5431-9218-1AF3545E3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9942"/>
            <a:ext cx="10250593" cy="869988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rgbClr val="C00000"/>
                </a:solidFill>
                <a:latin typeface="+mn-lt"/>
              </a:rPr>
              <a:t>Port and Service discovery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57FB534-36EE-8D00-8742-6F036E07536F}"/>
                  </a:ext>
                </a:extLst>
              </p14:cNvPr>
              <p14:cNvContentPartPr/>
              <p14:nvPr/>
            </p14:nvContentPartPr>
            <p14:xfrm>
              <a:off x="3697101" y="331002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57FB534-36EE-8D00-8742-6F036E0753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34101" y="26800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D288EBF-539E-3AED-BEA4-FB31359D06E5}"/>
                  </a:ext>
                </a:extLst>
              </p14:cNvPr>
              <p14:cNvContentPartPr/>
              <p14:nvPr/>
            </p14:nvContentPartPr>
            <p14:xfrm>
              <a:off x="5565501" y="3021282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D288EBF-539E-3AED-BEA4-FB31359D06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02861" y="2958282"/>
                <a:ext cx="126000" cy="1260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0B95916F-A601-4671-BBA0-A86E3AB72B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834036" y="1391478"/>
            <a:ext cx="10071435" cy="402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0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A7EA78-338A-A021-762E-ADB99AB5A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713" y="507929"/>
            <a:ext cx="9250017" cy="57470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45F360-9784-82FF-BE45-214D3260E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873" y="2081314"/>
            <a:ext cx="4105506" cy="360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2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C7759ED-0DE6-C263-B773-D8F07AA90F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2005" y="954157"/>
            <a:ext cx="10080888" cy="24748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220FB3B-104A-98E4-14A5-1FAC44EA3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05" y="3816626"/>
            <a:ext cx="10175446" cy="196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6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102796D-1705-0C35-379A-C25FDD2E2A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446" y="1060174"/>
            <a:ext cx="9803107" cy="170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3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156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Broadway</vt:lpstr>
      <vt:lpstr>Calibri</vt:lpstr>
      <vt:lpstr>Calibri Light</vt:lpstr>
      <vt:lpstr>Wingdings</vt:lpstr>
      <vt:lpstr>Office Theme</vt:lpstr>
      <vt:lpstr>Daffodil International University  Dept. of CSE  Information Security</vt:lpstr>
      <vt:lpstr>PowerPoint Presentation</vt:lpstr>
      <vt:lpstr>Footprinting types</vt:lpstr>
      <vt:lpstr>Footprinting types</vt:lpstr>
      <vt:lpstr>PowerPoint Presentation</vt:lpstr>
      <vt:lpstr>Port and Service discovery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KOTHA</cp:lastModifiedBy>
  <cp:revision>49</cp:revision>
  <dcterms:created xsi:type="dcterms:W3CDTF">2022-08-10T14:29:45Z</dcterms:created>
  <dcterms:modified xsi:type="dcterms:W3CDTF">2022-11-07T14:34:27Z</dcterms:modified>
</cp:coreProperties>
</file>