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7" r:id="rId11"/>
    <p:sldId id="268" r:id="rId12"/>
    <p:sldId id="269" r:id="rId13"/>
    <p:sldId id="270" r:id="rId14"/>
    <p:sldId id="278" r:id="rId15"/>
    <p:sldId id="279" r:id="rId16"/>
    <p:sldId id="283" r:id="rId17"/>
    <p:sldId id="28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CC66"/>
    <a:srgbClr val="FFCC99"/>
    <a:srgbClr val="CC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80" autoAdjust="0"/>
  </p:normalViewPr>
  <p:slideViewPr>
    <p:cSldViewPr>
      <p:cViewPr varScale="1">
        <p:scale>
          <a:sx n="63" d="100"/>
          <a:sy n="63" d="100"/>
        </p:scale>
        <p:origin x="-222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D61F4-6F3E-4BA4-A484-BF6ACEB75CED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9D151F-7604-41EA-9280-22D0B969723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D151F-7604-41EA-9280-22D0B969723F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polyvore.com/cgi/img-thing?.out=jpg&amp;size=l&amp;tid=471728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7741" y="162201"/>
            <a:ext cx="2209800" cy="3952142"/>
          </a:xfrm>
          <a:prstGeom prst="rect">
            <a:avLst/>
          </a:prstGeom>
          <a:noFill/>
        </p:spPr>
      </p:pic>
      <p:pic>
        <p:nvPicPr>
          <p:cNvPr id="1027" name="Picture 3" descr="C:\Users\Guest.nandini-PC\Downloads\Think-Outside-The-Box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12" y="0"/>
            <a:ext cx="7159487" cy="6858000"/>
          </a:xfrm>
          <a:prstGeom prst="rect">
            <a:avLst/>
          </a:prstGeom>
          <a:noFill/>
        </p:spPr>
      </p:pic>
      <p:pic>
        <p:nvPicPr>
          <p:cNvPr id="1029" name="Picture 5" descr="http://sr.photos2.fotosearch.com/bthumb/CSP/CSP993/k1538099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58200" y="4876801"/>
            <a:ext cx="2230490" cy="1981200"/>
          </a:xfrm>
          <a:prstGeom prst="rect">
            <a:avLst/>
          </a:prstGeom>
          <a:noFill/>
        </p:spPr>
      </p:pic>
      <p:pic>
        <p:nvPicPr>
          <p:cNvPr id="8" name="Picture 7" descr="http://images4.webydo.com/25/251107/3958/red_arrow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86262" y="3352801"/>
            <a:ext cx="2381739" cy="2177059"/>
          </a:xfrm>
          <a:prstGeom prst="rect">
            <a:avLst/>
          </a:prstGeom>
          <a:noFill/>
        </p:spPr>
      </p:pic>
      <p:pic>
        <p:nvPicPr>
          <p:cNvPr id="9" name="Picture 8" descr="http://images4.webydo.com/25/251107/3958/red_arrow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1082250" flipV="1">
            <a:off x="8391062" y="3827799"/>
            <a:ext cx="2381739" cy="2177059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1524000" y="59346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t"/>
            <a:r>
              <a:rPr lang="en-IN" dirty="0">
                <a:solidFill>
                  <a:schemeClr val="bg1"/>
                </a:solidFill>
                <a:latin typeface="Cooper Black" pitchFamily="18" charset="0"/>
              </a:rPr>
              <a:t>Creative thinking - how to get out of the box and generate ideas: Giovanni Corazza at TEDxRoma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228600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oper Black" pitchFamily="18" charset="0"/>
              </a:rPr>
              <a:t>SUPPOSE THIS PAGE IS OUR MIND..</a:t>
            </a:r>
            <a:endParaRPr lang="en-IN" sz="2400" dirty="0">
              <a:latin typeface="Cooper Black" pitchFamily="18" charset="0"/>
            </a:endParaRPr>
          </a:p>
        </p:txBody>
      </p:sp>
      <p:sp>
        <p:nvSpPr>
          <p:cNvPr id="5" name="Flowchart: Connector 4"/>
          <p:cNvSpPr/>
          <p:nvPr/>
        </p:nvSpPr>
        <p:spPr>
          <a:xfrm>
            <a:off x="4343400" y="2209800"/>
            <a:ext cx="3352800" cy="2971800"/>
          </a:xfrm>
          <a:prstGeom prst="flowChartConnector">
            <a:avLst/>
          </a:prstGeom>
          <a:solidFill>
            <a:schemeClr val="bg1">
              <a:alpha val="73000"/>
            </a:schemeClr>
          </a:solidFill>
          <a:ln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TextBox 5"/>
          <p:cNvSpPr txBox="1"/>
          <p:nvPr/>
        </p:nvSpPr>
        <p:spPr>
          <a:xfrm>
            <a:off x="4800600" y="2971800"/>
            <a:ext cx="2438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oper Black" pitchFamily="18" charset="0"/>
              </a:rPr>
              <a:t>THIS IS THE </a:t>
            </a:r>
            <a:r>
              <a:rPr lang="en-US" sz="2400" dirty="0">
                <a:solidFill>
                  <a:srgbClr val="CC0000"/>
                </a:solidFill>
                <a:latin typeface="Cooper Black" pitchFamily="18" charset="0"/>
              </a:rPr>
              <a:t>BOX</a:t>
            </a:r>
          </a:p>
          <a:p>
            <a:r>
              <a:rPr lang="en-US" dirty="0">
                <a:solidFill>
                  <a:srgbClr val="FF0000"/>
                </a:solidFill>
                <a:latin typeface="Cooper Black" pitchFamily="18" charset="0"/>
              </a:rPr>
              <a:t>AND CONTAINS </a:t>
            </a:r>
            <a:r>
              <a:rPr lang="en-US" sz="2400" dirty="0">
                <a:solidFill>
                  <a:srgbClr val="CC0000"/>
                </a:solidFill>
                <a:latin typeface="Cooper Black" pitchFamily="18" charset="0"/>
              </a:rPr>
              <a:t>WHAT WE KNOW </a:t>
            </a:r>
            <a:endParaRPr lang="en-IN" sz="2400" dirty="0">
              <a:solidFill>
                <a:srgbClr val="CC0000"/>
              </a:solidFill>
              <a:latin typeface="Cooper Black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0" y="5486401"/>
            <a:ext cx="6934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ooper Black" pitchFamily="18" charset="0"/>
              </a:rPr>
              <a:t>THE REST IS WHAT STILL </a:t>
            </a:r>
            <a:endParaRPr lang="en-US" sz="2400" dirty="0" smtClean="0">
              <a:solidFill>
                <a:srgbClr val="FF0000"/>
              </a:solidFill>
              <a:latin typeface="Cooper Black" pitchFamily="18" charset="0"/>
            </a:endParaRPr>
          </a:p>
          <a:p>
            <a:pPr algn="ctr"/>
            <a:r>
              <a:rPr lang="en-US" sz="2800" dirty="0" smtClean="0">
                <a:solidFill>
                  <a:srgbClr val="C00000"/>
                </a:solidFill>
                <a:latin typeface="Cooper Black" pitchFamily="18" charset="0"/>
              </a:rPr>
              <a:t>WE </a:t>
            </a:r>
            <a:r>
              <a:rPr lang="en-US" sz="2800" dirty="0">
                <a:solidFill>
                  <a:srgbClr val="C00000"/>
                </a:solidFill>
                <a:latin typeface="Cooper Black" pitchFamily="18" charset="0"/>
              </a:rPr>
              <a:t>HAVEN’T THOUGHT ABOUT</a:t>
            </a:r>
            <a:endParaRPr lang="en-IN" sz="2800" dirty="0">
              <a:solidFill>
                <a:srgbClr val="C00000"/>
              </a:solidFill>
              <a:latin typeface="Cooper Black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images.clipartpanda.com/comment-clipart-boxco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90500"/>
            <a:ext cx="6667500" cy="66675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248400" y="4572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C000"/>
                </a:solidFill>
                <a:latin typeface="Cooper Black" pitchFamily="18" charset="0"/>
              </a:rPr>
              <a:t>CONTENTS</a:t>
            </a:r>
            <a:r>
              <a:rPr lang="en-US" dirty="0">
                <a:solidFill>
                  <a:srgbClr val="FFC000"/>
                </a:solidFill>
                <a:latin typeface="Cooper Black" pitchFamily="18" charset="0"/>
              </a:rPr>
              <a:t> OF THIS BOX:</a:t>
            </a:r>
            <a:endParaRPr lang="en-IN" dirty="0">
              <a:solidFill>
                <a:srgbClr val="FFC000"/>
              </a:solidFill>
              <a:latin typeface="Cooper Black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9800" y="1752600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dirty="0">
                <a:latin typeface="Cooper Black" pitchFamily="18" charset="0"/>
              </a:rPr>
              <a:t>GENETIC HERITAGE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43800" y="2286000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oper Black" pitchFamily="18" charset="0"/>
              </a:rPr>
              <a:t>2. BOUNDARY CONDITIONS OR ENVIRONMENT</a:t>
            </a:r>
            <a:endParaRPr lang="en-IN" sz="2000" dirty="0">
              <a:latin typeface="Cooper Black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34200" y="3429000"/>
            <a:ext cx="502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oper Black" pitchFamily="18" charset="0"/>
              </a:rPr>
              <a:t>3. INDIRECT EXPERIENCES</a:t>
            </a:r>
            <a:endParaRPr lang="en-IN" sz="2000" dirty="0">
              <a:latin typeface="Cooper Black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67600" y="4114800"/>
            <a:ext cx="434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oper Black" pitchFamily="18" charset="0"/>
              </a:rPr>
              <a:t>4. DIRECT EXPERIENCES</a:t>
            </a:r>
            <a:endParaRPr lang="en-IN" sz="2000" dirty="0">
              <a:latin typeface="Cooper Black" pitchFamily="18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4724400" y="2057400"/>
            <a:ext cx="12192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724400" y="2514600"/>
            <a:ext cx="26670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9" idx="1"/>
          </p:cNvCxnSpPr>
          <p:nvPr/>
        </p:nvCxnSpPr>
        <p:spPr>
          <a:xfrm>
            <a:off x="4724400" y="2971800"/>
            <a:ext cx="2209800" cy="6572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0" idx="1"/>
          </p:cNvCxnSpPr>
          <p:nvPr/>
        </p:nvCxnSpPr>
        <p:spPr>
          <a:xfrm>
            <a:off x="4724400" y="2971800"/>
            <a:ext cx="2743200" cy="13430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42837" y="1676401"/>
            <a:ext cx="3618298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5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rbon Block" pitchFamily="2" charset="0"/>
              </a:rPr>
              <a:t>HOW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38800" y="3962401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oper Black" pitchFamily="18" charset="0"/>
              </a:rPr>
              <a:t>DO WE GO OUT OF THIS BOX </a:t>
            </a:r>
            <a:endParaRPr lang="en-IN" sz="2400" dirty="0">
              <a:latin typeface="Cooper Black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Process 7"/>
          <p:cNvSpPr/>
          <p:nvPr/>
        </p:nvSpPr>
        <p:spPr>
          <a:xfrm>
            <a:off x="5486400" y="2438400"/>
            <a:ext cx="4724400" cy="2819400"/>
          </a:xfrm>
          <a:prstGeom prst="flowChartProces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7650" name="Picture 2" descr="https://pbs.twimg.com/profile_images/1796760817/head-trans_twit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676400" y="2095500"/>
            <a:ext cx="3562350" cy="4762500"/>
          </a:xfrm>
          <a:prstGeom prst="rect">
            <a:avLst/>
          </a:prstGeom>
          <a:noFill/>
        </p:spPr>
      </p:pic>
      <p:sp>
        <p:nvSpPr>
          <p:cNvPr id="5" name="Rounded Rectangular Callout 4"/>
          <p:cNvSpPr/>
          <p:nvPr/>
        </p:nvSpPr>
        <p:spPr>
          <a:xfrm>
            <a:off x="2286000" y="0"/>
            <a:ext cx="6096000" cy="1905000"/>
          </a:xfrm>
          <a:prstGeom prst="wedgeRoundRectCallout">
            <a:avLst/>
          </a:prstGeom>
          <a:solidFill>
            <a:schemeClr val="tx1">
              <a:alpha val="8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ooper Black" pitchFamily="18" charset="0"/>
              </a:rPr>
              <a:t>WE NEED TO THINK BEYOND OUR CONVERGENT INFORMATION</a:t>
            </a:r>
            <a:endParaRPr lang="en-IN" sz="2000" dirty="0"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1200" y="2590800"/>
            <a:ext cx="43434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oper Black" pitchFamily="18" charset="0"/>
              </a:rPr>
              <a:t>THINK OF SOMETHING WHICH IS</a:t>
            </a:r>
          </a:p>
          <a:p>
            <a:endParaRPr lang="en-US" dirty="0">
              <a:latin typeface="Cooper Black" pitchFamily="18" charset="0"/>
            </a:endParaRPr>
          </a:p>
          <a:p>
            <a:r>
              <a:rPr lang="en-US" dirty="0">
                <a:latin typeface="Cooper Black" pitchFamily="18" charset="0"/>
              </a:rPr>
              <a:t>      </a:t>
            </a:r>
            <a:r>
              <a:rPr lang="en-US" sz="2400" dirty="0">
                <a:latin typeface="Cooper Black" pitchFamily="18" charset="0"/>
              </a:rPr>
              <a:t> WRONG</a:t>
            </a:r>
          </a:p>
          <a:p>
            <a:endParaRPr lang="en-US" sz="2400" dirty="0">
              <a:latin typeface="Cooper Black" pitchFamily="18" charset="0"/>
            </a:endParaRPr>
          </a:p>
          <a:p>
            <a:r>
              <a:rPr lang="en-US" sz="2400" dirty="0">
                <a:latin typeface="Cooper Black" pitchFamily="18" charset="0"/>
              </a:rPr>
              <a:t>ABSURD</a:t>
            </a:r>
          </a:p>
          <a:p>
            <a:endParaRPr lang="en-US" sz="2400" dirty="0">
              <a:latin typeface="Cooper Black" pitchFamily="18" charset="0"/>
            </a:endParaRPr>
          </a:p>
          <a:p>
            <a:r>
              <a:rPr lang="en-US" sz="2400" dirty="0">
                <a:latin typeface="Cooper Black" pitchFamily="18" charset="0"/>
              </a:rPr>
              <a:t>              IRRELEVANT</a:t>
            </a:r>
            <a:endParaRPr lang="en-IN" sz="2400" dirty="0">
              <a:latin typeface="Cooper Black" pitchFamily="18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7239000" y="5410200"/>
            <a:ext cx="1066800" cy="53340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ectangle 9"/>
          <p:cNvSpPr/>
          <p:nvPr/>
        </p:nvSpPr>
        <p:spPr>
          <a:xfrm>
            <a:off x="5257800" y="5934670"/>
            <a:ext cx="52509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DIVERGENT  INFO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http://www.edssupportlincs.info/wp-content/uploads/2014/12/long-winding-r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1"/>
            <a:ext cx="12192000" cy="65532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524000" y="0"/>
            <a:ext cx="6858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oper Black" pitchFamily="18" charset="0"/>
              </a:rPr>
              <a:t>WE </a:t>
            </a:r>
            <a:r>
              <a:rPr lang="en-US" sz="2800" dirty="0">
                <a:latin typeface="Cooper Black" pitchFamily="18" charset="0"/>
              </a:rPr>
              <a:t>NEED TO THINK </a:t>
            </a:r>
            <a:r>
              <a:rPr lang="en-US" dirty="0">
                <a:latin typeface="Cooper Black" pitchFamily="18" charset="0"/>
              </a:rPr>
              <a:t>OF </a:t>
            </a:r>
            <a:r>
              <a:rPr lang="en-US" sz="3200" dirty="0">
                <a:solidFill>
                  <a:srgbClr val="CC0000"/>
                </a:solidFill>
                <a:latin typeface="Cooper Black" pitchFamily="18" charset="0"/>
              </a:rPr>
              <a:t>SOME LONG THOUGHT </a:t>
            </a:r>
            <a:r>
              <a:rPr lang="en-US" dirty="0">
                <a:latin typeface="Cooper Black" pitchFamily="18" charset="0"/>
              </a:rPr>
              <a:t>WHICH CAN </a:t>
            </a:r>
            <a:r>
              <a:rPr lang="en-US" sz="4000" dirty="0">
                <a:solidFill>
                  <a:srgbClr val="FF0000"/>
                </a:solidFill>
                <a:latin typeface="Cooper Black" pitchFamily="18" charset="0"/>
              </a:rPr>
              <a:t>TAKE US FAR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upload.wikimedia.org/wikipedia/commons/thumb/e/e6/Nigeria_road_sign_-_No_Entry_(alternative).svg/1000px-Nigeria_road_sign_-_No_Entry_(alternative)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1371600"/>
            <a:ext cx="4267200" cy="42672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828800" y="685800"/>
            <a:ext cx="33265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ENTER THE</a:t>
            </a:r>
          </a:p>
        </p:txBody>
      </p:sp>
      <p:sp>
        <p:nvSpPr>
          <p:cNvPr id="7" name="Rectangle 6"/>
          <p:cNvSpPr/>
          <p:nvPr/>
        </p:nvSpPr>
        <p:spPr>
          <a:xfrm>
            <a:off x="8229601" y="4724400"/>
            <a:ext cx="17695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ZONE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www.whoismcafee.com/wp-content/uploads/2014/01/jm-do-something-diff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752600" y="5903893"/>
            <a:ext cx="6705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CC66"/>
                </a:solidFill>
                <a:latin typeface="Cooper Black" pitchFamily="18" charset="0"/>
              </a:rPr>
              <a:t>ALLOW THE EXISTENCE OF DIVERGENT INFORMATION</a:t>
            </a:r>
            <a:endParaRPr lang="en-IN" sz="2800" dirty="0">
              <a:solidFill>
                <a:srgbClr val="FFCC66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3.bp.blogspot.com/-Rr0d_R_I5Fw/VItD5KDZ1FI/AAAAAAAACJs/O3GOkS0X0jk/s1600/hands%2Bholding%2BThank%2Byo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948545"/>
            <a:ext cx="9192377" cy="28956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http://wwwassets.rand.org/pubs/research_reports/RR438z4/jcr:content/par/teaser.aspectfit.0x1200.jpg/13987149257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981200" y="4800600"/>
            <a:ext cx="457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ooper Black" pitchFamily="18" charset="0"/>
              </a:rPr>
              <a:t>Inside our   BOX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solidFill>
                  <a:schemeClr val="bg1"/>
                </a:solidFill>
                <a:latin typeface="Cooper Black" pitchFamily="18" charset="0"/>
              </a:rPr>
              <a:t>             we feel </a:t>
            </a:r>
            <a:r>
              <a:rPr lang="en-US" sz="4000" dirty="0">
                <a:solidFill>
                  <a:schemeClr val="bg1"/>
                </a:solidFill>
                <a:latin typeface="Cooper Black" pitchFamily="18" charset="0"/>
              </a:rPr>
              <a:t>SAFE</a:t>
            </a:r>
            <a:endParaRPr lang="en-IN" sz="4000" dirty="0">
              <a:solidFill>
                <a:schemeClr val="bg1"/>
              </a:solidFill>
              <a:latin typeface="Cooper Black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Guest.nandini-PC\Downloads\escape-the-room-ny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0"/>
            <a:ext cx="8077200" cy="6858000"/>
          </a:xfrm>
          <a:prstGeom prst="rect">
            <a:avLst/>
          </a:prstGeom>
          <a:noFill/>
        </p:spPr>
      </p:pic>
      <p:sp>
        <p:nvSpPr>
          <p:cNvPr id="5" name="7-Point Star 4"/>
          <p:cNvSpPr/>
          <p:nvPr/>
        </p:nvSpPr>
        <p:spPr>
          <a:xfrm>
            <a:off x="304800" y="457200"/>
            <a:ext cx="4076700" cy="3733800"/>
          </a:xfrm>
          <a:prstGeom prst="star7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can happen if we try to step out ?</a:t>
            </a:r>
            <a:endParaRPr lang="en-I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s://miaxjkablog.files.wordpress.com/2014/02/cryingdarkfeathergirlhopeinspiring-0cba937c4a3ca54b3e3e53abf4082bc1_h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1" y="1447801"/>
            <a:ext cx="6553201" cy="5190137"/>
          </a:xfrm>
          <a:prstGeom prst="rect">
            <a:avLst/>
          </a:prstGeom>
          <a:noFill/>
        </p:spPr>
      </p:pic>
      <p:sp>
        <p:nvSpPr>
          <p:cNvPr id="9" name="Oval Callout 8"/>
          <p:cNvSpPr/>
          <p:nvPr/>
        </p:nvSpPr>
        <p:spPr>
          <a:xfrm>
            <a:off x="6858002" y="1"/>
            <a:ext cx="3962398" cy="2895600"/>
          </a:xfrm>
          <a:prstGeom prst="wedgeEllipseCallou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ooper Black" pitchFamily="18" charset="0"/>
              </a:rPr>
              <a:t>It can risk my </a:t>
            </a:r>
            <a:r>
              <a:rPr lang="en-US" sz="2800" dirty="0">
                <a:solidFill>
                  <a:srgbClr val="FF0000"/>
                </a:solidFill>
                <a:latin typeface="Cooper Black" pitchFamily="18" charset="0"/>
              </a:rPr>
              <a:t>REPUTATION</a:t>
            </a:r>
            <a:endParaRPr lang="en-IN" sz="2400" dirty="0">
              <a:solidFill>
                <a:srgbClr val="FF0000"/>
              </a:solidFill>
              <a:latin typeface="Cooper Black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62400" y="2133601"/>
            <a:ext cx="4114800" cy="261610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5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rbon Block" pitchFamily="2" charset="0"/>
              </a:rPr>
              <a:t>WHY</a:t>
            </a:r>
          </a:p>
          <a:p>
            <a:pPr algn="ctr"/>
            <a:endParaRPr lang="en-US" sz="1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rbon Block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3600" y="4267201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oper Black" pitchFamily="18" charset="0"/>
              </a:rPr>
              <a:t>TO THINK OUT OF BOX</a:t>
            </a:r>
            <a:endParaRPr lang="en-IN" sz="2400" dirty="0">
              <a:latin typeface="Cooper Black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5200" y="2209801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oper Black" pitchFamily="18" charset="0"/>
              </a:rPr>
              <a:t>SO,</a:t>
            </a:r>
            <a:endParaRPr lang="en-IN" sz="3200" dirty="0">
              <a:latin typeface="Cooper Black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jazzpresentation.com/wp-content/uploads/2010/07/PPP_IBUSC_CLP_3D_Network_Red_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609600"/>
            <a:ext cx="6096000" cy="531070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828800" y="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WE ARE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NODES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IN A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NETWORK</a:t>
            </a:r>
            <a:endParaRPr lang="en-IN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1600" y="5181601"/>
            <a:ext cx="5029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oper Black" pitchFamily="18" charset="0"/>
              </a:rPr>
              <a:t>WE SHARE </a:t>
            </a:r>
            <a:r>
              <a:rPr lang="en-US" sz="2800" dirty="0">
                <a:latin typeface="Cooper Black" pitchFamily="18" charset="0"/>
              </a:rPr>
              <a:t>INFORMATION</a:t>
            </a:r>
          </a:p>
          <a:p>
            <a:r>
              <a:rPr lang="en-US" sz="2800" dirty="0">
                <a:latin typeface="Cooper Black" pitchFamily="18" charset="0"/>
              </a:rPr>
              <a:t>    </a:t>
            </a:r>
            <a:r>
              <a:rPr lang="en-US" sz="2000" dirty="0">
                <a:latin typeface="Cooper Black" pitchFamily="18" charset="0"/>
              </a:rPr>
              <a:t>AND IN THE END, </a:t>
            </a:r>
            <a:r>
              <a:rPr lang="en-US" sz="2800" dirty="0">
                <a:solidFill>
                  <a:srgbClr val="FF0000"/>
                </a:solidFill>
                <a:latin typeface="Cooper Black" pitchFamily="18" charset="0"/>
              </a:rPr>
              <a:t>ALL</a:t>
            </a:r>
            <a:r>
              <a:rPr lang="en-US" sz="2800" dirty="0">
                <a:latin typeface="Cooper Black" pitchFamily="18" charset="0"/>
              </a:rPr>
              <a:t> </a:t>
            </a:r>
            <a:r>
              <a:rPr lang="en-US" sz="2000" dirty="0">
                <a:latin typeface="Cooper Black" pitchFamily="18" charset="0"/>
              </a:rPr>
              <a:t>POSSESS </a:t>
            </a:r>
            <a:r>
              <a:rPr lang="en-US" sz="2800" dirty="0">
                <a:solidFill>
                  <a:srgbClr val="FF0000"/>
                </a:solidFill>
                <a:latin typeface="Cooper Black" pitchFamily="18" charset="0"/>
              </a:rPr>
              <a:t>SAME INFORMATION</a:t>
            </a:r>
            <a:r>
              <a:rPr lang="en-US" sz="2800" dirty="0">
                <a:latin typeface="Cooper Black" pitchFamily="18" charset="0"/>
              </a:rPr>
              <a:t>.</a:t>
            </a:r>
            <a:endParaRPr lang="en-IN" sz="2000" dirty="0">
              <a:latin typeface="Cooper Black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krazykillers.files.wordpress.com/2013/07/frightened_child_146946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-29211"/>
            <a:ext cx="7848600" cy="688721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414394"/>
            <a:ext cx="441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Cooper Black" pitchFamily="18" charset="0"/>
              </a:rPr>
              <a:t>IF WE ALL POSSESS SAME INFORMATION</a:t>
            </a:r>
          </a:p>
          <a:p>
            <a:endParaRPr lang="en-US" sz="2000" dirty="0">
              <a:solidFill>
                <a:schemeClr val="bg1"/>
              </a:solidFill>
              <a:latin typeface="Cooper Black" pitchFamily="18" charset="0"/>
            </a:endParaRPr>
          </a:p>
          <a:p>
            <a:endParaRPr lang="en-US" sz="2000" dirty="0">
              <a:solidFill>
                <a:schemeClr val="bg1"/>
              </a:solidFill>
              <a:latin typeface="Cooper Black" pitchFamily="18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Cooper Black" pitchFamily="18" charset="0"/>
              </a:rPr>
              <a:t>THEN</a:t>
            </a:r>
            <a:r>
              <a:rPr lang="en-US" sz="3200" dirty="0" smtClean="0">
                <a:solidFill>
                  <a:schemeClr val="bg1"/>
                </a:solidFill>
                <a:latin typeface="Cooper Black" pitchFamily="18" charset="0"/>
              </a:rPr>
              <a:t>,</a:t>
            </a:r>
            <a:endParaRPr lang="en-US" sz="2000" dirty="0">
              <a:solidFill>
                <a:srgbClr val="FFCC66"/>
              </a:solidFill>
              <a:latin typeface="Cooper Black" pitchFamily="18" charset="0"/>
            </a:endParaRPr>
          </a:p>
          <a:p>
            <a:endParaRPr lang="en-IN" sz="3200" dirty="0">
              <a:solidFill>
                <a:srgbClr val="FFCC66"/>
              </a:solidFill>
              <a:latin typeface="Cooper Black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8400" y="5562601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Cooper Black" pitchFamily="18" charset="0"/>
              </a:rPr>
              <a:t>WHAT</a:t>
            </a:r>
            <a:r>
              <a:rPr lang="en-US" sz="3600" dirty="0">
                <a:solidFill>
                  <a:srgbClr val="FFCC66"/>
                </a:solidFill>
                <a:latin typeface="Cooper Black" pitchFamily="18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latin typeface="Cooper Black" pitchFamily="18" charset="0"/>
              </a:rPr>
              <a:t>MAKES US</a:t>
            </a:r>
            <a:r>
              <a:rPr lang="en-US" sz="3600" dirty="0">
                <a:solidFill>
                  <a:srgbClr val="FFCC66"/>
                </a:solidFill>
                <a:latin typeface="Cooper Black" pitchFamily="18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Cooper Black" pitchFamily="18" charset="0"/>
              </a:rPr>
              <a:t>DIFFERENT</a:t>
            </a:r>
            <a:endParaRPr lang="en-IN" sz="3600" dirty="0">
              <a:solidFill>
                <a:srgbClr val="FF0000"/>
              </a:solidFill>
              <a:latin typeface="Cooper Black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ideasevolved.com/wp-content/uploads/2011/05/odd-one-out-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62000" y="4495800"/>
            <a:ext cx="6172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oper Black" pitchFamily="18" charset="0"/>
              </a:rPr>
              <a:t>THE </a:t>
            </a:r>
            <a:r>
              <a:rPr lang="en-US" sz="3200" dirty="0">
                <a:solidFill>
                  <a:srgbClr val="FF0000"/>
                </a:solidFill>
                <a:latin typeface="Cooper Black" pitchFamily="18" charset="0"/>
              </a:rPr>
              <a:t>DIFFERENCE</a:t>
            </a:r>
            <a:r>
              <a:rPr lang="en-US" dirty="0">
                <a:latin typeface="Cooper Black" pitchFamily="18" charset="0"/>
              </a:rPr>
              <a:t> LIES IN--</a:t>
            </a:r>
          </a:p>
          <a:p>
            <a:endParaRPr lang="en-US" sz="2400" dirty="0">
              <a:latin typeface="Cooper Black" pitchFamily="18" charset="0"/>
            </a:endParaRPr>
          </a:p>
          <a:p>
            <a:r>
              <a:rPr lang="en-US" sz="2400" dirty="0">
                <a:latin typeface="Cooper Black" pitchFamily="18" charset="0"/>
              </a:rPr>
              <a:t>WHAT </a:t>
            </a:r>
            <a:r>
              <a:rPr lang="en-US" sz="3600" dirty="0">
                <a:solidFill>
                  <a:srgbClr val="FF0000"/>
                </a:solidFill>
                <a:latin typeface="Cooper Black" pitchFamily="18" charset="0"/>
              </a:rPr>
              <a:t>WE</a:t>
            </a:r>
            <a:r>
              <a:rPr lang="en-US" sz="2400" dirty="0">
                <a:latin typeface="Cooper Black" pitchFamily="18" charset="0"/>
              </a:rPr>
              <a:t> </a:t>
            </a:r>
            <a:r>
              <a:rPr lang="en-US" sz="3200" dirty="0">
                <a:solidFill>
                  <a:srgbClr val="CC0000"/>
                </a:solidFill>
                <a:latin typeface="Cooper Black" pitchFamily="18" charset="0"/>
              </a:rPr>
              <a:t>GENERATE</a:t>
            </a:r>
            <a:r>
              <a:rPr lang="en-US" sz="2400" dirty="0">
                <a:latin typeface="Cooper Black" pitchFamily="18" charset="0"/>
              </a:rPr>
              <a:t> FROM THAT </a:t>
            </a:r>
            <a:r>
              <a:rPr lang="en-US" sz="2400" dirty="0">
                <a:solidFill>
                  <a:srgbClr val="FF0000"/>
                </a:solidFill>
                <a:latin typeface="Cooper Black" pitchFamily="18" charset="0"/>
              </a:rPr>
              <a:t>COMMON SHARED INFORMATION</a:t>
            </a:r>
            <a:endParaRPr lang="en-IN" sz="2400" dirty="0">
              <a:solidFill>
                <a:srgbClr val="FF0000"/>
              </a:solidFill>
              <a:latin typeface="Cooper Black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31994" y="2133601"/>
            <a:ext cx="5052986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5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rbon Block" pitchFamily="2" charset="0"/>
              </a:rPr>
              <a:t>WHICH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57800" y="4572001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oper Black" pitchFamily="18" charset="0"/>
              </a:rPr>
              <a:t>BOX ARE WE TALKING ABOUT</a:t>
            </a:r>
            <a:endParaRPr lang="en-IN" sz="2400" dirty="0">
              <a:latin typeface="Cooper Black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196</Words>
  <Application>Microsoft Office PowerPoint</Application>
  <PresentationFormat>Custom</PresentationFormat>
  <Paragraphs>47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Guest</dc:creator>
  <cp:lastModifiedBy>User</cp:lastModifiedBy>
  <cp:revision>61</cp:revision>
  <dcterms:created xsi:type="dcterms:W3CDTF">2006-08-16T00:00:00Z</dcterms:created>
  <dcterms:modified xsi:type="dcterms:W3CDTF">2020-04-30T11:43:12Z</dcterms:modified>
</cp:coreProperties>
</file>