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12192000" cy="6858000"/>
  <p:notesSz cx="6858000" cy="9144000"/>
  <p:embeddedFontLst>
    <p:embeddedFont>
      <p:font typeface="Calibri" panose="020F0502020204030204" pitchFamily="34" charset="0"/>
      <p:regular r:id="rId17"/>
      <p:bold r:id="rId18"/>
      <p:italic r:id="rId19"/>
      <p:boldItalic r:id="rId20"/>
    </p:embeddedFont>
    <p:embeddedFont>
      <p:font typeface="Consolas" panose="020B0609020204030204" pitchFamily="49" charset="0"/>
      <p:regular r:id="rId21"/>
      <p:bold r:id="rId22"/>
      <p:italic r:id="rId23"/>
      <p:boldItalic r:id="rId24"/>
    </p:embeddedFont>
    <p:embeddedFont>
      <p:font typeface="Constantia" panose="02030602050306030303" pitchFamily="18" charset="0"/>
      <p:regular r:id="rId25"/>
      <p:bold r:id="rId26"/>
      <p:italic r:id="rId27"/>
      <p:boldItalic r:id="rId28"/>
    </p:embeddedFont>
    <p:embeddedFont>
      <p:font typeface="Quattrocento Sans"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hOsilL2KPJqo7rt64p02L02U/f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32" Type="http://schemas.openxmlformats.org/officeDocument/2006/relationships/font" Target="fonts/font16.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8.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L="914400" marR="0" lvl="1"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2pPr>
            <a:lvl3pPr marL="1371600" marR="0" lvl="2"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3pPr>
            <a:lvl4pPr marL="1828800" marR="0" lvl="3"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4pPr>
            <a:lvl5pPr marL="2286000" marR="0" lvl="4"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5pPr>
            <a:lvl6pPr marL="2743200" marR="0" lvl="5"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6pPr>
            <a:lvl7pPr marL="3200400" marR="0" lvl="6"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7pPr>
            <a:lvl8pPr marL="3657600" marR="0" lvl="7"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8pPr>
            <a:lvl9pPr marL="4114800" marR="0" lvl="8" indent="-22860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Quattrocento Sans"/>
                <a:ea typeface="Quattrocento Sans"/>
                <a:cs typeface="Quattrocento Sans"/>
                <a:sym typeface="Quattrocento Sans"/>
              </a:defRPr>
            </a:lvl1pPr>
            <a:lvl2pPr marR="0" lvl="1"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2pPr>
            <a:lvl3pPr marR="0" lvl="2"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3pPr>
            <a:lvl4pPr marR="0" lvl="3"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4pPr>
            <a:lvl5pPr marR="0" lvl="4"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5pPr>
            <a:lvl6pPr marR="0" lvl="5"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6pPr>
            <a:lvl7pPr marR="0" lvl="6"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7pPr>
            <a:lvl8pPr marR="0" lvl="7"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8pPr>
            <a:lvl9pPr marR="0" lvl="8" algn="l" rtl="0">
              <a:spcBef>
                <a:spcPts val="0"/>
              </a:spcBef>
              <a:spcAft>
                <a:spcPts val="0"/>
              </a:spcAft>
              <a:buSzPts val="1400"/>
              <a:buNone/>
              <a:defRPr sz="1800" b="0" i="0" u="none" strike="noStrike" cap="none">
                <a:solidFill>
                  <a:schemeClr val="dk1"/>
                </a:solidFill>
                <a:latin typeface="Quattrocento Sans"/>
                <a:ea typeface="Quattrocento Sans"/>
                <a:cs typeface="Quattrocento Sans"/>
                <a:sym typeface="Quattrocento Sans"/>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Quattrocento Sans"/>
                <a:ea typeface="Quattrocento Sans"/>
                <a:cs typeface="Quattrocento Sans"/>
                <a:sym typeface="Quattrocento Sans"/>
              </a:rPr>
              <a:t>‹#›</a:t>
            </a:fld>
            <a:endParaRPr sz="1200" b="0" i="0" u="none" strike="noStrike" cap="none">
              <a:solidFill>
                <a:schemeClr val="dk1"/>
              </a:solidFill>
              <a:latin typeface="Quattrocento Sans"/>
              <a:ea typeface="Quattrocento Sans"/>
              <a:cs typeface="Quattrocento Sans"/>
              <a:sym typeface="Quattrocento Sans"/>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6" name="Google Shape;31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5" name="Google Shape;29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17"/>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17"/>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23" name="Google Shape;23;p1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6"/>
        <p:cNvGrpSpPr/>
        <p:nvPr/>
      </p:nvGrpSpPr>
      <p:grpSpPr>
        <a:xfrm>
          <a:off x="0" y="0"/>
          <a:ext cx="0" cy="0"/>
          <a:chOff x="0" y="0"/>
          <a:chExt cx="0" cy="0"/>
        </a:xfrm>
      </p:grpSpPr>
      <p:sp>
        <p:nvSpPr>
          <p:cNvPr id="87" name="Google Shape;87;p25"/>
          <p:cNvSpPr txBox="1">
            <a:spLocks noGrp="1"/>
          </p:cNvSpPr>
          <p:nvPr>
            <p:ph type="title"/>
          </p:nvPr>
        </p:nvSpPr>
        <p:spPr>
          <a:xfrm>
            <a:off x="914400" y="514352"/>
            <a:ext cx="3657600" cy="1162050"/>
          </a:xfrm>
          <a:prstGeom prst="rect">
            <a:avLst/>
          </a:prstGeom>
          <a:noFill/>
          <a:ln>
            <a:noFill/>
          </a:ln>
        </p:spPr>
        <p:txBody>
          <a:bodyPr spcFirstLastPara="1" wrap="square" lIns="0" tIns="45700" rIns="0" bIns="0" anchor="b" anchorCtr="0">
            <a:noAutofit/>
          </a:bodyPr>
          <a:lstStyle>
            <a:lvl1pPr lvl="0" algn="l">
              <a:spcBef>
                <a:spcPts val="0"/>
              </a:spcBef>
              <a:spcAft>
                <a:spcPts val="0"/>
              </a:spcAft>
              <a:buClr>
                <a:schemeClr val="dk2"/>
              </a:buClr>
              <a:buSzPts val="2600"/>
              <a:buFont typeface="Calibri"/>
              <a:buNone/>
              <a:defRPr sz="26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5"/>
          <p:cNvSpPr txBox="1">
            <a:spLocks noGrp="1"/>
          </p:cNvSpPr>
          <p:nvPr>
            <p:ph type="body" idx="1"/>
          </p:nvPr>
        </p:nvSpPr>
        <p:spPr>
          <a:xfrm>
            <a:off x="914400" y="1676400"/>
            <a:ext cx="3657600" cy="4572000"/>
          </a:xfrm>
          <a:prstGeom prst="rect">
            <a:avLst/>
          </a:prstGeom>
          <a:noFill/>
          <a:ln>
            <a:noFill/>
          </a:ln>
        </p:spPr>
        <p:txBody>
          <a:bodyPr spcFirstLastPara="1" wrap="square" lIns="18275" tIns="45700" rIns="18275" bIns="45700" anchor="t" anchorCtr="0">
            <a:normAutofit/>
          </a:bodyPr>
          <a:lstStyle>
            <a:lvl1pPr marL="457200" lvl="0" indent="-228600" algn="l">
              <a:spcBef>
                <a:spcPts val="280"/>
              </a:spcBef>
              <a:spcAft>
                <a:spcPts val="0"/>
              </a:spcAft>
              <a:buSzPts val="1330"/>
              <a:buNone/>
              <a:defRPr sz="1400"/>
            </a:lvl1pPr>
            <a:lvl2pPr marL="914400" lvl="1" indent="-228600" algn="l">
              <a:spcBef>
                <a:spcPts val="240"/>
              </a:spcBef>
              <a:spcAft>
                <a:spcPts val="0"/>
              </a:spcAft>
              <a:buSzPts val="1020"/>
              <a:buNone/>
              <a:defRPr sz="1200"/>
            </a:lvl2pPr>
            <a:lvl3pPr marL="1371600" lvl="2" indent="-228600" algn="l">
              <a:spcBef>
                <a:spcPts val="200"/>
              </a:spcBef>
              <a:spcAft>
                <a:spcPts val="0"/>
              </a:spcAft>
              <a:buSzPts val="700"/>
              <a:buNone/>
              <a:defRPr sz="1000"/>
            </a:lvl3pPr>
            <a:lvl4pPr marL="1828800" lvl="3" indent="-228600" algn="l">
              <a:spcBef>
                <a:spcPts val="180"/>
              </a:spcBef>
              <a:spcAft>
                <a:spcPts val="0"/>
              </a:spcAft>
              <a:buSzPts val="585"/>
              <a:buNone/>
              <a:defRPr sz="900"/>
            </a:lvl4pPr>
            <a:lvl5pPr marL="2286000" lvl="4" indent="-228600" algn="l">
              <a:spcBef>
                <a:spcPts val="180"/>
              </a:spcBef>
              <a:spcAft>
                <a:spcPts val="0"/>
              </a:spcAft>
              <a:buSzPts val="585"/>
              <a:buNone/>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5"/>
          <p:cNvSpPr txBox="1">
            <a:spLocks noGrp="1"/>
          </p:cNvSpPr>
          <p:nvPr>
            <p:ph type="body" idx="2"/>
          </p:nvPr>
        </p:nvSpPr>
        <p:spPr>
          <a:xfrm>
            <a:off x="4766733" y="1676400"/>
            <a:ext cx="6815667" cy="4572000"/>
          </a:xfrm>
          <a:prstGeom prst="rect">
            <a:avLst/>
          </a:prstGeom>
          <a:noFill/>
          <a:ln>
            <a:noFill/>
          </a:ln>
        </p:spPr>
        <p:txBody>
          <a:bodyPr spcFirstLastPara="1" wrap="square" lIns="91425" tIns="0" rIns="91425" bIns="45700" anchor="t" anchorCtr="0">
            <a:normAutofit/>
          </a:bodyPr>
          <a:lstStyle>
            <a:lvl1pPr marL="457200" lvl="0" indent="-397510" algn="l">
              <a:spcBef>
                <a:spcPts val="560"/>
              </a:spcBef>
              <a:spcAft>
                <a:spcPts val="0"/>
              </a:spcAft>
              <a:buSzPts val="2660"/>
              <a:buChar char="⚫"/>
              <a:defRPr sz="2800"/>
            </a:lvl1pPr>
            <a:lvl2pPr marL="914400" lvl="1" indent="-368935" algn="l">
              <a:spcBef>
                <a:spcPts val="520"/>
              </a:spcBef>
              <a:spcAft>
                <a:spcPts val="0"/>
              </a:spcAft>
              <a:buSzPts val="2210"/>
              <a:buChar char="⚫"/>
              <a:defRPr sz="2600"/>
            </a:lvl2pPr>
            <a:lvl3pPr marL="1371600" lvl="2" indent="-335280" algn="l">
              <a:spcBef>
                <a:spcPts val="480"/>
              </a:spcBef>
              <a:spcAft>
                <a:spcPts val="0"/>
              </a:spcAft>
              <a:buSzPts val="1680"/>
              <a:buChar char="⚫"/>
              <a:defRPr sz="2400"/>
            </a:lvl3pPr>
            <a:lvl4pPr marL="1828800" lvl="3" indent="-311150" algn="l">
              <a:spcBef>
                <a:spcPts val="400"/>
              </a:spcBef>
              <a:spcAft>
                <a:spcPts val="0"/>
              </a:spcAft>
              <a:buSzPts val="1300"/>
              <a:buChar char="⚫"/>
              <a:defRPr sz="20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0" name="Google Shape;90;p2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93"/>
        <p:cNvGrpSpPr/>
        <p:nvPr/>
      </p:nvGrpSpPr>
      <p:grpSpPr>
        <a:xfrm>
          <a:off x="0" y="0"/>
          <a:ext cx="0" cy="0"/>
          <a:chOff x="0" y="0"/>
          <a:chExt cx="0" cy="0"/>
        </a:xfrm>
      </p:grpSpPr>
      <p:sp>
        <p:nvSpPr>
          <p:cNvPr id="94" name="Google Shape;94;p26"/>
          <p:cNvSpPr/>
          <p:nvPr/>
        </p:nvSpPr>
        <p:spPr>
          <a:xfrm rot="-10380000" flipH="1">
            <a:off x="4221004" y="1108077"/>
            <a:ext cx="7010400" cy="4114800"/>
          </a:xfrm>
          <a:prstGeom prst="snipRoundRect">
            <a:avLst>
              <a:gd name="adj1" fmla="val 0"/>
              <a:gd name="adj2" fmla="val 3646"/>
            </a:avLst>
          </a:prstGeom>
          <a:solidFill>
            <a:srgbClr val="FFFFFF"/>
          </a:solidFill>
          <a:ln w="9525" cap="rnd" cmpd="sng">
            <a:solidFill>
              <a:srgbClr val="C0C0C0"/>
            </a:solidFill>
            <a:prstDash val="solid"/>
            <a:round/>
            <a:headEnd type="none" w="sm" len="sm"/>
            <a:tailEnd type="none" w="sm" len="sm"/>
          </a:ln>
          <a:effectLst>
            <a:outerShdw blurRad="63500" dist="38500" dir="7500000" sx="98500" sy="100080" kx="100000" algn="tl" rotWithShape="0">
              <a:srgbClr val="000000">
                <a:alpha val="2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5" name="Google Shape;95;p26"/>
          <p:cNvSpPr/>
          <p:nvPr/>
        </p:nvSpPr>
        <p:spPr>
          <a:xfrm rot="-10380000" flipH="1">
            <a:off x="10672179" y="5359769"/>
            <a:ext cx="207264" cy="155448"/>
          </a:xfrm>
          <a:prstGeom prst="rtTriangle">
            <a:avLst/>
          </a:prstGeom>
          <a:solidFill>
            <a:srgbClr val="FFFFFF"/>
          </a:solidFill>
          <a:ln w="12700" cap="flat" cmpd="sng">
            <a:solidFill>
              <a:srgbClr val="FFFFFF"/>
            </a:solidFill>
            <a:prstDash val="solid"/>
            <a:bevel/>
            <a:headEnd type="none" w="sm" len="sm"/>
            <a:tailEnd type="none" w="sm" len="sm"/>
          </a:ln>
          <a:effectLst>
            <a:outerShdw blurRad="19685" dist="6350" dir="12900000" algn="tl" rotWithShape="0">
              <a:srgbClr val="000000">
                <a:alpha val="46666"/>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96" name="Google Shape;96;p26"/>
          <p:cNvSpPr txBox="1">
            <a:spLocks noGrp="1"/>
          </p:cNvSpPr>
          <p:nvPr>
            <p:ph type="title"/>
          </p:nvPr>
        </p:nvSpPr>
        <p:spPr>
          <a:xfrm>
            <a:off x="812800" y="1176997"/>
            <a:ext cx="2950464" cy="1582621"/>
          </a:xfrm>
          <a:prstGeom prst="rect">
            <a:avLst/>
          </a:prstGeom>
          <a:noFill/>
          <a:ln>
            <a:noFill/>
          </a:ln>
        </p:spPr>
        <p:txBody>
          <a:bodyPr spcFirstLastPara="1" wrap="square" lIns="45700" tIns="45700" rIns="45700" bIns="45700" anchor="b" anchorCtr="0">
            <a:normAutofit/>
          </a:bodyPr>
          <a:lstStyle>
            <a:lvl1pPr lvl="0" algn="l">
              <a:spcBef>
                <a:spcPts val="0"/>
              </a:spcBef>
              <a:spcAft>
                <a:spcPts val="0"/>
              </a:spcAft>
              <a:buClr>
                <a:schemeClr val="dk2"/>
              </a:buClr>
              <a:buSzPts val="2000"/>
              <a:buFont typeface="Calibri"/>
              <a:buNone/>
              <a:defRPr sz="2000" b="1">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26"/>
          <p:cNvSpPr txBox="1">
            <a:spLocks noGrp="1"/>
          </p:cNvSpPr>
          <p:nvPr>
            <p:ph type="body" idx="1"/>
          </p:nvPr>
        </p:nvSpPr>
        <p:spPr>
          <a:xfrm>
            <a:off x="812800" y="2828785"/>
            <a:ext cx="2946400" cy="2179320"/>
          </a:xfrm>
          <a:prstGeom prst="rect">
            <a:avLst/>
          </a:prstGeom>
          <a:noFill/>
          <a:ln>
            <a:noFill/>
          </a:ln>
        </p:spPr>
        <p:txBody>
          <a:bodyPr spcFirstLastPara="1" wrap="square" lIns="64000" tIns="45700" rIns="45700" bIns="45700" anchor="t" anchorCtr="0">
            <a:normAutofit/>
          </a:bodyPr>
          <a:lstStyle>
            <a:lvl1pPr marL="457200" lvl="0" indent="-228600" algn="l">
              <a:spcBef>
                <a:spcPts val="250"/>
              </a:spcBef>
              <a:spcAft>
                <a:spcPts val="0"/>
              </a:spcAft>
              <a:buSzPts val="1235"/>
              <a:buFont typeface="Constantia"/>
              <a:buNone/>
              <a:defRPr sz="1300"/>
            </a:lvl1pPr>
            <a:lvl2pPr marL="914400" lvl="1" indent="-293369" algn="l">
              <a:spcBef>
                <a:spcPts val="240"/>
              </a:spcBef>
              <a:spcAft>
                <a:spcPts val="0"/>
              </a:spcAft>
              <a:buSzPts val="1020"/>
              <a:buChar char="⚫"/>
              <a:defRPr sz="1200"/>
            </a:lvl2pPr>
            <a:lvl3pPr marL="1371600" lvl="2" indent="-273050" algn="l">
              <a:spcBef>
                <a:spcPts val="200"/>
              </a:spcBef>
              <a:spcAft>
                <a:spcPts val="0"/>
              </a:spcAft>
              <a:buSzPts val="700"/>
              <a:buChar char="⚫"/>
              <a:defRPr sz="1000"/>
            </a:lvl3pPr>
            <a:lvl4pPr marL="1828800" lvl="3" indent="-265747" algn="l">
              <a:spcBef>
                <a:spcPts val="180"/>
              </a:spcBef>
              <a:spcAft>
                <a:spcPts val="0"/>
              </a:spcAft>
              <a:buSzPts val="585"/>
              <a:buChar char="⚫"/>
              <a:defRPr sz="900"/>
            </a:lvl4pPr>
            <a:lvl5pPr marL="2286000" lvl="4" indent="-265747" algn="l">
              <a:spcBef>
                <a:spcPts val="180"/>
              </a:spcBef>
              <a:spcAft>
                <a:spcPts val="0"/>
              </a:spcAft>
              <a:buSzPts val="585"/>
              <a:buChar char="⚫"/>
              <a:defRPr sz="9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98" name="Google Shape;98;p2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26"/>
          <p:cNvSpPr txBox="1">
            <a:spLocks noGrp="1"/>
          </p:cNvSpPr>
          <p:nvPr>
            <p:ph type="sldNum" idx="12"/>
          </p:nvPr>
        </p:nvSpPr>
        <p:spPr>
          <a:xfrm>
            <a:off x="10769600" y="6356351"/>
            <a:ext cx="8128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01" name="Google Shape;101;p26"/>
          <p:cNvSpPr>
            <a:spLocks noGrp="1"/>
          </p:cNvSpPr>
          <p:nvPr>
            <p:ph type="pic" idx="2"/>
          </p:nvPr>
        </p:nvSpPr>
        <p:spPr>
          <a:xfrm rot="420000">
            <a:off x="4647724" y="1199517"/>
            <a:ext cx="6156960" cy="3931920"/>
          </a:xfrm>
          <a:prstGeom prst="rect">
            <a:avLst/>
          </a:prstGeom>
          <a:solidFill>
            <a:schemeClr val="lt2"/>
          </a:solidFill>
          <a:ln w="9525" cap="rnd" cmpd="sng">
            <a:solidFill>
              <a:srgbClr val="C0C0C0"/>
            </a:solidFill>
            <a:prstDash val="solid"/>
            <a:round/>
            <a:headEnd type="none" w="sm" len="sm"/>
            <a:tailEnd type="none" w="sm" len="sm"/>
          </a:ln>
        </p:spPr>
        <p:txBody>
          <a:bodyPr spcFirstLastPara="1" wrap="square" lIns="91425" tIns="45700" rIns="91425" bIns="45700" anchor="t" anchorCtr="0">
            <a:normAutofit/>
          </a:bodyPr>
          <a:lstStyle>
            <a:lvl1pPr marR="0" lvl="0" algn="l" rtl="0">
              <a:spcBef>
                <a:spcPts val="640"/>
              </a:spcBef>
              <a:spcAft>
                <a:spcPts val="0"/>
              </a:spcAft>
              <a:buClr>
                <a:schemeClr val="accent3"/>
              </a:buClr>
              <a:buSzPts val="3040"/>
              <a:buFont typeface="Noto Sans Symbols"/>
              <a:buNone/>
              <a:defRPr sz="32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02" name="Google Shape;102;p26"/>
          <p:cNvSpPr/>
          <p:nvPr/>
        </p:nvSpPr>
        <p:spPr>
          <a:xfrm rot="10800000" flipH="1">
            <a:off x="-12700" y="5816600"/>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03" name="Google Shape;103;p26"/>
          <p:cNvSpPr/>
          <p:nvPr/>
        </p:nvSpPr>
        <p:spPr>
          <a:xfrm rot="10800000" flipH="1">
            <a:off x="5842000" y="6219826"/>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27"/>
          <p:cNvSpPr txBox="1">
            <a:spLocks noGrp="1"/>
          </p:cNvSpPr>
          <p:nvPr>
            <p:ph type="body" idx="1"/>
          </p:nvPr>
        </p:nvSpPr>
        <p:spPr>
          <a:xfrm rot="5400000">
            <a:off x="3901440" y="-1356360"/>
            <a:ext cx="4389120" cy="109728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07" name="Google Shape;107;p27"/>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27"/>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27"/>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0"/>
        <p:cNvGrpSpPr/>
        <p:nvPr/>
      </p:nvGrpSpPr>
      <p:grpSpPr>
        <a:xfrm>
          <a:off x="0" y="0"/>
          <a:ext cx="0" cy="0"/>
          <a:chOff x="0" y="0"/>
          <a:chExt cx="0" cy="0"/>
        </a:xfrm>
      </p:grpSpPr>
      <p:sp>
        <p:nvSpPr>
          <p:cNvPr id="111" name="Google Shape;111;p28"/>
          <p:cNvSpPr txBox="1">
            <a:spLocks noGrp="1"/>
          </p:cNvSpPr>
          <p:nvPr>
            <p:ph type="title"/>
          </p:nvPr>
        </p:nvSpPr>
        <p:spPr>
          <a:xfrm rot="5400000">
            <a:off x="7604918" y="2148684"/>
            <a:ext cx="5211763" cy="27432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28"/>
          <p:cNvSpPr txBox="1">
            <a:spLocks noGrp="1"/>
          </p:cNvSpPr>
          <p:nvPr>
            <p:ph type="body" idx="1"/>
          </p:nvPr>
        </p:nvSpPr>
        <p:spPr>
          <a:xfrm rot="5400000">
            <a:off x="2016918" y="-492917"/>
            <a:ext cx="5211763" cy="802640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13" name="Google Shape;113;p2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2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2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Pictures with Captions">
  <p:cSld name="Two Pictures with Captions">
    <p:spTree>
      <p:nvGrpSpPr>
        <p:cNvPr id="1" name="Shape 116"/>
        <p:cNvGrpSpPr/>
        <p:nvPr/>
      </p:nvGrpSpPr>
      <p:grpSpPr>
        <a:xfrm>
          <a:off x="0" y="0"/>
          <a:ext cx="0" cy="0"/>
          <a:chOff x="0" y="0"/>
          <a:chExt cx="0" cy="0"/>
        </a:xfrm>
      </p:grpSpPr>
      <p:sp>
        <p:nvSpPr>
          <p:cNvPr id="117" name="Google Shape;117;p29"/>
          <p:cNvSpPr txBox="1">
            <a:spLocks noGrp="1"/>
          </p:cNvSpPr>
          <p:nvPr>
            <p:ph type="title"/>
          </p:nvPr>
        </p:nvSpPr>
        <p:spPr>
          <a:xfrm>
            <a:off x="1065212" y="304799"/>
            <a:ext cx="10058402" cy="1216152"/>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18" name="Google Shape;118;p29"/>
          <p:cNvGrpSpPr/>
          <p:nvPr/>
        </p:nvGrpSpPr>
        <p:grpSpPr>
          <a:xfrm>
            <a:off x="1052422" y="1733550"/>
            <a:ext cx="4360503" cy="3050038"/>
            <a:chOff x="895350" y="3313113"/>
            <a:chExt cx="3613151" cy="2790825"/>
          </a:xfrm>
        </p:grpSpPr>
        <p:sp>
          <p:nvSpPr>
            <p:cNvPr id="119" name="Google Shape;119;p29"/>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0" name="Google Shape;120;p29"/>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1" name="Google Shape;121;p29"/>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2" name="Google Shape;122;p29"/>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3" name="Google Shape;123;p29"/>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4" name="Google Shape;124;p29"/>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5" name="Google Shape;125;p29"/>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6" name="Google Shape;126;p29"/>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7" name="Google Shape;127;p29"/>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8" name="Google Shape;128;p29"/>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29" name="Google Shape;129;p29"/>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30" name="Google Shape;130;p29"/>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131" name="Google Shape;131;p29" descr="An empty placeholder to add an image. Click on the placeholder and select the image that you wish to add."/>
          <p:cNvSpPr>
            <a:spLocks noGrp="1"/>
          </p:cNvSpPr>
          <p:nvPr>
            <p:ph type="pic" idx="2"/>
          </p:nvPr>
        </p:nvSpPr>
        <p:spPr>
          <a:xfrm>
            <a:off x="1265028" y="1900210"/>
            <a:ext cx="3935536" cy="2571736"/>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32" name="Google Shape;132;p29"/>
          <p:cNvSpPr txBox="1">
            <a:spLocks noGrp="1"/>
          </p:cNvSpPr>
          <p:nvPr>
            <p:ph type="body" idx="1"/>
          </p:nvPr>
        </p:nvSpPr>
        <p:spPr>
          <a:xfrm>
            <a:off x="1052423"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spcBef>
                <a:spcPts val="1600"/>
              </a:spcBef>
              <a:spcAft>
                <a:spcPts val="0"/>
              </a:spcAft>
              <a:buSzPts val="1520"/>
              <a:buNone/>
              <a:defRPr sz="1600"/>
            </a:lvl1pPr>
            <a:lvl2pPr marL="914400" lvl="1" indent="-228600" algn="l">
              <a:spcBef>
                <a:spcPts val="280"/>
              </a:spcBef>
              <a:spcAft>
                <a:spcPts val="0"/>
              </a:spcAft>
              <a:buSzPts val="119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650"/>
              <a:buNone/>
              <a:defRPr sz="1000"/>
            </a:lvl4pPr>
            <a:lvl5pPr marL="2286000" lvl="4" indent="-228600" algn="l">
              <a:spcBef>
                <a:spcPts val="200"/>
              </a:spcBef>
              <a:spcAft>
                <a:spcPts val="0"/>
              </a:spcAft>
              <a:buSzPts val="650"/>
              <a:buNone/>
              <a:defRPr sz="1000"/>
            </a:lvl5pPr>
            <a:lvl6pPr marL="2743200" lvl="5" indent="-228600" algn="l">
              <a:spcBef>
                <a:spcPts val="200"/>
              </a:spcBef>
              <a:spcAft>
                <a:spcPts val="0"/>
              </a:spcAft>
              <a:buSzPts val="800"/>
              <a:buNone/>
              <a:defRPr sz="1000"/>
            </a:lvl6pPr>
            <a:lvl7pPr marL="3200400" lvl="6" indent="-228600" algn="l">
              <a:spcBef>
                <a:spcPts val="200"/>
              </a:spcBef>
              <a:spcAft>
                <a:spcPts val="0"/>
              </a:spcAft>
              <a:buSzPts val="800"/>
              <a:buNone/>
              <a:defRPr sz="1000"/>
            </a:lvl7pPr>
            <a:lvl8pPr marL="3657600" lvl="7" indent="-228600" algn="l">
              <a:spcBef>
                <a:spcPts val="200"/>
              </a:spcBef>
              <a:spcAft>
                <a:spcPts val="0"/>
              </a:spcAft>
              <a:buSzPts val="1000"/>
              <a:buFont typeface="Constantia"/>
              <a:buNone/>
              <a:defRPr sz="1000"/>
            </a:lvl8pPr>
            <a:lvl9pPr marL="4114800" lvl="8" indent="-228600" algn="l">
              <a:spcBef>
                <a:spcPts val="200"/>
              </a:spcBef>
              <a:spcAft>
                <a:spcPts val="0"/>
              </a:spcAft>
              <a:buSzPts val="1000"/>
              <a:buFont typeface="Constantia"/>
              <a:buNone/>
              <a:defRPr sz="1000"/>
            </a:lvl9pPr>
          </a:lstStyle>
          <a:p>
            <a:endParaRPr/>
          </a:p>
        </p:txBody>
      </p:sp>
      <p:grpSp>
        <p:nvGrpSpPr>
          <p:cNvPr id="133" name="Google Shape;133;p29"/>
          <p:cNvGrpSpPr/>
          <p:nvPr/>
        </p:nvGrpSpPr>
        <p:grpSpPr>
          <a:xfrm>
            <a:off x="6763111" y="1733550"/>
            <a:ext cx="4360503" cy="3050038"/>
            <a:chOff x="895350" y="3313113"/>
            <a:chExt cx="3613151" cy="2790825"/>
          </a:xfrm>
        </p:grpSpPr>
        <p:sp>
          <p:nvSpPr>
            <p:cNvPr id="134" name="Google Shape;134;p29"/>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35" name="Google Shape;135;p29"/>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36" name="Google Shape;136;p29"/>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37" name="Google Shape;137;p29"/>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38" name="Google Shape;138;p29"/>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39" name="Google Shape;139;p29"/>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40" name="Google Shape;140;p29"/>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41" name="Google Shape;141;p29"/>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42" name="Google Shape;142;p29"/>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43" name="Google Shape;143;p29"/>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44" name="Google Shape;144;p29"/>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45" name="Google Shape;145;p29"/>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146" name="Google Shape;146;p29" descr="An empty placeholder to add an image. Click on the placeholder and select the image that you wish to add."/>
          <p:cNvSpPr>
            <a:spLocks noGrp="1"/>
          </p:cNvSpPr>
          <p:nvPr>
            <p:ph type="pic" idx="3"/>
          </p:nvPr>
        </p:nvSpPr>
        <p:spPr>
          <a:xfrm>
            <a:off x="6975717" y="1900210"/>
            <a:ext cx="3935536" cy="2571736"/>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47" name="Google Shape;147;p29"/>
          <p:cNvSpPr txBox="1">
            <a:spLocks noGrp="1"/>
          </p:cNvSpPr>
          <p:nvPr>
            <p:ph type="body" idx="4"/>
          </p:nvPr>
        </p:nvSpPr>
        <p:spPr>
          <a:xfrm>
            <a:off x="6742908" y="4935990"/>
            <a:ext cx="4368980" cy="1007610"/>
          </a:xfrm>
          <a:prstGeom prst="rect">
            <a:avLst/>
          </a:prstGeom>
          <a:noFill/>
          <a:ln>
            <a:noFill/>
          </a:ln>
        </p:spPr>
        <p:txBody>
          <a:bodyPr spcFirstLastPara="1" wrap="square" lIns="91425" tIns="45700" rIns="91425" bIns="45700" anchor="t" anchorCtr="0">
            <a:normAutofit/>
          </a:bodyPr>
          <a:lstStyle>
            <a:lvl1pPr marL="457200" lvl="0" indent="-228600" algn="l">
              <a:spcBef>
                <a:spcPts val="1600"/>
              </a:spcBef>
              <a:spcAft>
                <a:spcPts val="0"/>
              </a:spcAft>
              <a:buSzPts val="1520"/>
              <a:buNone/>
              <a:defRPr sz="1600"/>
            </a:lvl1pPr>
            <a:lvl2pPr marL="914400" lvl="1" indent="-228600" algn="l">
              <a:spcBef>
                <a:spcPts val="280"/>
              </a:spcBef>
              <a:spcAft>
                <a:spcPts val="0"/>
              </a:spcAft>
              <a:buSzPts val="119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650"/>
              <a:buNone/>
              <a:defRPr sz="1000"/>
            </a:lvl4pPr>
            <a:lvl5pPr marL="2286000" lvl="4" indent="-228600" algn="l">
              <a:spcBef>
                <a:spcPts val="200"/>
              </a:spcBef>
              <a:spcAft>
                <a:spcPts val="0"/>
              </a:spcAft>
              <a:buSzPts val="650"/>
              <a:buNone/>
              <a:defRPr sz="1000"/>
            </a:lvl5pPr>
            <a:lvl6pPr marL="2743200" lvl="5" indent="-228600" algn="l">
              <a:spcBef>
                <a:spcPts val="200"/>
              </a:spcBef>
              <a:spcAft>
                <a:spcPts val="0"/>
              </a:spcAft>
              <a:buSzPts val="800"/>
              <a:buNone/>
              <a:defRPr sz="1000"/>
            </a:lvl6pPr>
            <a:lvl7pPr marL="3200400" lvl="6" indent="-228600" algn="l">
              <a:spcBef>
                <a:spcPts val="200"/>
              </a:spcBef>
              <a:spcAft>
                <a:spcPts val="0"/>
              </a:spcAft>
              <a:buSzPts val="800"/>
              <a:buNone/>
              <a:defRPr sz="1000"/>
            </a:lvl7pPr>
            <a:lvl8pPr marL="3657600" lvl="7" indent="-228600" algn="l">
              <a:spcBef>
                <a:spcPts val="200"/>
              </a:spcBef>
              <a:spcAft>
                <a:spcPts val="0"/>
              </a:spcAft>
              <a:buSzPts val="1000"/>
              <a:buFont typeface="Constantia"/>
              <a:buNone/>
              <a:defRPr sz="1000"/>
            </a:lvl8pPr>
            <a:lvl9pPr marL="4114800" lvl="8" indent="-228600" algn="l">
              <a:spcBef>
                <a:spcPts val="200"/>
              </a:spcBef>
              <a:spcAft>
                <a:spcPts val="0"/>
              </a:spcAft>
              <a:buSzPts val="1000"/>
              <a:buFont typeface="Constantia"/>
              <a:buNone/>
              <a:defRPr sz="1000"/>
            </a:lvl9pPr>
          </a:lstStyle>
          <a:p>
            <a:endParaRPr/>
          </a:p>
        </p:txBody>
      </p:sp>
      <p:sp>
        <p:nvSpPr>
          <p:cNvPr id="148" name="Google Shape;148;p2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49" name="Google Shape;149;p2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2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ree Pictures with Captions">
  <p:cSld name="Three Pictures with Captions">
    <p:spTree>
      <p:nvGrpSpPr>
        <p:cNvPr id="1" name="Shape 151"/>
        <p:cNvGrpSpPr/>
        <p:nvPr/>
      </p:nvGrpSpPr>
      <p:grpSpPr>
        <a:xfrm>
          <a:off x="0" y="0"/>
          <a:ext cx="0" cy="0"/>
          <a:chOff x="0" y="0"/>
          <a:chExt cx="0" cy="0"/>
        </a:xfrm>
      </p:grpSpPr>
      <p:sp>
        <p:nvSpPr>
          <p:cNvPr id="152" name="Google Shape;152;p30"/>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3" name="Google Shape;153;p30"/>
          <p:cNvGrpSpPr/>
          <p:nvPr/>
        </p:nvGrpSpPr>
        <p:grpSpPr>
          <a:xfrm rot="5400000">
            <a:off x="1045139" y="1678105"/>
            <a:ext cx="3123347" cy="3089730"/>
            <a:chOff x="895350" y="3313113"/>
            <a:chExt cx="3613151" cy="2790825"/>
          </a:xfrm>
        </p:grpSpPr>
        <p:sp>
          <p:nvSpPr>
            <p:cNvPr id="154" name="Google Shape;154;p3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55" name="Google Shape;155;p3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56" name="Google Shape;156;p3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57" name="Google Shape;157;p3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58" name="Google Shape;158;p3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59" name="Google Shape;159;p3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0" name="Google Shape;160;p3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1" name="Google Shape;161;p3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2" name="Google Shape;162;p3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3" name="Google Shape;163;p3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4" name="Google Shape;164;p3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65" name="Google Shape;165;p3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166" name="Google Shape;166;p30" descr="An empty placeholder to add an image. Click on the placeholder and select the image that you wish to add."/>
          <p:cNvSpPr>
            <a:spLocks noGrp="1"/>
          </p:cNvSpPr>
          <p:nvPr>
            <p:ph type="pic" idx="2"/>
          </p:nvPr>
        </p:nvSpPr>
        <p:spPr>
          <a:xfrm>
            <a:off x="1249168" y="1824285"/>
            <a:ext cx="2715289" cy="2776308"/>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67" name="Google Shape;167;p30"/>
          <p:cNvSpPr txBox="1">
            <a:spLocks noGrp="1"/>
          </p:cNvSpPr>
          <p:nvPr>
            <p:ph type="body" idx="1"/>
          </p:nvPr>
        </p:nvSpPr>
        <p:spPr>
          <a:xfrm>
            <a:off x="123521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1600"/>
              </a:spcBef>
              <a:spcAft>
                <a:spcPts val="0"/>
              </a:spcAft>
              <a:buSzPts val="1520"/>
              <a:buNone/>
              <a:defRPr sz="1600"/>
            </a:lvl1pPr>
            <a:lvl2pPr marL="914400" lvl="1" indent="-228600" algn="l">
              <a:spcBef>
                <a:spcPts val="280"/>
              </a:spcBef>
              <a:spcAft>
                <a:spcPts val="0"/>
              </a:spcAft>
              <a:buSzPts val="119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650"/>
              <a:buNone/>
              <a:defRPr sz="1000"/>
            </a:lvl4pPr>
            <a:lvl5pPr marL="2286000" lvl="4" indent="-228600" algn="l">
              <a:spcBef>
                <a:spcPts val="200"/>
              </a:spcBef>
              <a:spcAft>
                <a:spcPts val="0"/>
              </a:spcAft>
              <a:buSzPts val="650"/>
              <a:buNone/>
              <a:defRPr sz="1000"/>
            </a:lvl5pPr>
            <a:lvl6pPr marL="2743200" lvl="5" indent="-228600" algn="l">
              <a:spcBef>
                <a:spcPts val="200"/>
              </a:spcBef>
              <a:spcAft>
                <a:spcPts val="0"/>
              </a:spcAft>
              <a:buSzPts val="800"/>
              <a:buNone/>
              <a:defRPr sz="1000"/>
            </a:lvl6pPr>
            <a:lvl7pPr marL="3200400" lvl="6" indent="-228600" algn="l">
              <a:spcBef>
                <a:spcPts val="200"/>
              </a:spcBef>
              <a:spcAft>
                <a:spcPts val="0"/>
              </a:spcAft>
              <a:buSzPts val="800"/>
              <a:buNone/>
              <a:defRPr sz="1000"/>
            </a:lvl7pPr>
            <a:lvl8pPr marL="3657600" lvl="7" indent="-228600" algn="l">
              <a:spcBef>
                <a:spcPts val="200"/>
              </a:spcBef>
              <a:spcAft>
                <a:spcPts val="0"/>
              </a:spcAft>
              <a:buSzPts val="1000"/>
              <a:buFont typeface="Constantia"/>
              <a:buNone/>
              <a:defRPr sz="1000"/>
            </a:lvl8pPr>
            <a:lvl9pPr marL="4114800" lvl="8" indent="-228600" algn="l">
              <a:spcBef>
                <a:spcPts val="200"/>
              </a:spcBef>
              <a:spcAft>
                <a:spcPts val="0"/>
              </a:spcAft>
              <a:buSzPts val="1000"/>
              <a:buFont typeface="Constantia"/>
              <a:buNone/>
              <a:defRPr sz="1000"/>
            </a:lvl9pPr>
          </a:lstStyle>
          <a:p>
            <a:endParaRPr/>
          </a:p>
        </p:txBody>
      </p:sp>
      <p:grpSp>
        <p:nvGrpSpPr>
          <p:cNvPr id="168" name="Google Shape;168;p30"/>
          <p:cNvGrpSpPr/>
          <p:nvPr/>
        </p:nvGrpSpPr>
        <p:grpSpPr>
          <a:xfrm rot="5400000">
            <a:off x="4517135" y="1678105"/>
            <a:ext cx="3123347" cy="3089730"/>
            <a:chOff x="895350" y="3313113"/>
            <a:chExt cx="3613151" cy="2790825"/>
          </a:xfrm>
        </p:grpSpPr>
        <p:sp>
          <p:nvSpPr>
            <p:cNvPr id="169" name="Google Shape;169;p3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0" name="Google Shape;170;p3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1" name="Google Shape;171;p3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2" name="Google Shape;172;p3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3" name="Google Shape;173;p3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4" name="Google Shape;174;p3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5" name="Google Shape;175;p3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6" name="Google Shape;176;p3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7" name="Google Shape;177;p3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8" name="Google Shape;178;p3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79" name="Google Shape;179;p3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0" name="Google Shape;180;p3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181" name="Google Shape;181;p30" descr="An empty placeholder to add an image. Click on the placeholder and select the image that you wish to add."/>
          <p:cNvSpPr>
            <a:spLocks noGrp="1"/>
          </p:cNvSpPr>
          <p:nvPr>
            <p:ph type="pic" idx="3"/>
          </p:nvPr>
        </p:nvSpPr>
        <p:spPr>
          <a:xfrm>
            <a:off x="4720924" y="1824285"/>
            <a:ext cx="2715768" cy="2776308"/>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82" name="Google Shape;182;p30"/>
          <p:cNvSpPr txBox="1">
            <a:spLocks noGrp="1"/>
          </p:cNvSpPr>
          <p:nvPr>
            <p:ph type="body" idx="4"/>
          </p:nvPr>
        </p:nvSpPr>
        <p:spPr>
          <a:xfrm>
            <a:off x="4707208"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1600"/>
              </a:spcBef>
              <a:spcAft>
                <a:spcPts val="0"/>
              </a:spcAft>
              <a:buSzPts val="1520"/>
              <a:buNone/>
              <a:defRPr sz="1600"/>
            </a:lvl1pPr>
            <a:lvl2pPr marL="914400" lvl="1" indent="-228600" algn="l">
              <a:spcBef>
                <a:spcPts val="280"/>
              </a:spcBef>
              <a:spcAft>
                <a:spcPts val="0"/>
              </a:spcAft>
              <a:buSzPts val="119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650"/>
              <a:buNone/>
              <a:defRPr sz="1000"/>
            </a:lvl4pPr>
            <a:lvl5pPr marL="2286000" lvl="4" indent="-228600" algn="l">
              <a:spcBef>
                <a:spcPts val="200"/>
              </a:spcBef>
              <a:spcAft>
                <a:spcPts val="0"/>
              </a:spcAft>
              <a:buSzPts val="650"/>
              <a:buNone/>
              <a:defRPr sz="1000"/>
            </a:lvl5pPr>
            <a:lvl6pPr marL="2743200" lvl="5" indent="-228600" algn="l">
              <a:spcBef>
                <a:spcPts val="200"/>
              </a:spcBef>
              <a:spcAft>
                <a:spcPts val="0"/>
              </a:spcAft>
              <a:buSzPts val="800"/>
              <a:buNone/>
              <a:defRPr sz="1000"/>
            </a:lvl6pPr>
            <a:lvl7pPr marL="3200400" lvl="6" indent="-228600" algn="l">
              <a:spcBef>
                <a:spcPts val="200"/>
              </a:spcBef>
              <a:spcAft>
                <a:spcPts val="0"/>
              </a:spcAft>
              <a:buSzPts val="800"/>
              <a:buNone/>
              <a:defRPr sz="1000"/>
            </a:lvl7pPr>
            <a:lvl8pPr marL="3657600" lvl="7" indent="-228600" algn="l">
              <a:spcBef>
                <a:spcPts val="200"/>
              </a:spcBef>
              <a:spcAft>
                <a:spcPts val="0"/>
              </a:spcAft>
              <a:buSzPts val="1000"/>
              <a:buFont typeface="Constantia"/>
              <a:buNone/>
              <a:defRPr sz="1000"/>
            </a:lvl8pPr>
            <a:lvl9pPr marL="4114800" lvl="8" indent="-228600" algn="l">
              <a:spcBef>
                <a:spcPts val="200"/>
              </a:spcBef>
              <a:spcAft>
                <a:spcPts val="0"/>
              </a:spcAft>
              <a:buSzPts val="1000"/>
              <a:buFont typeface="Constantia"/>
              <a:buNone/>
              <a:defRPr sz="1000"/>
            </a:lvl9pPr>
          </a:lstStyle>
          <a:p>
            <a:endParaRPr/>
          </a:p>
        </p:txBody>
      </p:sp>
      <p:grpSp>
        <p:nvGrpSpPr>
          <p:cNvPr id="183" name="Google Shape;183;p30"/>
          <p:cNvGrpSpPr/>
          <p:nvPr/>
        </p:nvGrpSpPr>
        <p:grpSpPr>
          <a:xfrm rot="5400000">
            <a:off x="8019010" y="1678105"/>
            <a:ext cx="3123347" cy="3089730"/>
            <a:chOff x="895350" y="3313113"/>
            <a:chExt cx="3613151" cy="2790825"/>
          </a:xfrm>
        </p:grpSpPr>
        <p:sp>
          <p:nvSpPr>
            <p:cNvPr id="184" name="Google Shape;184;p30"/>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5" name="Google Shape;185;p30"/>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6" name="Google Shape;186;p30"/>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7" name="Google Shape;187;p30"/>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8" name="Google Shape;188;p30"/>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89" name="Google Shape;189;p30"/>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90" name="Google Shape;190;p30"/>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91" name="Google Shape;191;p30"/>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92" name="Google Shape;192;p30"/>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93" name="Google Shape;193;p30"/>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94" name="Google Shape;194;p30"/>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195" name="Google Shape;195;p30"/>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196" name="Google Shape;196;p30" descr="An empty placeholder to add an image. Click on the placeholder and select the image that you wish to add."/>
          <p:cNvSpPr>
            <a:spLocks noGrp="1"/>
          </p:cNvSpPr>
          <p:nvPr>
            <p:ph type="pic" idx="5"/>
          </p:nvPr>
        </p:nvSpPr>
        <p:spPr>
          <a:xfrm>
            <a:off x="8222798" y="1824285"/>
            <a:ext cx="2715768" cy="2776308"/>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197" name="Google Shape;197;p30"/>
          <p:cNvSpPr txBox="1">
            <a:spLocks noGrp="1"/>
          </p:cNvSpPr>
          <p:nvPr>
            <p:ph type="body" idx="6"/>
          </p:nvPr>
        </p:nvSpPr>
        <p:spPr>
          <a:xfrm>
            <a:off x="8209082" y="4947405"/>
            <a:ext cx="2743200" cy="914400"/>
          </a:xfrm>
          <a:prstGeom prst="rect">
            <a:avLst/>
          </a:prstGeom>
          <a:noFill/>
          <a:ln>
            <a:noFill/>
          </a:ln>
        </p:spPr>
        <p:txBody>
          <a:bodyPr spcFirstLastPara="1" wrap="square" lIns="91425" tIns="45700" rIns="91425" bIns="45700" anchor="t" anchorCtr="0">
            <a:normAutofit/>
          </a:bodyPr>
          <a:lstStyle>
            <a:lvl1pPr marL="457200" lvl="0" indent="-228600" algn="l">
              <a:spcBef>
                <a:spcPts val="1600"/>
              </a:spcBef>
              <a:spcAft>
                <a:spcPts val="0"/>
              </a:spcAft>
              <a:buSzPts val="1520"/>
              <a:buNone/>
              <a:defRPr sz="1600"/>
            </a:lvl1pPr>
            <a:lvl2pPr marL="914400" lvl="1" indent="-228600" algn="l">
              <a:spcBef>
                <a:spcPts val="280"/>
              </a:spcBef>
              <a:spcAft>
                <a:spcPts val="0"/>
              </a:spcAft>
              <a:buSzPts val="119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650"/>
              <a:buNone/>
              <a:defRPr sz="1000"/>
            </a:lvl4pPr>
            <a:lvl5pPr marL="2286000" lvl="4" indent="-228600" algn="l">
              <a:spcBef>
                <a:spcPts val="200"/>
              </a:spcBef>
              <a:spcAft>
                <a:spcPts val="0"/>
              </a:spcAft>
              <a:buSzPts val="650"/>
              <a:buNone/>
              <a:defRPr sz="1000"/>
            </a:lvl5pPr>
            <a:lvl6pPr marL="2743200" lvl="5" indent="-228600" algn="l">
              <a:spcBef>
                <a:spcPts val="200"/>
              </a:spcBef>
              <a:spcAft>
                <a:spcPts val="0"/>
              </a:spcAft>
              <a:buSzPts val="800"/>
              <a:buNone/>
              <a:defRPr sz="1000"/>
            </a:lvl6pPr>
            <a:lvl7pPr marL="3200400" lvl="6" indent="-228600" algn="l">
              <a:spcBef>
                <a:spcPts val="200"/>
              </a:spcBef>
              <a:spcAft>
                <a:spcPts val="0"/>
              </a:spcAft>
              <a:buSzPts val="800"/>
              <a:buNone/>
              <a:defRPr sz="1000"/>
            </a:lvl7pPr>
            <a:lvl8pPr marL="3657600" lvl="7" indent="-228600" algn="l">
              <a:spcBef>
                <a:spcPts val="200"/>
              </a:spcBef>
              <a:spcAft>
                <a:spcPts val="0"/>
              </a:spcAft>
              <a:buSzPts val="1000"/>
              <a:buFont typeface="Constantia"/>
              <a:buNone/>
              <a:defRPr sz="1000"/>
            </a:lvl8pPr>
            <a:lvl9pPr marL="4114800" lvl="8" indent="-228600" algn="l">
              <a:spcBef>
                <a:spcPts val="200"/>
              </a:spcBef>
              <a:spcAft>
                <a:spcPts val="0"/>
              </a:spcAft>
              <a:buSzPts val="1000"/>
              <a:buFont typeface="Constantia"/>
              <a:buNone/>
              <a:defRPr sz="1000"/>
            </a:lvl9pPr>
          </a:lstStyle>
          <a:p>
            <a:endParaRPr/>
          </a:p>
        </p:txBody>
      </p:sp>
      <p:sp>
        <p:nvSpPr>
          <p:cNvPr id="198" name="Google Shape;198;p3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199" name="Google Shape;199;p3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0" name="Google Shape;200;p3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hree Pictures with Caption">
  <p:cSld name="Three Pictures with Caption">
    <p:spTree>
      <p:nvGrpSpPr>
        <p:cNvPr id="1" name="Shape 201"/>
        <p:cNvGrpSpPr/>
        <p:nvPr/>
      </p:nvGrpSpPr>
      <p:grpSpPr>
        <a:xfrm>
          <a:off x="0" y="0"/>
          <a:ext cx="0" cy="0"/>
          <a:chOff x="0" y="0"/>
          <a:chExt cx="0" cy="0"/>
        </a:xfrm>
      </p:grpSpPr>
      <p:sp>
        <p:nvSpPr>
          <p:cNvPr id="202" name="Google Shape;202;p31"/>
          <p:cNvSpPr txBox="1">
            <a:spLocks noGrp="1"/>
          </p:cNvSpPr>
          <p:nvPr>
            <p:ph type="title"/>
          </p:nvPr>
        </p:nvSpPr>
        <p:spPr>
          <a:xfrm>
            <a:off x="9066214" y="421594"/>
            <a:ext cx="2286000" cy="1885508"/>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203" name="Google Shape;203;p31"/>
          <p:cNvGrpSpPr/>
          <p:nvPr/>
        </p:nvGrpSpPr>
        <p:grpSpPr>
          <a:xfrm rot="5400000" flipH="1">
            <a:off x="274315" y="1102304"/>
            <a:ext cx="5053664" cy="4411852"/>
            <a:chOff x="895350" y="3313113"/>
            <a:chExt cx="3613151" cy="2790825"/>
          </a:xfrm>
        </p:grpSpPr>
        <p:sp>
          <p:nvSpPr>
            <p:cNvPr id="204" name="Google Shape;204;p31"/>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05" name="Google Shape;205;p31"/>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06" name="Google Shape;206;p31"/>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07" name="Google Shape;207;p31"/>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08" name="Google Shape;208;p31"/>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09" name="Google Shape;209;p31"/>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0" name="Google Shape;210;p31"/>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1" name="Google Shape;211;p31"/>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2" name="Google Shape;212;p31"/>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3" name="Google Shape;213;p31"/>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4" name="Google Shape;214;p31"/>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5" name="Google Shape;215;p31"/>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216" name="Google Shape;216;p31" descr="An empty placeholder to add an image. Click on the placeholder and select the image that you wish to add."/>
          <p:cNvSpPr>
            <a:spLocks noGrp="1"/>
          </p:cNvSpPr>
          <p:nvPr>
            <p:ph type="pic" idx="2"/>
          </p:nvPr>
        </p:nvSpPr>
        <p:spPr>
          <a:xfrm>
            <a:off x="840795" y="1020193"/>
            <a:ext cx="3886200" cy="4572000"/>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grpSp>
        <p:nvGrpSpPr>
          <p:cNvPr id="217" name="Google Shape;217;p31"/>
          <p:cNvGrpSpPr/>
          <p:nvPr/>
        </p:nvGrpSpPr>
        <p:grpSpPr>
          <a:xfrm>
            <a:off x="5322489" y="319177"/>
            <a:ext cx="3389607" cy="2710838"/>
            <a:chOff x="895350" y="3313113"/>
            <a:chExt cx="3613151" cy="2790825"/>
          </a:xfrm>
        </p:grpSpPr>
        <p:sp>
          <p:nvSpPr>
            <p:cNvPr id="218" name="Google Shape;218;p31"/>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19" name="Google Shape;219;p31"/>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0" name="Google Shape;220;p31"/>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1" name="Google Shape;221;p31"/>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2" name="Google Shape;222;p31"/>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3" name="Google Shape;223;p31"/>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4" name="Google Shape;224;p31"/>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5" name="Google Shape;225;p31"/>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6" name="Google Shape;226;p31"/>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7" name="Google Shape;227;p31"/>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8" name="Google Shape;228;p31"/>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29" name="Google Shape;229;p31"/>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230" name="Google Shape;230;p31" descr="An empty placeholder to add an image. Click on the placeholder and select the image that you wish to add."/>
          <p:cNvSpPr>
            <a:spLocks noGrp="1"/>
          </p:cNvSpPr>
          <p:nvPr>
            <p:ph type="pic" idx="3"/>
          </p:nvPr>
        </p:nvSpPr>
        <p:spPr>
          <a:xfrm>
            <a:off x="5546780" y="529603"/>
            <a:ext cx="2993366" cy="2305338"/>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grpSp>
        <p:nvGrpSpPr>
          <p:cNvPr id="231" name="Google Shape;231;p31"/>
          <p:cNvGrpSpPr/>
          <p:nvPr/>
        </p:nvGrpSpPr>
        <p:grpSpPr>
          <a:xfrm>
            <a:off x="5322489" y="3245640"/>
            <a:ext cx="3389607" cy="2710838"/>
            <a:chOff x="895350" y="3313113"/>
            <a:chExt cx="3613151" cy="2790825"/>
          </a:xfrm>
        </p:grpSpPr>
        <p:sp>
          <p:nvSpPr>
            <p:cNvPr id="232" name="Google Shape;232;p31"/>
            <p:cNvSpPr/>
            <p:nvPr/>
          </p:nvSpPr>
          <p:spPr>
            <a:xfrm>
              <a:off x="963613" y="3725863"/>
              <a:ext cx="11113" cy="1952625"/>
            </a:xfrm>
            <a:custGeom>
              <a:avLst/>
              <a:gdLst/>
              <a:ahLst/>
              <a:cxnLst/>
              <a:rect l="l" t="t" r="r" b="b"/>
              <a:pathLst>
                <a:path w="5" h="868" extrusionOk="0">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3" name="Google Shape;233;p31"/>
            <p:cNvSpPr/>
            <p:nvPr/>
          </p:nvSpPr>
          <p:spPr>
            <a:xfrm>
              <a:off x="1350963" y="6038850"/>
              <a:ext cx="2736850" cy="11113"/>
            </a:xfrm>
            <a:custGeom>
              <a:avLst/>
              <a:gdLst/>
              <a:ahLst/>
              <a:cxnLst/>
              <a:rect l="l" t="t" r="r" b="b"/>
              <a:pathLst>
                <a:path w="1216" h="5" extrusionOk="0">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4" name="Google Shape;234;p31"/>
            <p:cNvSpPr/>
            <p:nvPr/>
          </p:nvSpPr>
          <p:spPr>
            <a:xfrm>
              <a:off x="1330325" y="3378200"/>
              <a:ext cx="2743200" cy="11113"/>
            </a:xfrm>
            <a:custGeom>
              <a:avLst/>
              <a:gdLst/>
              <a:ahLst/>
              <a:cxnLst/>
              <a:rect l="l" t="t" r="r" b="b"/>
              <a:pathLst>
                <a:path w="1219" h="5" extrusionOk="0">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5" name="Google Shape;235;p31"/>
            <p:cNvSpPr/>
            <p:nvPr/>
          </p:nvSpPr>
          <p:spPr>
            <a:xfrm>
              <a:off x="4443413" y="3759200"/>
              <a:ext cx="9525" cy="1919288"/>
            </a:xfrm>
            <a:custGeom>
              <a:avLst/>
              <a:gdLst/>
              <a:ahLst/>
              <a:cxnLst/>
              <a:rect l="l" t="t" r="r" b="b"/>
              <a:pathLst>
                <a:path w="4" h="853" extrusionOk="0">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6" name="Google Shape;236;p31"/>
            <p:cNvSpPr/>
            <p:nvPr/>
          </p:nvSpPr>
          <p:spPr>
            <a:xfrm>
              <a:off x="903288" y="5772150"/>
              <a:ext cx="341313" cy="331788"/>
            </a:xfrm>
            <a:custGeom>
              <a:avLst/>
              <a:gdLst/>
              <a:ahLst/>
              <a:cxnLst/>
              <a:rect l="l" t="t" r="r" b="b"/>
              <a:pathLst>
                <a:path w="152" h="148" extrusionOk="0">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7" name="Google Shape;237;p31"/>
            <p:cNvSpPr/>
            <p:nvPr/>
          </p:nvSpPr>
          <p:spPr>
            <a:xfrm>
              <a:off x="906463" y="5768975"/>
              <a:ext cx="341313" cy="323850"/>
            </a:xfrm>
            <a:custGeom>
              <a:avLst/>
              <a:gdLst/>
              <a:ahLst/>
              <a:cxnLst/>
              <a:rect l="l" t="t" r="r" b="b"/>
              <a:pathLst>
                <a:path w="151" h="144" extrusionOk="0">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8" name="Google Shape;238;p31"/>
            <p:cNvSpPr/>
            <p:nvPr/>
          </p:nvSpPr>
          <p:spPr>
            <a:xfrm>
              <a:off x="895350" y="3316288"/>
              <a:ext cx="363538" cy="328613"/>
            </a:xfrm>
            <a:custGeom>
              <a:avLst/>
              <a:gdLst/>
              <a:ahLst/>
              <a:cxnLst/>
              <a:rect l="l" t="t" r="r" b="b"/>
              <a:pathLst>
                <a:path w="161" h="146" extrusionOk="0">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39" name="Google Shape;239;p31"/>
            <p:cNvSpPr/>
            <p:nvPr/>
          </p:nvSpPr>
          <p:spPr>
            <a:xfrm>
              <a:off x="903288" y="3313113"/>
              <a:ext cx="336550" cy="338138"/>
            </a:xfrm>
            <a:custGeom>
              <a:avLst/>
              <a:gdLst/>
              <a:ahLst/>
              <a:cxnLst/>
              <a:rect l="l" t="t" r="r" b="b"/>
              <a:pathLst>
                <a:path w="150" h="150" extrusionOk="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0" name="Google Shape;240;p31"/>
            <p:cNvSpPr/>
            <p:nvPr/>
          </p:nvSpPr>
          <p:spPr>
            <a:xfrm>
              <a:off x="4162425" y="3344863"/>
              <a:ext cx="334963" cy="328613"/>
            </a:xfrm>
            <a:custGeom>
              <a:avLst/>
              <a:gdLst/>
              <a:ahLst/>
              <a:cxnLst/>
              <a:rect l="l" t="t" r="r" b="b"/>
              <a:pathLst>
                <a:path w="149" h="146" extrusionOk="0">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1" name="Google Shape;241;p31"/>
            <p:cNvSpPr/>
            <p:nvPr/>
          </p:nvSpPr>
          <p:spPr>
            <a:xfrm>
              <a:off x="4162425" y="3359150"/>
              <a:ext cx="334963" cy="309563"/>
            </a:xfrm>
            <a:custGeom>
              <a:avLst/>
              <a:gdLst/>
              <a:ahLst/>
              <a:cxnLst/>
              <a:rect l="l" t="t" r="r" b="b"/>
              <a:pathLst>
                <a:path w="149" h="138" extrusionOk="0">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2" name="Google Shape;242;p31"/>
            <p:cNvSpPr/>
            <p:nvPr/>
          </p:nvSpPr>
          <p:spPr>
            <a:xfrm>
              <a:off x="4205288" y="5753100"/>
              <a:ext cx="303213" cy="344488"/>
            </a:xfrm>
            <a:custGeom>
              <a:avLst/>
              <a:gdLst/>
              <a:ahLst/>
              <a:cxnLst/>
              <a:rect l="l" t="t" r="r" b="b"/>
              <a:pathLst>
                <a:path w="135" h="153" extrusionOk="0">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243" name="Google Shape;243;p31"/>
            <p:cNvSpPr/>
            <p:nvPr/>
          </p:nvSpPr>
          <p:spPr>
            <a:xfrm>
              <a:off x="4202113" y="5762625"/>
              <a:ext cx="306388" cy="311150"/>
            </a:xfrm>
            <a:custGeom>
              <a:avLst/>
              <a:gdLst/>
              <a:ahLst/>
              <a:cxnLst/>
              <a:rect l="l" t="t" r="r" b="b"/>
              <a:pathLst>
                <a:path w="136" h="138" extrusionOk="0">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dk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
        <p:nvSpPr>
          <p:cNvPr id="244" name="Google Shape;244;p31" descr="An empty placeholder to add an image. Click on the placeholder and select the image that you wish to add."/>
          <p:cNvSpPr>
            <a:spLocks noGrp="1"/>
          </p:cNvSpPr>
          <p:nvPr>
            <p:ph type="pic" idx="4"/>
          </p:nvPr>
        </p:nvSpPr>
        <p:spPr>
          <a:xfrm>
            <a:off x="5546780" y="3456066"/>
            <a:ext cx="2993366" cy="2305338"/>
          </a:xfrm>
          <a:prstGeom prst="rect">
            <a:avLst/>
          </a:prstGeom>
          <a:solidFill>
            <a:schemeClr val="lt2"/>
          </a:solidFill>
          <a:ln w="38100" cap="flat" cmpd="sng">
            <a:solidFill>
              <a:schemeClr val="lt1"/>
            </a:solidFill>
            <a:prstDash val="solid"/>
            <a:round/>
            <a:headEnd type="none" w="sm" len="sm"/>
            <a:tailEnd type="none" w="sm" len="sm"/>
          </a:ln>
        </p:spPr>
        <p:txBody>
          <a:bodyPr spcFirstLastPara="1" wrap="square" lIns="91425" tIns="45700" rIns="91425" bIns="45700" anchor="t" anchorCtr="0">
            <a:normAutofit/>
          </a:bodyPr>
          <a:lstStyle>
            <a:lvl1pPr marR="0" lvl="0" algn="ctr" rtl="0">
              <a:spcBef>
                <a:spcPts val="520"/>
              </a:spcBef>
              <a:spcAft>
                <a:spcPts val="0"/>
              </a:spcAft>
              <a:buClr>
                <a:schemeClr val="accent3"/>
              </a:buClr>
              <a:buSzPts val="2470"/>
              <a:buFont typeface="Noto Sans Symbols"/>
              <a:buNone/>
              <a:defRPr sz="2600" b="0" i="0" u="none" strike="noStrike" cap="none">
                <a:solidFill>
                  <a:schemeClr val="dk1"/>
                </a:solidFill>
                <a:latin typeface="Constantia"/>
                <a:ea typeface="Constantia"/>
                <a:cs typeface="Constantia"/>
                <a:sym typeface="Constantia"/>
              </a:defRPr>
            </a:lvl1pPr>
            <a:lvl2pPr marR="0" lvl="1"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R="0" lvl="2"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R="0" lvl="3"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R="0" lvl="4"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R="0" lvl="5"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R="0" lvl="6"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R="0" lvl="7"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R="0" lvl="8"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245" name="Google Shape;245;p31"/>
          <p:cNvSpPr txBox="1">
            <a:spLocks noGrp="1"/>
          </p:cNvSpPr>
          <p:nvPr>
            <p:ph type="body" idx="1"/>
          </p:nvPr>
        </p:nvSpPr>
        <p:spPr>
          <a:xfrm>
            <a:off x="9066214" y="2484992"/>
            <a:ext cx="2286000" cy="3248729"/>
          </a:xfrm>
          <a:prstGeom prst="rect">
            <a:avLst/>
          </a:prstGeom>
          <a:noFill/>
          <a:ln>
            <a:noFill/>
          </a:ln>
        </p:spPr>
        <p:txBody>
          <a:bodyPr spcFirstLastPara="1" wrap="square" lIns="91425" tIns="45700" rIns="91425" bIns="45700" anchor="t" anchorCtr="0">
            <a:normAutofit/>
          </a:bodyPr>
          <a:lstStyle>
            <a:lvl1pPr marL="457200" lvl="0" indent="-228600" algn="l">
              <a:spcBef>
                <a:spcPts val="1600"/>
              </a:spcBef>
              <a:spcAft>
                <a:spcPts val="0"/>
              </a:spcAft>
              <a:buSzPts val="1520"/>
              <a:buNone/>
              <a:defRPr sz="1600"/>
            </a:lvl1pPr>
            <a:lvl2pPr marL="914400" lvl="1" indent="-228600" algn="l">
              <a:spcBef>
                <a:spcPts val="280"/>
              </a:spcBef>
              <a:spcAft>
                <a:spcPts val="0"/>
              </a:spcAft>
              <a:buSzPts val="1190"/>
              <a:buNone/>
              <a:defRPr sz="1400"/>
            </a:lvl2pPr>
            <a:lvl3pPr marL="1371600" lvl="2" indent="-228600" algn="l">
              <a:spcBef>
                <a:spcPts val="240"/>
              </a:spcBef>
              <a:spcAft>
                <a:spcPts val="0"/>
              </a:spcAft>
              <a:buSzPts val="840"/>
              <a:buNone/>
              <a:defRPr sz="1200"/>
            </a:lvl3pPr>
            <a:lvl4pPr marL="1828800" lvl="3" indent="-228600" algn="l">
              <a:spcBef>
                <a:spcPts val="200"/>
              </a:spcBef>
              <a:spcAft>
                <a:spcPts val="0"/>
              </a:spcAft>
              <a:buSzPts val="650"/>
              <a:buNone/>
              <a:defRPr sz="1000"/>
            </a:lvl4pPr>
            <a:lvl5pPr marL="2286000" lvl="4" indent="-228600" algn="l">
              <a:spcBef>
                <a:spcPts val="200"/>
              </a:spcBef>
              <a:spcAft>
                <a:spcPts val="0"/>
              </a:spcAft>
              <a:buSzPts val="650"/>
              <a:buNone/>
              <a:defRPr sz="1000"/>
            </a:lvl5pPr>
            <a:lvl6pPr marL="2743200" lvl="5" indent="-228600" algn="l">
              <a:spcBef>
                <a:spcPts val="200"/>
              </a:spcBef>
              <a:spcAft>
                <a:spcPts val="0"/>
              </a:spcAft>
              <a:buSzPts val="800"/>
              <a:buNone/>
              <a:defRPr sz="1000"/>
            </a:lvl6pPr>
            <a:lvl7pPr marL="3200400" lvl="6" indent="-228600" algn="l">
              <a:spcBef>
                <a:spcPts val="200"/>
              </a:spcBef>
              <a:spcAft>
                <a:spcPts val="0"/>
              </a:spcAft>
              <a:buSzPts val="800"/>
              <a:buNone/>
              <a:defRPr sz="1000"/>
            </a:lvl7pPr>
            <a:lvl8pPr marL="3657600" lvl="7" indent="-228600" algn="l">
              <a:spcBef>
                <a:spcPts val="200"/>
              </a:spcBef>
              <a:spcAft>
                <a:spcPts val="0"/>
              </a:spcAft>
              <a:buSzPts val="1000"/>
              <a:buFont typeface="Constantia"/>
              <a:buNone/>
              <a:defRPr sz="1000"/>
            </a:lvl8pPr>
            <a:lvl9pPr marL="4114800" lvl="8" indent="-228600" algn="l">
              <a:spcBef>
                <a:spcPts val="200"/>
              </a:spcBef>
              <a:spcAft>
                <a:spcPts val="0"/>
              </a:spcAft>
              <a:buSzPts val="1000"/>
              <a:buFont typeface="Constantia"/>
              <a:buNone/>
              <a:defRPr sz="1000"/>
            </a:lvl9pPr>
          </a:lstStyle>
          <a:p>
            <a:endParaRPr/>
          </a:p>
        </p:txBody>
      </p:sp>
      <p:sp>
        <p:nvSpPr>
          <p:cNvPr id="246" name="Google Shape;246;p3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p3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3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20"/>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0"/>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29" name="Google Shape;29;p20"/>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0"/>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0"/>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3"/>
        <p:cNvGrpSpPr/>
        <p:nvPr/>
      </p:nvGrpSpPr>
      <p:grpSpPr>
        <a:xfrm>
          <a:off x="0" y="0"/>
          <a:ext cx="0" cy="0"/>
          <a:chOff x="0" y="0"/>
          <a:chExt cx="0" cy="0"/>
        </a:xfrm>
      </p:grpSpPr>
      <p:sp>
        <p:nvSpPr>
          <p:cNvPr id="44" name="Google Shape;44;p18"/>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18"/>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lvl="0" indent="-337185" algn="l">
              <a:spcBef>
                <a:spcPts val="360"/>
              </a:spcBef>
              <a:spcAft>
                <a:spcPts val="0"/>
              </a:spcAft>
              <a:buSzPts val="1710"/>
              <a:buChar char="⚫"/>
              <a:defRPr/>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6" name="Google Shape;46;p18"/>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18"/>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9"/>
        <p:cNvGrpSpPr/>
        <p:nvPr/>
      </p:nvGrpSpPr>
      <p:grpSpPr>
        <a:xfrm>
          <a:off x="0" y="0"/>
          <a:ext cx="0" cy="0"/>
          <a:chOff x="0" y="0"/>
          <a:chExt cx="0" cy="0"/>
        </a:xfrm>
      </p:grpSpPr>
      <p:sp>
        <p:nvSpPr>
          <p:cNvPr id="50" name="Google Shape;50;p16"/>
          <p:cNvSpPr txBox="1">
            <a:spLocks noGrp="1"/>
          </p:cNvSpPr>
          <p:nvPr>
            <p:ph type="ctrTitle"/>
          </p:nvPr>
        </p:nvSpPr>
        <p:spPr>
          <a:xfrm>
            <a:off x="711200" y="1371600"/>
            <a:ext cx="10468864" cy="1828800"/>
          </a:xfrm>
          <a:prstGeom prst="rect">
            <a:avLst/>
          </a:prstGeom>
          <a:noFill/>
          <a:ln>
            <a:noFill/>
          </a:ln>
        </p:spPr>
        <p:txBody>
          <a:bodyPr spcFirstLastPara="1" wrap="square" lIns="0" tIns="0" rIns="18275" bIns="0" anchor="b" anchorCtr="0">
            <a:normAutofit/>
          </a:bodyPr>
          <a:lstStyle>
            <a:lvl1pPr lvl="0" algn="r">
              <a:spcBef>
                <a:spcPts val="0"/>
              </a:spcBef>
              <a:spcAft>
                <a:spcPts val="0"/>
              </a:spcAft>
              <a:buClr>
                <a:srgbClr val="4CE0EA"/>
              </a:buClr>
              <a:buSzPts val="5600"/>
              <a:buFont typeface="Calibri"/>
              <a:buNone/>
              <a:defRPr sz="5600" b="1">
                <a:solidFill>
                  <a:srgbClr val="4CE0EA"/>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6"/>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lvl1pPr marR="45720" lvl="0" algn="r">
              <a:spcBef>
                <a:spcPts val="520"/>
              </a:spcBef>
              <a:spcAft>
                <a:spcPts val="0"/>
              </a:spcAft>
              <a:buSzPts val="2470"/>
              <a:buNone/>
              <a:defRPr>
                <a:solidFill>
                  <a:schemeClr val="lt1"/>
                </a:solidFill>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sp>
        <p:nvSpPr>
          <p:cNvPr id="52" name="Google Shape;52;p16"/>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5"/>
        <p:cNvGrpSpPr/>
        <p:nvPr/>
      </p:nvGrpSpPr>
      <p:grpSpPr>
        <a:xfrm>
          <a:off x="0" y="0"/>
          <a:ext cx="0" cy="0"/>
          <a:chOff x="0" y="0"/>
          <a:chExt cx="0" cy="0"/>
        </a:xfrm>
      </p:grpSpPr>
      <p:sp>
        <p:nvSpPr>
          <p:cNvPr id="56" name="Google Shape;56;p19"/>
          <p:cNvSpPr txBox="1">
            <a:spLocks noGrp="1"/>
          </p:cNvSpPr>
          <p:nvPr>
            <p:ph type="title"/>
          </p:nvPr>
        </p:nvSpPr>
        <p:spPr>
          <a:xfrm>
            <a:off x="707136" y="1316736"/>
            <a:ext cx="10363200" cy="1362456"/>
          </a:xfrm>
          <a:prstGeom prst="rect">
            <a:avLst/>
          </a:prstGeom>
          <a:noFill/>
          <a:ln>
            <a:noFill/>
          </a:ln>
        </p:spPr>
        <p:txBody>
          <a:bodyPr spcFirstLastPara="1" wrap="square" lIns="0" tIns="0" rIns="0" bIns="0" anchor="b" anchorCtr="0">
            <a:noAutofit/>
          </a:bodyPr>
          <a:lstStyle>
            <a:lvl1pPr lvl="0" algn="l">
              <a:spcBef>
                <a:spcPts val="0"/>
              </a:spcBef>
              <a:spcAft>
                <a:spcPts val="0"/>
              </a:spcAft>
              <a:buClr>
                <a:srgbClr val="4AE3AC"/>
              </a:buClr>
              <a:buSzPts val="5600"/>
              <a:buFont typeface="Calibri"/>
              <a:buNone/>
              <a:defRPr sz="5600" b="1" cap="none">
                <a:solidFill>
                  <a:srgbClr val="4AE3AC"/>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9"/>
          <p:cNvSpPr txBox="1">
            <a:spLocks noGrp="1"/>
          </p:cNvSpPr>
          <p:nvPr>
            <p:ph type="body" idx="1"/>
          </p:nvPr>
        </p:nvSpPr>
        <p:spPr>
          <a:xfrm>
            <a:off x="707136" y="2704664"/>
            <a:ext cx="10363200" cy="1509712"/>
          </a:xfrm>
          <a:prstGeom prst="rect">
            <a:avLst/>
          </a:prstGeom>
          <a:noFill/>
          <a:ln>
            <a:noFill/>
          </a:ln>
        </p:spPr>
        <p:txBody>
          <a:bodyPr spcFirstLastPara="1" wrap="square" lIns="45700" tIns="45700" rIns="45700" bIns="45700" anchor="t" anchorCtr="0">
            <a:normAutofit/>
          </a:bodyPr>
          <a:lstStyle>
            <a:lvl1pPr marL="457200" lvl="0" indent="-228600" algn="l">
              <a:spcBef>
                <a:spcPts val="440"/>
              </a:spcBef>
              <a:spcAft>
                <a:spcPts val="0"/>
              </a:spcAft>
              <a:buSzPts val="2090"/>
              <a:buNone/>
              <a:defRPr sz="2200">
                <a:solidFill>
                  <a:schemeClr val="lt1"/>
                </a:solidFill>
              </a:defRPr>
            </a:lvl1pPr>
            <a:lvl2pPr marL="914400" lvl="1" indent="-228600" algn="l">
              <a:spcBef>
                <a:spcPts val="360"/>
              </a:spcBef>
              <a:spcAft>
                <a:spcPts val="0"/>
              </a:spcAft>
              <a:buSzPts val="1530"/>
              <a:buNone/>
              <a:defRPr sz="1800">
                <a:solidFill>
                  <a:schemeClr val="lt1"/>
                </a:solidFill>
              </a:defRPr>
            </a:lvl2pPr>
            <a:lvl3pPr marL="1371600" lvl="2" indent="-228600" algn="l">
              <a:spcBef>
                <a:spcPts val="320"/>
              </a:spcBef>
              <a:spcAft>
                <a:spcPts val="0"/>
              </a:spcAft>
              <a:buSzPts val="1120"/>
              <a:buNone/>
              <a:defRPr sz="1600">
                <a:solidFill>
                  <a:schemeClr val="lt1"/>
                </a:solidFill>
              </a:defRPr>
            </a:lvl3pPr>
            <a:lvl4pPr marL="1828800" lvl="3" indent="-228600" algn="l">
              <a:spcBef>
                <a:spcPts val="280"/>
              </a:spcBef>
              <a:spcAft>
                <a:spcPts val="0"/>
              </a:spcAft>
              <a:buSzPts val="910"/>
              <a:buNone/>
              <a:defRPr sz="1400">
                <a:solidFill>
                  <a:schemeClr val="lt1"/>
                </a:solidFill>
              </a:defRPr>
            </a:lvl4pPr>
            <a:lvl5pPr marL="2286000" lvl="4" indent="-228600" algn="l">
              <a:spcBef>
                <a:spcPts val="280"/>
              </a:spcBef>
              <a:spcAft>
                <a:spcPts val="0"/>
              </a:spcAft>
              <a:buSzPts val="910"/>
              <a:buNone/>
              <a:defRPr sz="140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58" name="Google Shape;58;p19"/>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9"/>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9"/>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txBox="1">
            <a:spLocks noGrp="1"/>
          </p:cNvSpPr>
          <p:nvPr>
            <p:ph type="body" idx="1"/>
          </p:nvPr>
        </p:nvSpPr>
        <p:spPr>
          <a:xfrm>
            <a:off x="609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4" name="Google Shape;64;p21"/>
          <p:cNvSpPr txBox="1">
            <a:spLocks noGrp="1"/>
          </p:cNvSpPr>
          <p:nvPr>
            <p:ph type="body" idx="2"/>
          </p:nvPr>
        </p:nvSpPr>
        <p:spPr>
          <a:xfrm>
            <a:off x="6197600" y="1920085"/>
            <a:ext cx="5384800" cy="4434840"/>
          </a:xfrm>
          <a:prstGeom prst="rect">
            <a:avLst/>
          </a:prstGeom>
          <a:noFill/>
          <a:ln>
            <a:noFill/>
          </a:ln>
        </p:spPr>
        <p:txBody>
          <a:bodyPr spcFirstLastPara="1" wrap="square" lIns="91425" tIns="45700" rIns="91425" bIns="45700" anchor="t" anchorCtr="0">
            <a:normAutofit/>
          </a:bodyPr>
          <a:lstStyle>
            <a:lvl1pPr marL="457200" lvl="0" indent="-385445" algn="l">
              <a:spcBef>
                <a:spcPts val="520"/>
              </a:spcBef>
              <a:spcAft>
                <a:spcPts val="0"/>
              </a:spcAft>
              <a:buSzPts val="2470"/>
              <a:buChar char="⚫"/>
              <a:defRPr sz="2600"/>
            </a:lvl1pPr>
            <a:lvl2pPr marL="914400" lvl="1" indent="-358140" algn="l">
              <a:spcBef>
                <a:spcPts val="480"/>
              </a:spcBef>
              <a:spcAft>
                <a:spcPts val="0"/>
              </a:spcAft>
              <a:buSzPts val="2040"/>
              <a:buChar char="⚫"/>
              <a:defRPr sz="2400"/>
            </a:lvl2pPr>
            <a:lvl3pPr marL="1371600" lvl="2" indent="-317500" algn="l">
              <a:spcBef>
                <a:spcPts val="400"/>
              </a:spcBef>
              <a:spcAft>
                <a:spcPts val="0"/>
              </a:spcAft>
              <a:buSzPts val="1400"/>
              <a:buChar char="⚫"/>
              <a:defRPr sz="2000"/>
            </a:lvl3pPr>
            <a:lvl4pPr marL="1828800" lvl="3" indent="-302894" algn="l">
              <a:spcBef>
                <a:spcPts val="360"/>
              </a:spcBef>
              <a:spcAft>
                <a:spcPts val="0"/>
              </a:spcAft>
              <a:buSzPts val="1170"/>
              <a:buChar char="⚫"/>
              <a:defRPr sz="1800"/>
            </a:lvl4pPr>
            <a:lvl5pPr marL="2286000" lvl="4" indent="-302895" algn="l">
              <a:spcBef>
                <a:spcPts val="360"/>
              </a:spcBef>
              <a:spcAft>
                <a:spcPts val="0"/>
              </a:spcAft>
              <a:buSzPts val="1170"/>
              <a:buChar char="⚫"/>
              <a:defRPr sz="18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65" name="Google Shape;65;p21"/>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a:off x="609600" y="1855248"/>
            <a:ext cx="5386917" cy="659352"/>
          </a:xfrm>
          <a:prstGeom prst="rect">
            <a:avLst/>
          </a:prstGeom>
          <a:noFill/>
          <a:ln>
            <a:noFill/>
          </a:ln>
        </p:spPr>
        <p:txBody>
          <a:bodyPr spcFirstLastPara="1" wrap="square" lIns="45700" tIns="0" rIns="45700" bIns="0" anchor="ctr" anchorCtr="0">
            <a:no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1" name="Google Shape;71;p22"/>
          <p:cNvSpPr txBox="1">
            <a:spLocks noGrp="1"/>
          </p:cNvSpPr>
          <p:nvPr>
            <p:ph type="body" idx="2"/>
          </p:nvPr>
        </p:nvSpPr>
        <p:spPr>
          <a:xfrm>
            <a:off x="6193368" y="1859758"/>
            <a:ext cx="5389033" cy="654843"/>
          </a:xfrm>
          <a:prstGeom prst="rect">
            <a:avLst/>
          </a:prstGeom>
          <a:noFill/>
          <a:ln>
            <a:noFill/>
          </a:ln>
        </p:spPr>
        <p:txBody>
          <a:bodyPr spcFirstLastPara="1" wrap="square" lIns="45700" tIns="0" rIns="45700" bIns="0" anchor="ctr" anchorCtr="0">
            <a:normAutofit/>
          </a:bodyPr>
          <a:lstStyle>
            <a:lvl1pPr marL="457200" lvl="0" indent="-228600" algn="l">
              <a:spcBef>
                <a:spcPts val="480"/>
              </a:spcBef>
              <a:spcAft>
                <a:spcPts val="0"/>
              </a:spcAft>
              <a:buSzPts val="2280"/>
              <a:buNone/>
              <a:defRPr sz="2400" b="1" cap="none">
                <a:solidFill>
                  <a:schemeClr val="dk2"/>
                </a:solidFill>
              </a:defRPr>
            </a:lvl1pPr>
            <a:lvl2pPr marL="914400" lvl="1" indent="-228600" algn="l">
              <a:spcBef>
                <a:spcPts val="400"/>
              </a:spcBef>
              <a:spcAft>
                <a:spcPts val="0"/>
              </a:spcAft>
              <a:buSzPts val="1700"/>
              <a:buNone/>
              <a:defRPr sz="2000" b="1"/>
            </a:lvl2pPr>
            <a:lvl3pPr marL="1371600" lvl="2" indent="-228600" algn="l">
              <a:spcBef>
                <a:spcPts val="360"/>
              </a:spcBef>
              <a:spcAft>
                <a:spcPts val="0"/>
              </a:spcAft>
              <a:buSzPts val="1260"/>
              <a:buNone/>
              <a:defRPr sz="1800" b="1"/>
            </a:lvl3pPr>
            <a:lvl4pPr marL="1828800" lvl="3" indent="-228600" algn="l">
              <a:spcBef>
                <a:spcPts val="320"/>
              </a:spcBef>
              <a:spcAft>
                <a:spcPts val="0"/>
              </a:spcAft>
              <a:buSzPts val="1040"/>
              <a:buNone/>
              <a:defRPr sz="1600" b="1"/>
            </a:lvl4pPr>
            <a:lvl5pPr marL="2286000" lvl="4" indent="-228600" algn="l">
              <a:spcBef>
                <a:spcPts val="320"/>
              </a:spcBef>
              <a:spcAft>
                <a:spcPts val="0"/>
              </a:spcAft>
              <a:buSzPts val="1040"/>
              <a:buNone/>
              <a:defRPr sz="16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2" name="Google Shape;72;p22"/>
          <p:cNvSpPr txBox="1">
            <a:spLocks noGrp="1"/>
          </p:cNvSpPr>
          <p:nvPr>
            <p:ph type="body" idx="3"/>
          </p:nvPr>
        </p:nvSpPr>
        <p:spPr>
          <a:xfrm>
            <a:off x="609600" y="2514600"/>
            <a:ext cx="5386917"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3" name="Google Shape;73;p22"/>
          <p:cNvSpPr txBox="1">
            <a:spLocks noGrp="1"/>
          </p:cNvSpPr>
          <p:nvPr>
            <p:ph type="body" idx="4"/>
          </p:nvPr>
        </p:nvSpPr>
        <p:spPr>
          <a:xfrm>
            <a:off x="6193368" y="2514600"/>
            <a:ext cx="5389033" cy="3845720"/>
          </a:xfrm>
          <a:prstGeom prst="rect">
            <a:avLst/>
          </a:prstGeom>
          <a:noFill/>
          <a:ln>
            <a:noFill/>
          </a:ln>
        </p:spPr>
        <p:txBody>
          <a:bodyPr spcFirstLastPara="1" wrap="square" lIns="91425" tIns="0" rIns="91425" bIns="45700" anchor="t" anchorCtr="0">
            <a:normAutofit/>
          </a:bodyPr>
          <a:lstStyle>
            <a:lvl1pPr marL="457200" lvl="0" indent="-361315" algn="l">
              <a:spcBef>
                <a:spcPts val="440"/>
              </a:spcBef>
              <a:spcAft>
                <a:spcPts val="0"/>
              </a:spcAft>
              <a:buSzPts val="2090"/>
              <a:buChar char="⚫"/>
              <a:defRPr sz="2200"/>
            </a:lvl1pPr>
            <a:lvl2pPr marL="914400" lvl="1" indent="-336550" algn="l">
              <a:spcBef>
                <a:spcPts val="400"/>
              </a:spcBef>
              <a:spcAft>
                <a:spcPts val="0"/>
              </a:spcAft>
              <a:buSzPts val="1700"/>
              <a:buChar char="⚫"/>
              <a:defRPr sz="2000"/>
            </a:lvl2pPr>
            <a:lvl3pPr marL="1371600" lvl="2" indent="-308610" algn="l">
              <a:spcBef>
                <a:spcPts val="360"/>
              </a:spcBef>
              <a:spcAft>
                <a:spcPts val="0"/>
              </a:spcAft>
              <a:buSzPts val="1260"/>
              <a:buChar char="⚫"/>
              <a:defRPr sz="1800"/>
            </a:lvl3pPr>
            <a:lvl4pPr marL="1828800" lvl="3" indent="-294639" algn="l">
              <a:spcBef>
                <a:spcPts val="320"/>
              </a:spcBef>
              <a:spcAft>
                <a:spcPts val="0"/>
              </a:spcAft>
              <a:buSzPts val="1040"/>
              <a:buChar char="⚫"/>
              <a:defRPr sz="1600"/>
            </a:lvl4pPr>
            <a:lvl5pPr marL="2286000" lvl="4" indent="-294639" algn="l">
              <a:spcBef>
                <a:spcPts val="320"/>
              </a:spcBef>
              <a:spcAft>
                <a:spcPts val="0"/>
              </a:spcAft>
              <a:buSzPts val="1040"/>
              <a:buChar char="⚫"/>
              <a:defRPr sz="16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74" name="Google Shape;74;p22"/>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23"/>
          <p:cNvSpPr txBox="1">
            <a:spLocks noGrp="1"/>
          </p:cNvSpPr>
          <p:nvPr>
            <p:ph type="title"/>
          </p:nvPr>
        </p:nvSpPr>
        <p:spPr>
          <a:xfrm>
            <a:off x="609600" y="704088"/>
            <a:ext cx="11074400" cy="1143000"/>
          </a:xfrm>
          <a:prstGeom prst="rect">
            <a:avLst/>
          </a:prstGeom>
          <a:noFill/>
          <a:ln>
            <a:noFill/>
          </a:ln>
        </p:spPr>
        <p:txBody>
          <a:bodyPr spcFirstLastPara="1" wrap="square" lIns="0" tIns="45700" rIns="0" bIns="0" anchor="b" anchorCtr="0">
            <a:normAutofit/>
          </a:bodyPr>
          <a:lstStyle>
            <a:lvl1pPr lvl="0" algn="l">
              <a:spcBef>
                <a:spcPts val="0"/>
              </a:spcBef>
              <a:spcAft>
                <a:spcPts val="0"/>
              </a:spcAft>
              <a:buClr>
                <a:schemeClr val="dk2"/>
              </a:buClr>
              <a:buSzPts val="5000"/>
              <a:buFont typeface="Calibri"/>
              <a:buNone/>
              <a:defRPr sz="5000" b="0">
                <a:solidFill>
                  <a:schemeClr val="dk2"/>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3"/>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3"/>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23"/>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2"/>
        <p:cNvGrpSpPr/>
        <p:nvPr/>
      </p:nvGrpSpPr>
      <p:grpSpPr>
        <a:xfrm>
          <a:off x="0" y="0"/>
          <a:ext cx="0" cy="0"/>
          <a:chOff x="0" y="0"/>
          <a:chExt cx="0" cy="0"/>
        </a:xfrm>
      </p:grpSpPr>
      <p:sp>
        <p:nvSpPr>
          <p:cNvPr id="83" name="Google Shape;83;p2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6" Type="http://schemas.openxmlformats.org/officeDocument/2006/relationships/image" Target="../media/image1.jpg"/><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theme" Target="../theme/theme2.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alphaModFix amt="50000"/>
          </a:blip>
          <a:tile tx="0" ty="0" sx="100000" sy="100000" flip="none" algn="tl"/>
        </a:blipFill>
        <a:effectLst/>
      </p:bgPr>
    </p:bg>
    <p:spTree>
      <p:nvGrpSpPr>
        <p:cNvPr id="1" name="Shape 9"/>
        <p:cNvGrpSpPr/>
        <p:nvPr/>
      </p:nvGrpSpPr>
      <p:grpSpPr>
        <a:xfrm>
          <a:off x="0" y="0"/>
          <a:ext cx="0" cy="0"/>
          <a:chOff x="0" y="0"/>
          <a:chExt cx="0" cy="0"/>
        </a:xfrm>
      </p:grpSpPr>
      <p:sp>
        <p:nvSpPr>
          <p:cNvPr id="10" name="Google Shape;10;p15"/>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1" name="Google Shape;11;p15"/>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b="0" i="0" u="none" strike="noStrike" cap="none">
              <a:solidFill>
                <a:schemeClr val="lt1"/>
              </a:solidFill>
              <a:latin typeface="Constantia"/>
              <a:ea typeface="Constantia"/>
              <a:cs typeface="Constantia"/>
              <a:sym typeface="Constantia"/>
            </a:endParaRPr>
          </a:p>
        </p:txBody>
      </p:sp>
      <p:sp>
        <p:nvSpPr>
          <p:cNvPr id="12" name="Google Shape;12;p15"/>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lt2"/>
              </a:buClr>
              <a:buSzPts val="5000"/>
              <a:buFont typeface="Calibri"/>
              <a:buNone/>
              <a:defRPr sz="5000" b="0"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5"/>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lt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lt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lt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lt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lt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lt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lt1"/>
                </a:solidFill>
                <a:latin typeface="Constantia"/>
                <a:ea typeface="Constantia"/>
                <a:cs typeface="Constantia"/>
                <a:sym typeface="Constantia"/>
              </a:defRPr>
            </a:lvl7pPr>
            <a:lvl8pPr marL="3657600" marR="0" lvl="7" indent="-330200" algn="l" rtl="0">
              <a:spcBef>
                <a:spcPts val="320"/>
              </a:spcBef>
              <a:spcAft>
                <a:spcPts val="0"/>
              </a:spcAft>
              <a:buClr>
                <a:schemeClr val="lt2"/>
              </a:buClr>
              <a:buSzPts val="1600"/>
              <a:buFont typeface="Constantia"/>
              <a:buChar char="•"/>
              <a:defRPr sz="1600" b="0" i="0" u="none" strike="noStrike" cap="none">
                <a:solidFill>
                  <a:schemeClr val="lt1"/>
                </a:solidFill>
                <a:latin typeface="Constantia"/>
                <a:ea typeface="Constantia"/>
                <a:cs typeface="Constantia"/>
                <a:sym typeface="Constantia"/>
              </a:defRPr>
            </a:lvl8pPr>
            <a:lvl9pPr marL="4114800" marR="0" lvl="8" indent="-317500" algn="l" rtl="0">
              <a:spcBef>
                <a:spcPts val="280"/>
              </a:spcBef>
              <a:spcAft>
                <a:spcPts val="0"/>
              </a:spcAft>
              <a:buClr>
                <a:schemeClr val="lt2"/>
              </a:buClr>
              <a:buSzPts val="1400"/>
              <a:buFont typeface="Constantia"/>
              <a:buChar char="•"/>
              <a:defRPr sz="1400" b="0" i="0" u="none" strike="noStrike" cap="none">
                <a:solidFill>
                  <a:schemeClr val="lt1"/>
                </a:solidFill>
                <a:latin typeface="Constantia"/>
                <a:ea typeface="Constantia"/>
                <a:cs typeface="Constantia"/>
                <a:sym typeface="Constantia"/>
              </a:defRPr>
            </a:lvl9pPr>
          </a:lstStyle>
          <a:p>
            <a:endParaRPr/>
          </a:p>
        </p:txBody>
      </p:sp>
      <p:sp>
        <p:nvSpPr>
          <p:cNvPr id="14" name="Google Shape;14;p15"/>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5" name="Google Shape;15;p15"/>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u="none" strike="noStrike" cap="none">
                <a:solidFill>
                  <a:srgbClr val="D0E9ED"/>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lt1"/>
                </a:solidFill>
                <a:latin typeface="Constantia"/>
                <a:ea typeface="Constantia"/>
                <a:cs typeface="Constantia"/>
                <a:sym typeface="Constantia"/>
              </a:defRPr>
            </a:lvl9pPr>
          </a:lstStyle>
          <a:p>
            <a:endParaRPr/>
          </a:p>
        </p:txBody>
      </p:sp>
      <p:sp>
        <p:nvSpPr>
          <p:cNvPr id="16" name="Google Shape;16;p15"/>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i="0" u="none" strike="noStrike" cap="none">
                <a:solidFill>
                  <a:srgbClr val="D0E9ED"/>
                </a:solidFill>
                <a:latin typeface="Constantia"/>
                <a:ea typeface="Constantia"/>
                <a:cs typeface="Constantia"/>
                <a:sym typeface="Constantia"/>
              </a:defRPr>
            </a:lvl1pPr>
            <a:lvl2pPr marL="0" marR="0" lvl="1" indent="0" algn="r" rtl="0">
              <a:spcBef>
                <a:spcPts val="0"/>
              </a:spcBef>
              <a:buNone/>
              <a:defRPr sz="1200" b="0" i="0" u="none" strike="noStrike" cap="none">
                <a:solidFill>
                  <a:srgbClr val="D0E9ED"/>
                </a:solidFill>
                <a:latin typeface="Constantia"/>
                <a:ea typeface="Constantia"/>
                <a:cs typeface="Constantia"/>
                <a:sym typeface="Constantia"/>
              </a:defRPr>
            </a:lvl2pPr>
            <a:lvl3pPr marL="0" marR="0" lvl="2" indent="0" algn="r" rtl="0">
              <a:spcBef>
                <a:spcPts val="0"/>
              </a:spcBef>
              <a:buNone/>
              <a:defRPr sz="1200" b="0" i="0" u="none" strike="noStrike" cap="none">
                <a:solidFill>
                  <a:srgbClr val="D0E9ED"/>
                </a:solidFill>
                <a:latin typeface="Constantia"/>
                <a:ea typeface="Constantia"/>
                <a:cs typeface="Constantia"/>
                <a:sym typeface="Constantia"/>
              </a:defRPr>
            </a:lvl3pPr>
            <a:lvl4pPr marL="0" marR="0" lvl="3" indent="0" algn="r" rtl="0">
              <a:spcBef>
                <a:spcPts val="0"/>
              </a:spcBef>
              <a:buNone/>
              <a:defRPr sz="1200" b="0" i="0" u="none" strike="noStrike" cap="none">
                <a:solidFill>
                  <a:srgbClr val="D0E9ED"/>
                </a:solidFill>
                <a:latin typeface="Constantia"/>
                <a:ea typeface="Constantia"/>
                <a:cs typeface="Constantia"/>
                <a:sym typeface="Constantia"/>
              </a:defRPr>
            </a:lvl4pPr>
            <a:lvl5pPr marL="0" marR="0" lvl="4" indent="0" algn="r" rtl="0">
              <a:spcBef>
                <a:spcPts val="0"/>
              </a:spcBef>
              <a:buNone/>
              <a:defRPr sz="1200" b="0" i="0" u="none" strike="noStrike" cap="none">
                <a:solidFill>
                  <a:srgbClr val="D0E9ED"/>
                </a:solidFill>
                <a:latin typeface="Constantia"/>
                <a:ea typeface="Constantia"/>
                <a:cs typeface="Constantia"/>
                <a:sym typeface="Constantia"/>
              </a:defRPr>
            </a:lvl5pPr>
            <a:lvl6pPr marL="0" marR="0" lvl="5" indent="0" algn="r" rtl="0">
              <a:spcBef>
                <a:spcPts val="0"/>
              </a:spcBef>
              <a:buNone/>
              <a:defRPr sz="1200" b="0" i="0" u="none" strike="noStrike" cap="none">
                <a:solidFill>
                  <a:srgbClr val="D0E9ED"/>
                </a:solidFill>
                <a:latin typeface="Constantia"/>
                <a:ea typeface="Constantia"/>
                <a:cs typeface="Constantia"/>
                <a:sym typeface="Constantia"/>
              </a:defRPr>
            </a:lvl6pPr>
            <a:lvl7pPr marL="0" marR="0" lvl="6" indent="0" algn="r" rtl="0">
              <a:spcBef>
                <a:spcPts val="0"/>
              </a:spcBef>
              <a:buNone/>
              <a:defRPr sz="1200" b="0" i="0" u="none" strike="noStrike" cap="none">
                <a:solidFill>
                  <a:srgbClr val="D0E9ED"/>
                </a:solidFill>
                <a:latin typeface="Constantia"/>
                <a:ea typeface="Constantia"/>
                <a:cs typeface="Constantia"/>
                <a:sym typeface="Constantia"/>
              </a:defRPr>
            </a:lvl7pPr>
            <a:lvl8pPr marL="0" marR="0" lvl="7" indent="0" algn="r" rtl="0">
              <a:spcBef>
                <a:spcPts val="0"/>
              </a:spcBef>
              <a:buNone/>
              <a:defRPr sz="1200" b="0" i="0" u="none" strike="noStrike" cap="none">
                <a:solidFill>
                  <a:srgbClr val="D0E9ED"/>
                </a:solidFill>
                <a:latin typeface="Constantia"/>
                <a:ea typeface="Constantia"/>
                <a:cs typeface="Constantia"/>
                <a:sym typeface="Constantia"/>
              </a:defRPr>
            </a:lvl8pPr>
            <a:lvl9pPr marL="0" marR="0" lvl="8" indent="0" algn="r" rtl="0">
              <a:spcBef>
                <a:spcPts val="0"/>
              </a:spcBef>
              <a:buNone/>
              <a:defRPr sz="1200" b="0" i="0" u="none" strike="noStrike" cap="none">
                <a:solidFill>
                  <a:srgbClr val="D0E9ED"/>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17" name="Google Shape;17;p15"/>
          <p:cNvGrpSpPr/>
          <p:nvPr/>
        </p:nvGrpSpPr>
        <p:grpSpPr>
          <a:xfrm>
            <a:off x="-39059" y="-16113"/>
            <a:ext cx="12264340" cy="1086266"/>
            <a:chOff x="-29322" y="-1971"/>
            <a:chExt cx="9198255" cy="1086266"/>
          </a:xfrm>
        </p:grpSpPr>
        <p:sp>
          <p:nvSpPr>
            <p:cNvPr id="18" name="Google Shape;18;p15"/>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sp>
          <p:nvSpPr>
            <p:cNvPr id="19" name="Google Shape;19;p15"/>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16">
            <a:alphaModFix amt="50000"/>
          </a:blip>
          <a:tile tx="0" ty="0" sx="100000" sy="100000" flip="none" algn="tl"/>
        </a:blipFill>
        <a:effectLst/>
      </p:bgPr>
    </p:bg>
    <p:spTree>
      <p:nvGrpSpPr>
        <p:cNvPr id="1" name="Shape 32"/>
        <p:cNvGrpSpPr/>
        <p:nvPr/>
      </p:nvGrpSpPr>
      <p:grpSpPr>
        <a:xfrm>
          <a:off x="0" y="0"/>
          <a:ext cx="0" cy="0"/>
          <a:chOff x="0" y="0"/>
          <a:chExt cx="0" cy="0"/>
        </a:xfrm>
      </p:grpSpPr>
      <p:sp>
        <p:nvSpPr>
          <p:cNvPr id="33" name="Google Shape;33;p14"/>
          <p:cNvSpPr/>
          <p:nvPr/>
        </p:nvSpPr>
        <p:spPr>
          <a:xfrm>
            <a:off x="-12700" y="-7144"/>
            <a:ext cx="12217400" cy="1041400"/>
          </a:xfrm>
          <a:custGeom>
            <a:avLst/>
            <a:gdLst/>
            <a:ahLst/>
            <a:cxnLst/>
            <a:rect l="l" t="t" r="r" b="b"/>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D">
                  <a:alpha val="44705"/>
                </a:srgbClr>
              </a:gs>
              <a:gs pos="100000">
                <a:srgbClr val="00E9F7">
                  <a:alpha val="54901"/>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4" name="Google Shape;34;p14"/>
          <p:cNvSpPr/>
          <p:nvPr/>
        </p:nvSpPr>
        <p:spPr>
          <a:xfrm>
            <a:off x="5842000" y="-7144"/>
            <a:ext cx="6350000" cy="638175"/>
          </a:xfrm>
          <a:custGeom>
            <a:avLst/>
            <a:gdLst/>
            <a:ahLst/>
            <a:cxnLst/>
            <a:rect l="l" t="t" r="r" b="b"/>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BB4">
                  <a:alpha val="29803"/>
                </a:srgbClr>
              </a:gs>
              <a:gs pos="80000">
                <a:srgbClr val="0099E4">
                  <a:alpha val="44705"/>
                </a:srgbClr>
              </a:gs>
              <a:gs pos="100000">
                <a:srgbClr val="0099E4">
                  <a:alpha val="44705"/>
                </a:srgbClr>
              </a:gs>
            </a:gsLst>
            <a:lin ang="5400000"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35" name="Google Shape;35;p14"/>
          <p:cNvSpPr txBox="1">
            <a:spLocks noGrp="1"/>
          </p:cNvSpPr>
          <p:nvPr>
            <p:ph type="title"/>
          </p:nvPr>
        </p:nvSpPr>
        <p:spPr>
          <a:xfrm>
            <a:off x="609600" y="704088"/>
            <a:ext cx="10972800" cy="1143000"/>
          </a:xfrm>
          <a:prstGeom prst="rect">
            <a:avLst/>
          </a:prstGeom>
          <a:noFill/>
          <a:ln>
            <a:noFill/>
          </a:ln>
        </p:spPr>
        <p:txBody>
          <a:bodyPr spcFirstLastPara="1" wrap="square" lIns="0" tIns="45700" rIns="0" bIns="0" anchor="b" anchorCtr="0">
            <a:normAutofit/>
          </a:bodyPr>
          <a:lstStyle>
            <a:lvl1pPr marR="0" lvl="0" algn="l" rtl="0">
              <a:spcBef>
                <a:spcPts val="0"/>
              </a:spcBef>
              <a:spcAft>
                <a:spcPts val="0"/>
              </a:spcAft>
              <a:buClr>
                <a:schemeClr val="dk2"/>
              </a:buClr>
              <a:buSzPts val="5000"/>
              <a:buFont typeface="Calibri"/>
              <a:buNone/>
              <a:defRPr sz="5000" b="0" i="0" u="none" strike="noStrike" cap="none">
                <a:solidFill>
                  <a:schemeClr val="dk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6" name="Google Shape;36;p14"/>
          <p:cNvSpPr txBox="1">
            <a:spLocks noGrp="1"/>
          </p:cNvSpPr>
          <p:nvPr>
            <p:ph type="body" idx="1"/>
          </p:nvPr>
        </p:nvSpPr>
        <p:spPr>
          <a:xfrm>
            <a:off x="609600" y="1935480"/>
            <a:ext cx="10972800" cy="4389120"/>
          </a:xfrm>
          <a:prstGeom prst="rect">
            <a:avLst/>
          </a:prstGeom>
          <a:noFill/>
          <a:ln>
            <a:noFill/>
          </a:ln>
        </p:spPr>
        <p:txBody>
          <a:bodyPr spcFirstLastPara="1" wrap="square" lIns="91425" tIns="45700" rIns="91425" bIns="45700" anchor="t" anchorCtr="0">
            <a:normAutofit/>
          </a:bodyPr>
          <a:lstStyle>
            <a:lvl1pPr marL="457200" marR="0" lvl="0" indent="-385445" algn="l" rtl="0">
              <a:spcBef>
                <a:spcPts val="520"/>
              </a:spcBef>
              <a:spcAft>
                <a:spcPts val="0"/>
              </a:spcAft>
              <a:buClr>
                <a:schemeClr val="accent3"/>
              </a:buClr>
              <a:buSzPts val="2470"/>
              <a:buFont typeface="Noto Sans Symbols"/>
              <a:buChar char="⚫"/>
              <a:defRPr sz="2600" b="0" i="0" u="none" strike="noStrike" cap="none">
                <a:solidFill>
                  <a:schemeClr val="dk1"/>
                </a:solidFill>
                <a:latin typeface="Constantia"/>
                <a:ea typeface="Constantia"/>
                <a:cs typeface="Constantia"/>
                <a:sym typeface="Constantia"/>
              </a:defRPr>
            </a:lvl1pPr>
            <a:lvl2pPr marL="914400" marR="0" lvl="1" indent="-358140" algn="l" rtl="0">
              <a:spcBef>
                <a:spcPts val="480"/>
              </a:spcBef>
              <a:spcAft>
                <a:spcPts val="0"/>
              </a:spcAft>
              <a:buClr>
                <a:schemeClr val="accent1"/>
              </a:buClr>
              <a:buSzPts val="2040"/>
              <a:buFont typeface="Noto Sans Symbols"/>
              <a:buChar char="⚫"/>
              <a:defRPr sz="2400" b="0" i="0" u="none" strike="noStrike" cap="none">
                <a:solidFill>
                  <a:schemeClr val="dk1"/>
                </a:solidFill>
                <a:latin typeface="Constantia"/>
                <a:ea typeface="Constantia"/>
                <a:cs typeface="Constantia"/>
                <a:sym typeface="Constantia"/>
              </a:defRPr>
            </a:lvl2pPr>
            <a:lvl3pPr marL="1371600" marR="0" lvl="2" indent="-321944" algn="l" rtl="0">
              <a:spcBef>
                <a:spcPts val="420"/>
              </a:spcBef>
              <a:spcAft>
                <a:spcPts val="0"/>
              </a:spcAft>
              <a:buClr>
                <a:schemeClr val="accent2"/>
              </a:buClr>
              <a:buSzPts val="1470"/>
              <a:buFont typeface="Noto Sans Symbols"/>
              <a:buChar char="⚫"/>
              <a:defRPr sz="2100" b="0" i="0" u="none" strike="noStrike" cap="none">
                <a:solidFill>
                  <a:schemeClr val="dk1"/>
                </a:solidFill>
                <a:latin typeface="Constantia"/>
                <a:ea typeface="Constantia"/>
                <a:cs typeface="Constantia"/>
                <a:sym typeface="Constantia"/>
              </a:defRPr>
            </a:lvl3pPr>
            <a:lvl4pPr marL="1828800" marR="0" lvl="3" indent="-311150" algn="l" rtl="0">
              <a:spcBef>
                <a:spcPts val="400"/>
              </a:spcBef>
              <a:spcAft>
                <a:spcPts val="0"/>
              </a:spcAft>
              <a:buClr>
                <a:schemeClr val="accent3"/>
              </a:buClr>
              <a:buSzPts val="1300"/>
              <a:buFont typeface="Noto Sans Symbols"/>
              <a:buChar char="⚫"/>
              <a:defRPr sz="2000" b="0" i="0" u="none" strike="noStrike" cap="none">
                <a:solidFill>
                  <a:schemeClr val="dk1"/>
                </a:solidFill>
                <a:latin typeface="Constantia"/>
                <a:ea typeface="Constantia"/>
                <a:cs typeface="Constantia"/>
                <a:sym typeface="Constantia"/>
              </a:defRPr>
            </a:lvl4pPr>
            <a:lvl5pPr marL="2286000" marR="0" lvl="4" indent="-311150" algn="l" rtl="0">
              <a:spcBef>
                <a:spcPts val="400"/>
              </a:spcBef>
              <a:spcAft>
                <a:spcPts val="0"/>
              </a:spcAft>
              <a:buClr>
                <a:schemeClr val="accent4"/>
              </a:buClr>
              <a:buSzPts val="1300"/>
              <a:buFont typeface="Noto Sans Symbols"/>
              <a:buChar char="⚫"/>
              <a:defRPr sz="2000" b="0" i="0" u="none" strike="noStrike" cap="none">
                <a:solidFill>
                  <a:schemeClr val="dk1"/>
                </a:solidFill>
                <a:latin typeface="Constantia"/>
                <a:ea typeface="Constantia"/>
                <a:cs typeface="Constantia"/>
                <a:sym typeface="Constantia"/>
              </a:defRPr>
            </a:lvl5pPr>
            <a:lvl6pPr marL="2743200" marR="0" lvl="5" indent="-320039" algn="l" rtl="0">
              <a:spcBef>
                <a:spcPts val="360"/>
              </a:spcBef>
              <a:spcAft>
                <a:spcPts val="0"/>
              </a:spcAft>
              <a:buClr>
                <a:schemeClr val="accent5"/>
              </a:buClr>
              <a:buSzPts val="1440"/>
              <a:buFont typeface="Noto Sans Symbols"/>
              <a:buChar char="⚫"/>
              <a:defRPr sz="1800" b="0" i="0" u="none" strike="noStrike" cap="none">
                <a:solidFill>
                  <a:schemeClr val="dk1"/>
                </a:solidFill>
                <a:latin typeface="Constantia"/>
                <a:ea typeface="Constantia"/>
                <a:cs typeface="Constantia"/>
                <a:sym typeface="Constantia"/>
              </a:defRPr>
            </a:lvl6pPr>
            <a:lvl7pPr marL="3200400" marR="0" lvl="6" indent="-309879" algn="l" rtl="0">
              <a:spcBef>
                <a:spcPts val="320"/>
              </a:spcBef>
              <a:spcAft>
                <a:spcPts val="0"/>
              </a:spcAft>
              <a:buClr>
                <a:schemeClr val="accent6"/>
              </a:buClr>
              <a:buSzPts val="1280"/>
              <a:buFont typeface="Noto Sans Symbols"/>
              <a:buChar char="⚫"/>
              <a:defRPr sz="1600" b="0" i="0" u="none" strike="noStrike" cap="none">
                <a:solidFill>
                  <a:schemeClr val="dk1"/>
                </a:solidFill>
                <a:latin typeface="Constantia"/>
                <a:ea typeface="Constantia"/>
                <a:cs typeface="Constantia"/>
                <a:sym typeface="Constantia"/>
              </a:defRPr>
            </a:lvl7pPr>
            <a:lvl8pPr marL="3657600" marR="0" lvl="7" indent="-330200" algn="l" rtl="0">
              <a:spcBef>
                <a:spcPts val="320"/>
              </a:spcBef>
              <a:spcAft>
                <a:spcPts val="0"/>
              </a:spcAft>
              <a:buClr>
                <a:schemeClr val="dk2"/>
              </a:buClr>
              <a:buSzPts val="1600"/>
              <a:buFont typeface="Constantia"/>
              <a:buChar char="•"/>
              <a:defRPr sz="1600" b="0" i="0" u="none" strike="noStrike" cap="none">
                <a:solidFill>
                  <a:schemeClr val="dk1"/>
                </a:solidFill>
                <a:latin typeface="Constantia"/>
                <a:ea typeface="Constantia"/>
                <a:cs typeface="Constantia"/>
                <a:sym typeface="Constantia"/>
              </a:defRPr>
            </a:lvl8pPr>
            <a:lvl9pPr marL="4114800" marR="0" lvl="8" indent="-317500" algn="l" rtl="0">
              <a:spcBef>
                <a:spcPts val="280"/>
              </a:spcBef>
              <a:spcAft>
                <a:spcPts val="0"/>
              </a:spcAft>
              <a:buClr>
                <a:schemeClr val="dk2"/>
              </a:buClr>
              <a:buSzPts val="1400"/>
              <a:buFont typeface="Constantia"/>
              <a:buChar char="•"/>
              <a:defRPr sz="1400" b="0" i="0" u="none" strike="noStrike" cap="none">
                <a:solidFill>
                  <a:schemeClr val="dk1"/>
                </a:solidFill>
                <a:latin typeface="Constantia"/>
                <a:ea typeface="Constantia"/>
                <a:cs typeface="Constantia"/>
                <a:sym typeface="Constantia"/>
              </a:defRPr>
            </a:lvl9pPr>
          </a:lstStyle>
          <a:p>
            <a:endParaRPr/>
          </a:p>
        </p:txBody>
      </p:sp>
      <p:sp>
        <p:nvSpPr>
          <p:cNvPr id="37" name="Google Shape;37;p14"/>
          <p:cNvSpPr txBox="1">
            <a:spLocks noGrp="1"/>
          </p:cNvSpPr>
          <p:nvPr>
            <p:ph type="dt" idx="10"/>
          </p:nvPr>
        </p:nvSpPr>
        <p:spPr>
          <a:xfrm>
            <a:off x="609600" y="6356351"/>
            <a:ext cx="28448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8" name="Google Shape;38;p14"/>
          <p:cNvSpPr txBox="1">
            <a:spLocks noGrp="1"/>
          </p:cNvSpPr>
          <p:nvPr>
            <p:ph type="ftr" idx="11"/>
          </p:nvPr>
        </p:nvSpPr>
        <p:spPr>
          <a:xfrm>
            <a:off x="3556000" y="6356351"/>
            <a:ext cx="4470400"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a:solidFill>
                  <a:srgbClr val="035C75"/>
                </a:solidFill>
                <a:latin typeface="Constantia"/>
                <a:ea typeface="Constantia"/>
                <a:cs typeface="Constantia"/>
                <a:sym typeface="Constantia"/>
              </a:defRPr>
            </a:lvl1pPr>
            <a:lvl2pPr marR="0" lvl="1"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2pPr>
            <a:lvl3pPr marR="0" lvl="2"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3pPr>
            <a:lvl4pPr marR="0" lvl="3"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4pPr>
            <a:lvl5pPr marR="0" lvl="4"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5pPr>
            <a:lvl6pPr marR="0" lvl="5"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6pPr>
            <a:lvl7pPr marR="0" lvl="6"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7pPr>
            <a:lvl8pPr marR="0" lvl="7"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8pPr>
            <a:lvl9pPr marR="0" lvl="8" algn="l" rtl="0">
              <a:spcBef>
                <a:spcPts val="0"/>
              </a:spcBef>
              <a:spcAft>
                <a:spcPts val="0"/>
              </a:spcAft>
              <a:buSzPts val="1400"/>
              <a:buNone/>
              <a:defRPr sz="1800" b="0" i="0" u="none" strike="noStrike" cap="none">
                <a:solidFill>
                  <a:schemeClr val="dk1"/>
                </a:solidFill>
                <a:latin typeface="Constantia"/>
                <a:ea typeface="Constantia"/>
                <a:cs typeface="Constantia"/>
                <a:sym typeface="Constantia"/>
              </a:defRPr>
            </a:lvl9pPr>
          </a:lstStyle>
          <a:p>
            <a:endParaRPr/>
          </a:p>
        </p:txBody>
      </p:sp>
      <p:sp>
        <p:nvSpPr>
          <p:cNvPr id="39" name="Google Shape;39;p14"/>
          <p:cNvSpPr txBox="1">
            <a:spLocks noGrp="1"/>
          </p:cNvSpPr>
          <p:nvPr>
            <p:ph type="sldNum" idx="12"/>
          </p:nvPr>
        </p:nvSpPr>
        <p:spPr>
          <a:xfrm>
            <a:off x="10566400" y="6356351"/>
            <a:ext cx="1016000" cy="365125"/>
          </a:xfrm>
          <a:prstGeom prst="rect">
            <a:avLst/>
          </a:prstGeom>
          <a:noFill/>
          <a:ln>
            <a:noFill/>
          </a:ln>
        </p:spPr>
        <p:txBody>
          <a:bodyPr spcFirstLastPara="1" wrap="square" lIns="0" tIns="0" rIns="0" bIns="0" anchor="b" anchorCtr="0">
            <a:noAutofit/>
          </a:bodyPr>
          <a:lstStyle>
            <a:lvl1pPr marL="0" marR="0" lvl="0" indent="0" algn="r" rtl="0">
              <a:spcBef>
                <a:spcPts val="0"/>
              </a:spcBef>
              <a:buNone/>
              <a:defRPr sz="1200" b="0" u="none">
                <a:solidFill>
                  <a:srgbClr val="035C75"/>
                </a:solidFill>
                <a:latin typeface="Constantia"/>
                <a:ea typeface="Constantia"/>
                <a:cs typeface="Constantia"/>
                <a:sym typeface="Constantia"/>
              </a:defRPr>
            </a:lvl1pPr>
            <a:lvl2pPr marL="0" marR="0" lvl="1" indent="0" algn="r" rtl="0">
              <a:spcBef>
                <a:spcPts val="0"/>
              </a:spcBef>
              <a:buNone/>
              <a:defRPr sz="1200" b="0" u="none">
                <a:solidFill>
                  <a:srgbClr val="035C75"/>
                </a:solidFill>
                <a:latin typeface="Constantia"/>
                <a:ea typeface="Constantia"/>
                <a:cs typeface="Constantia"/>
                <a:sym typeface="Constantia"/>
              </a:defRPr>
            </a:lvl2pPr>
            <a:lvl3pPr marL="0" marR="0" lvl="2" indent="0" algn="r" rtl="0">
              <a:spcBef>
                <a:spcPts val="0"/>
              </a:spcBef>
              <a:buNone/>
              <a:defRPr sz="1200" b="0" u="none">
                <a:solidFill>
                  <a:srgbClr val="035C75"/>
                </a:solidFill>
                <a:latin typeface="Constantia"/>
                <a:ea typeface="Constantia"/>
                <a:cs typeface="Constantia"/>
                <a:sym typeface="Constantia"/>
              </a:defRPr>
            </a:lvl3pPr>
            <a:lvl4pPr marL="0" marR="0" lvl="3" indent="0" algn="r" rtl="0">
              <a:spcBef>
                <a:spcPts val="0"/>
              </a:spcBef>
              <a:buNone/>
              <a:defRPr sz="1200" b="0" u="none">
                <a:solidFill>
                  <a:srgbClr val="035C75"/>
                </a:solidFill>
                <a:latin typeface="Constantia"/>
                <a:ea typeface="Constantia"/>
                <a:cs typeface="Constantia"/>
                <a:sym typeface="Constantia"/>
              </a:defRPr>
            </a:lvl4pPr>
            <a:lvl5pPr marL="0" marR="0" lvl="4" indent="0" algn="r" rtl="0">
              <a:spcBef>
                <a:spcPts val="0"/>
              </a:spcBef>
              <a:buNone/>
              <a:defRPr sz="1200" b="0" u="none">
                <a:solidFill>
                  <a:srgbClr val="035C75"/>
                </a:solidFill>
                <a:latin typeface="Constantia"/>
                <a:ea typeface="Constantia"/>
                <a:cs typeface="Constantia"/>
                <a:sym typeface="Constantia"/>
              </a:defRPr>
            </a:lvl5pPr>
            <a:lvl6pPr marL="0" marR="0" lvl="5" indent="0" algn="r" rtl="0">
              <a:spcBef>
                <a:spcPts val="0"/>
              </a:spcBef>
              <a:buNone/>
              <a:defRPr sz="1200" b="0" u="none">
                <a:solidFill>
                  <a:srgbClr val="035C75"/>
                </a:solidFill>
                <a:latin typeface="Constantia"/>
                <a:ea typeface="Constantia"/>
                <a:cs typeface="Constantia"/>
                <a:sym typeface="Constantia"/>
              </a:defRPr>
            </a:lvl6pPr>
            <a:lvl7pPr marL="0" marR="0" lvl="6" indent="0" algn="r" rtl="0">
              <a:spcBef>
                <a:spcPts val="0"/>
              </a:spcBef>
              <a:buNone/>
              <a:defRPr sz="1200" b="0" u="none">
                <a:solidFill>
                  <a:srgbClr val="035C75"/>
                </a:solidFill>
                <a:latin typeface="Constantia"/>
                <a:ea typeface="Constantia"/>
                <a:cs typeface="Constantia"/>
                <a:sym typeface="Constantia"/>
              </a:defRPr>
            </a:lvl7pPr>
            <a:lvl8pPr marL="0" marR="0" lvl="7" indent="0" algn="r" rtl="0">
              <a:spcBef>
                <a:spcPts val="0"/>
              </a:spcBef>
              <a:buNone/>
              <a:defRPr sz="1200" b="0" u="none">
                <a:solidFill>
                  <a:srgbClr val="035C75"/>
                </a:solidFill>
                <a:latin typeface="Constantia"/>
                <a:ea typeface="Constantia"/>
                <a:cs typeface="Constantia"/>
                <a:sym typeface="Constantia"/>
              </a:defRPr>
            </a:lvl8pPr>
            <a:lvl9pPr marL="0" marR="0" lvl="8" indent="0" algn="r" rtl="0">
              <a:spcBef>
                <a:spcPts val="0"/>
              </a:spcBef>
              <a:buNone/>
              <a:defRPr sz="1200" b="0" u="none">
                <a:solidFill>
                  <a:srgbClr val="035C75"/>
                </a:solidFill>
                <a:latin typeface="Constantia"/>
                <a:ea typeface="Constantia"/>
                <a:cs typeface="Constantia"/>
                <a:sym typeface="Constantia"/>
              </a:defRPr>
            </a:lvl9pPr>
          </a:lstStyle>
          <a:p>
            <a:pPr marL="0" lvl="0" indent="0" algn="r" rtl="0">
              <a:spcBef>
                <a:spcPts val="0"/>
              </a:spcBef>
              <a:spcAft>
                <a:spcPts val="0"/>
              </a:spcAft>
              <a:buNone/>
            </a:pPr>
            <a:fld id="{00000000-1234-1234-1234-123412341234}" type="slidenum">
              <a:rPr lang="en-US"/>
              <a:t>‹#›</a:t>
            </a:fld>
            <a:endParaRPr/>
          </a:p>
        </p:txBody>
      </p:sp>
      <p:grpSp>
        <p:nvGrpSpPr>
          <p:cNvPr id="40" name="Google Shape;40;p14"/>
          <p:cNvGrpSpPr/>
          <p:nvPr/>
        </p:nvGrpSpPr>
        <p:grpSpPr>
          <a:xfrm>
            <a:off x="-39059" y="-16113"/>
            <a:ext cx="12264340" cy="1086266"/>
            <a:chOff x="-29322" y="-1971"/>
            <a:chExt cx="9198255" cy="1086266"/>
          </a:xfrm>
        </p:grpSpPr>
        <p:sp>
          <p:nvSpPr>
            <p:cNvPr id="41" name="Google Shape;41;p14"/>
            <p:cNvSpPr/>
            <p:nvPr/>
          </p:nvSpPr>
          <p:spPr>
            <a:xfrm rot="-164308">
              <a:off x="-19045" y="216550"/>
              <a:ext cx="9163050" cy="649224"/>
            </a:xfrm>
            <a:custGeom>
              <a:avLst/>
              <a:gdLst/>
              <a:ahLst/>
              <a:cxnLst/>
              <a:rect l="l" t="t" r="r" b="b"/>
              <a:pathLst>
                <a:path w="5772" h="1055" extrusionOk="0">
                  <a:moveTo>
                    <a:pt x="0" y="966"/>
                  </a:moveTo>
                  <a:cubicBezTo>
                    <a:pt x="282" y="738"/>
                    <a:pt x="923" y="275"/>
                    <a:pt x="1608" y="282"/>
                  </a:cubicBezTo>
                  <a:cubicBezTo>
                    <a:pt x="2293" y="289"/>
                    <a:pt x="3416" y="1055"/>
                    <a:pt x="4110" y="1008"/>
                  </a:cubicBezTo>
                  <a:cubicBezTo>
                    <a:pt x="4804" y="961"/>
                    <a:pt x="5426" y="210"/>
                    <a:pt x="5772" y="0"/>
                  </a:cubicBezTo>
                </a:path>
              </a:pathLst>
            </a:custGeom>
            <a:noFill/>
            <a:ln w="10775" cap="flat" cmpd="sng">
              <a:solidFill>
                <a:srgbClr val="09B6BE"/>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sp>
          <p:nvSpPr>
            <p:cNvPr id="42" name="Google Shape;42;p14"/>
            <p:cNvSpPr/>
            <p:nvPr/>
          </p:nvSpPr>
          <p:spPr>
            <a:xfrm rot="-164308">
              <a:off x="-14309" y="290003"/>
              <a:ext cx="9175812" cy="530352"/>
            </a:xfrm>
            <a:custGeom>
              <a:avLst/>
              <a:gdLst/>
              <a:ahLst/>
              <a:cxnLst/>
              <a:rect l="l" t="t" r="r" b="b"/>
              <a:pathLst>
                <a:path w="5766" h="854" extrusionOk="0">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solidFill>
                <a:schemeClr val="accent4"/>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onstantia"/>
                <a:ea typeface="Constantia"/>
                <a:cs typeface="Constantia"/>
                <a:sym typeface="Constantia"/>
              </a:endParaRPr>
            </a:p>
          </p:txBody>
        </p:sp>
      </p:grpSp>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tile tx="0" ty="0" sx="100000" sy="100000" flip="none" algn="tl"/>
        </a:blipFill>
        <a:effectLst/>
      </p:bgPr>
    </p:bg>
    <p:spTree>
      <p:nvGrpSpPr>
        <p:cNvPr id="1" name="Shape 252"/>
        <p:cNvGrpSpPr/>
        <p:nvPr/>
      </p:nvGrpSpPr>
      <p:grpSpPr>
        <a:xfrm>
          <a:off x="0" y="0"/>
          <a:ext cx="0" cy="0"/>
          <a:chOff x="0" y="0"/>
          <a:chExt cx="0" cy="0"/>
        </a:xfrm>
      </p:grpSpPr>
      <p:sp>
        <p:nvSpPr>
          <p:cNvPr id="253" name="Google Shape;253;p1"/>
          <p:cNvSpPr txBox="1">
            <a:spLocks noGrp="1"/>
          </p:cNvSpPr>
          <p:nvPr>
            <p:ph type="ctrTitle"/>
          </p:nvPr>
        </p:nvSpPr>
        <p:spPr>
          <a:xfrm>
            <a:off x="4121919" y="2222863"/>
            <a:ext cx="6858002" cy="742406"/>
          </a:xfrm>
          <a:prstGeom prst="rect">
            <a:avLst/>
          </a:prstGeom>
          <a:noFill/>
          <a:ln>
            <a:noFill/>
          </a:ln>
        </p:spPr>
        <p:txBody>
          <a:bodyPr spcFirstLastPara="1" wrap="square" lIns="0" tIns="0" rIns="18275" bIns="0" anchor="b" anchorCtr="0">
            <a:noAutofit/>
          </a:bodyPr>
          <a:lstStyle/>
          <a:p>
            <a:pPr marL="0" lvl="0" indent="0" algn="r" rtl="0">
              <a:spcBef>
                <a:spcPts val="0"/>
              </a:spcBef>
              <a:spcAft>
                <a:spcPts val="0"/>
              </a:spcAft>
              <a:buClr>
                <a:srgbClr val="05686C"/>
              </a:buClr>
              <a:buSzPts val="5400"/>
              <a:buFont typeface="Calibri"/>
              <a:buNone/>
            </a:pPr>
            <a:r>
              <a:rPr lang="en-US" sz="5400">
                <a:solidFill>
                  <a:srgbClr val="05686C"/>
                </a:solidFill>
              </a:rPr>
              <a:t>Database TRIGGER</a:t>
            </a:r>
            <a:endParaRPr sz="5400">
              <a:solidFill>
                <a:srgbClr val="05686C"/>
              </a:solidFill>
            </a:endParaRPr>
          </a:p>
        </p:txBody>
      </p:sp>
      <p:sp>
        <p:nvSpPr>
          <p:cNvPr id="254" name="Google Shape;254;p1"/>
          <p:cNvSpPr txBox="1">
            <a:spLocks noGrp="1"/>
          </p:cNvSpPr>
          <p:nvPr>
            <p:ph type="subTitle" idx="1"/>
          </p:nvPr>
        </p:nvSpPr>
        <p:spPr>
          <a:xfrm>
            <a:off x="711200" y="3228536"/>
            <a:ext cx="10472928" cy="1752600"/>
          </a:xfrm>
          <a:prstGeom prst="rect">
            <a:avLst/>
          </a:prstGeom>
          <a:noFill/>
          <a:ln>
            <a:noFill/>
          </a:ln>
        </p:spPr>
        <p:txBody>
          <a:bodyPr spcFirstLastPara="1" wrap="square" lIns="0" tIns="45700" rIns="18275" bIns="45700" anchor="t" anchorCtr="0">
            <a:normAutofit/>
          </a:bodyPr>
          <a:lstStyle/>
          <a:p>
            <a:pPr marL="0" marR="45720" lvl="0" indent="0" algn="r" rtl="0">
              <a:spcBef>
                <a:spcPts val="0"/>
              </a:spcBef>
              <a:spcAft>
                <a:spcPts val="0"/>
              </a:spcAft>
              <a:buSzPts val="2280"/>
              <a:buNone/>
            </a:pPr>
            <a:r>
              <a:rPr lang="en-US" sz="2400" dirty="0">
                <a:solidFill>
                  <a:srgbClr val="002060"/>
                </a:solidFill>
              </a:rPr>
              <a:t>Fatema Tuj Johora</a:t>
            </a:r>
            <a:br>
              <a:rPr lang="en-US" sz="2400" dirty="0">
                <a:solidFill>
                  <a:srgbClr val="002060"/>
                </a:solidFill>
              </a:rPr>
            </a:br>
            <a:r>
              <a:rPr lang="en-US" sz="2400" dirty="0">
                <a:solidFill>
                  <a:srgbClr val="002060"/>
                </a:solidFill>
              </a:rPr>
              <a:t>Lecturer, </a:t>
            </a:r>
            <a:br>
              <a:rPr lang="en-US" sz="2400" dirty="0">
                <a:solidFill>
                  <a:srgbClr val="002060"/>
                </a:solidFill>
              </a:rPr>
            </a:br>
            <a:r>
              <a:rPr lang="en-US" sz="2400" dirty="0">
                <a:solidFill>
                  <a:srgbClr val="002060"/>
                </a:solidFill>
              </a:rPr>
              <a:t>Department of CSE,DIU</a:t>
            </a:r>
            <a:endParaRPr dirty="0"/>
          </a:p>
          <a:p>
            <a:pPr marL="0" marR="45720" lvl="0" indent="0" algn="r" rtl="0">
              <a:spcBef>
                <a:spcPts val="520"/>
              </a:spcBef>
              <a:spcAft>
                <a:spcPts val="0"/>
              </a:spcAft>
              <a:buSzPts val="2470"/>
              <a:buNone/>
            </a:pPr>
            <a:endParaRPr dirty="0"/>
          </a:p>
          <a:p>
            <a:pPr marL="0" marR="45720" lvl="0" indent="0" algn="r" rtl="0">
              <a:spcBef>
                <a:spcPts val="520"/>
              </a:spcBef>
              <a:spcAft>
                <a:spcPts val="0"/>
              </a:spcAft>
              <a:buSzPts val="2470"/>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10"/>
          <p:cNvSpPr txBox="1">
            <a:spLocks noGrp="1"/>
          </p:cNvSpPr>
          <p:nvPr>
            <p:ph type="title"/>
          </p:nvPr>
        </p:nvSpPr>
        <p:spPr>
          <a:xfrm>
            <a:off x="1065212" y="304800"/>
            <a:ext cx="10058402" cy="683342"/>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a:buNone/>
            </a:pPr>
            <a:br>
              <a:rPr lang="en-US" sz="3200"/>
            </a:br>
            <a:r>
              <a:rPr lang="en-US">
                <a:solidFill>
                  <a:srgbClr val="7E9532"/>
                </a:solidFill>
              </a:rPr>
              <a:t>SQL Trigger - Book Management Database</a:t>
            </a:r>
            <a:endParaRPr/>
          </a:p>
        </p:txBody>
      </p:sp>
      <p:sp>
        <p:nvSpPr>
          <p:cNvPr id="311" name="Google Shape;311;p10"/>
          <p:cNvSpPr txBox="1">
            <a:spLocks noGrp="1"/>
          </p:cNvSpPr>
          <p:nvPr>
            <p:ph type="body" idx="1"/>
          </p:nvPr>
        </p:nvSpPr>
        <p:spPr>
          <a:xfrm>
            <a:off x="733907" y="1666227"/>
            <a:ext cx="5428353" cy="3475617"/>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900"/>
              <a:buNone/>
            </a:pPr>
            <a:r>
              <a:rPr lang="en-US" sz="2000"/>
              <a:t>For example, given Library Book Management database schema with Student database schema. </a:t>
            </a:r>
            <a:endParaRPr sz="2000"/>
          </a:p>
          <a:p>
            <a:pPr marL="0" lvl="0" indent="0" algn="just" rtl="0">
              <a:spcBef>
                <a:spcPts val="400"/>
              </a:spcBef>
              <a:spcAft>
                <a:spcPts val="0"/>
              </a:spcAft>
              <a:buSzPts val="1900"/>
              <a:buNone/>
            </a:pPr>
            <a:r>
              <a:rPr lang="en-US" sz="2000"/>
              <a:t>In these databases, if any student borrows a book from library then the count of that specified book should be decremented. </a:t>
            </a:r>
            <a:endParaRPr/>
          </a:p>
        </p:txBody>
      </p:sp>
      <p:sp>
        <p:nvSpPr>
          <p:cNvPr id="312" name="Google Shape;312;p10"/>
          <p:cNvSpPr/>
          <p:nvPr/>
        </p:nvSpPr>
        <p:spPr>
          <a:xfrm>
            <a:off x="7155861" y="1310148"/>
            <a:ext cx="396775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i="1">
                <a:solidFill>
                  <a:schemeClr val="dk1"/>
                </a:solidFill>
                <a:latin typeface="Roboto"/>
                <a:ea typeface="Roboto"/>
                <a:cs typeface="Roboto"/>
                <a:sym typeface="Roboto"/>
              </a:rPr>
              <a:t>Suppose the schema with some data</a:t>
            </a:r>
            <a:endParaRPr sz="1800">
              <a:solidFill>
                <a:schemeClr val="dk1"/>
              </a:solidFill>
              <a:latin typeface="Constantia"/>
              <a:ea typeface="Constantia"/>
              <a:cs typeface="Constantia"/>
              <a:sym typeface="Constantia"/>
            </a:endParaRPr>
          </a:p>
        </p:txBody>
      </p:sp>
      <p:pic>
        <p:nvPicPr>
          <p:cNvPr id="313" name="Google Shape;313;p10"/>
          <p:cNvPicPr preferRelativeResize="0"/>
          <p:nvPr/>
        </p:nvPicPr>
        <p:blipFill rotWithShape="1">
          <a:blip r:embed="rId3">
            <a:alphaModFix/>
          </a:blip>
          <a:srcRect/>
          <a:stretch/>
        </p:blipFill>
        <p:spPr>
          <a:xfrm>
            <a:off x="6896474" y="1666227"/>
            <a:ext cx="4748981" cy="42773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anim calcmode="lin" valueType="num">
                                      <p:cBhvr additive="base">
                                        <p:cTn id="7" dur="500"/>
                                        <p:tgtEl>
                                          <p:spTgt spid="3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1">
                                            <p:txEl>
                                              <p:pRg st="1" end="1"/>
                                            </p:txEl>
                                          </p:spTgt>
                                        </p:tgtEl>
                                        <p:attrNameLst>
                                          <p:attrName>style.visibility</p:attrName>
                                        </p:attrNameLst>
                                      </p:cBhvr>
                                      <p:to>
                                        <p:strVal val="visible"/>
                                      </p:to>
                                    </p:set>
                                    <p:anim calcmode="lin" valueType="num">
                                      <p:cBhvr additive="base">
                                        <p:cTn id="12" dur="500"/>
                                        <p:tgtEl>
                                          <p:spTgt spid="31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11"/>
          <p:cNvSpPr txBox="1">
            <a:spLocks noGrp="1"/>
          </p:cNvSpPr>
          <p:nvPr>
            <p:ph type="title"/>
          </p:nvPr>
        </p:nvSpPr>
        <p:spPr>
          <a:xfrm>
            <a:off x="1065212" y="634180"/>
            <a:ext cx="10058402" cy="653845"/>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rgbClr val="7E9532"/>
              </a:buClr>
              <a:buSzPts val="3200"/>
              <a:buFont typeface="Calibri"/>
              <a:buNone/>
            </a:pPr>
            <a:r>
              <a:rPr lang="en-US" sz="3200">
                <a:solidFill>
                  <a:srgbClr val="7E9532"/>
                </a:solidFill>
              </a:rPr>
              <a:t>Trigger for the system</a:t>
            </a:r>
            <a:endParaRPr/>
          </a:p>
        </p:txBody>
      </p:sp>
      <p:sp>
        <p:nvSpPr>
          <p:cNvPr id="319" name="Google Shape;319;p11"/>
          <p:cNvSpPr/>
          <p:nvPr/>
        </p:nvSpPr>
        <p:spPr>
          <a:xfrm>
            <a:off x="675860" y="4850439"/>
            <a:ext cx="1008490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Above trigger, will be activated whenever an insertion operation performed in a book_issue database, it will update the book_det schema setting copies decrements by 1 of current book id(bid)</a:t>
            </a:r>
            <a:endParaRPr sz="1800">
              <a:solidFill>
                <a:schemeClr val="dk1"/>
              </a:solidFill>
              <a:latin typeface="Arial"/>
              <a:ea typeface="Arial"/>
              <a:cs typeface="Arial"/>
              <a:sym typeface="Arial"/>
            </a:endParaRPr>
          </a:p>
        </p:txBody>
      </p:sp>
      <p:sp>
        <p:nvSpPr>
          <p:cNvPr id="320" name="Google Shape;320;p11"/>
          <p:cNvSpPr/>
          <p:nvPr/>
        </p:nvSpPr>
        <p:spPr>
          <a:xfrm>
            <a:off x="1076993" y="1565753"/>
            <a:ext cx="8189844"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7030A0"/>
                </a:solidFill>
                <a:latin typeface="Consolas"/>
                <a:ea typeface="Consolas"/>
                <a:cs typeface="Consolas"/>
                <a:sym typeface="Consolas"/>
              </a:rPr>
              <a:t>create trigger book_copies_deducts </a:t>
            </a:r>
            <a:endParaRPr/>
          </a:p>
          <a:p>
            <a:pPr marL="0" marR="0" lvl="0" indent="0" algn="l" rtl="0">
              <a:spcBef>
                <a:spcPts val="0"/>
              </a:spcBef>
              <a:spcAft>
                <a:spcPts val="0"/>
              </a:spcAft>
              <a:buNone/>
            </a:pPr>
            <a:endParaRPr sz="1800">
              <a:solidFill>
                <a:srgbClr val="7030A0"/>
              </a:solidFill>
              <a:latin typeface="Consolas"/>
              <a:ea typeface="Consolas"/>
              <a:cs typeface="Consolas"/>
              <a:sym typeface="Consolas"/>
            </a:endParaRPr>
          </a:p>
          <a:p>
            <a:pPr marL="0" marR="0" lvl="0" indent="0" algn="l" rtl="0">
              <a:spcBef>
                <a:spcPts val="0"/>
              </a:spcBef>
              <a:spcAft>
                <a:spcPts val="0"/>
              </a:spcAft>
              <a:buNone/>
            </a:pPr>
            <a:r>
              <a:rPr lang="en-US" sz="1800">
                <a:solidFill>
                  <a:srgbClr val="7030A0"/>
                </a:solidFill>
                <a:latin typeface="Consolas"/>
                <a:ea typeface="Consolas"/>
                <a:cs typeface="Consolas"/>
                <a:sym typeface="Consolas"/>
              </a:rPr>
              <a:t>after INSERT </a:t>
            </a:r>
            <a:endParaRPr/>
          </a:p>
          <a:p>
            <a:pPr marL="0" marR="0" lvl="0" indent="0" algn="l" rtl="0">
              <a:spcBef>
                <a:spcPts val="0"/>
              </a:spcBef>
              <a:spcAft>
                <a:spcPts val="0"/>
              </a:spcAft>
              <a:buNone/>
            </a:pPr>
            <a:endParaRPr sz="1800">
              <a:solidFill>
                <a:srgbClr val="7030A0"/>
              </a:solidFill>
              <a:latin typeface="Consolas"/>
              <a:ea typeface="Consolas"/>
              <a:cs typeface="Consolas"/>
              <a:sym typeface="Consolas"/>
            </a:endParaRPr>
          </a:p>
          <a:p>
            <a:pPr marL="0" marR="0" lvl="0" indent="0" algn="l" rtl="0">
              <a:spcBef>
                <a:spcPts val="0"/>
              </a:spcBef>
              <a:spcAft>
                <a:spcPts val="0"/>
              </a:spcAft>
              <a:buNone/>
            </a:pPr>
            <a:r>
              <a:rPr lang="en-US" sz="1800">
                <a:solidFill>
                  <a:srgbClr val="7030A0"/>
                </a:solidFill>
                <a:latin typeface="Consolas"/>
                <a:ea typeface="Consolas"/>
                <a:cs typeface="Consolas"/>
                <a:sym typeface="Consolas"/>
              </a:rPr>
              <a:t>on book_issue </a:t>
            </a:r>
            <a:endParaRPr/>
          </a:p>
          <a:p>
            <a:pPr marL="0" marR="0" lvl="0" indent="0" algn="l" rtl="0">
              <a:spcBef>
                <a:spcPts val="0"/>
              </a:spcBef>
              <a:spcAft>
                <a:spcPts val="0"/>
              </a:spcAft>
              <a:buNone/>
            </a:pPr>
            <a:endParaRPr sz="1800">
              <a:solidFill>
                <a:srgbClr val="7030A0"/>
              </a:solidFill>
              <a:latin typeface="Consolas"/>
              <a:ea typeface="Consolas"/>
              <a:cs typeface="Consolas"/>
              <a:sym typeface="Consolas"/>
            </a:endParaRPr>
          </a:p>
          <a:p>
            <a:pPr marL="0" marR="0" lvl="0" indent="0" algn="l" rtl="0">
              <a:spcBef>
                <a:spcPts val="0"/>
              </a:spcBef>
              <a:spcAft>
                <a:spcPts val="0"/>
              </a:spcAft>
              <a:buNone/>
            </a:pPr>
            <a:r>
              <a:rPr lang="en-US" sz="1800">
                <a:solidFill>
                  <a:srgbClr val="7030A0"/>
                </a:solidFill>
                <a:latin typeface="Consolas"/>
                <a:ea typeface="Consolas"/>
                <a:cs typeface="Consolas"/>
                <a:sym typeface="Consolas"/>
              </a:rPr>
              <a:t>for each row </a:t>
            </a:r>
            <a:endParaRPr/>
          </a:p>
          <a:p>
            <a:pPr marL="0" marR="0" lvl="0" indent="0" algn="l" rtl="0">
              <a:spcBef>
                <a:spcPts val="0"/>
              </a:spcBef>
              <a:spcAft>
                <a:spcPts val="0"/>
              </a:spcAft>
              <a:buNone/>
            </a:pPr>
            <a:endParaRPr sz="1800">
              <a:solidFill>
                <a:srgbClr val="7030A0"/>
              </a:solidFill>
              <a:latin typeface="Consolas"/>
              <a:ea typeface="Consolas"/>
              <a:cs typeface="Consolas"/>
              <a:sym typeface="Consolas"/>
            </a:endParaRPr>
          </a:p>
          <a:p>
            <a:pPr marL="0" marR="0" lvl="0" indent="0" algn="l" rtl="0">
              <a:spcBef>
                <a:spcPts val="0"/>
              </a:spcBef>
              <a:spcAft>
                <a:spcPts val="0"/>
              </a:spcAft>
              <a:buNone/>
            </a:pPr>
            <a:r>
              <a:rPr lang="en-US" sz="1800">
                <a:solidFill>
                  <a:srgbClr val="7030A0"/>
                </a:solidFill>
                <a:latin typeface="Consolas"/>
                <a:ea typeface="Consolas"/>
                <a:cs typeface="Consolas"/>
                <a:sym typeface="Consolas"/>
              </a:rPr>
              <a:t>update book_det set copies = copies - 1 where bid = new.bid; </a:t>
            </a:r>
            <a:endParaRPr/>
          </a:p>
          <a:p>
            <a:pPr marL="0" marR="0" lvl="0" indent="0" algn="l" rtl="0">
              <a:spcBef>
                <a:spcPts val="0"/>
              </a:spcBef>
              <a:spcAft>
                <a:spcPts val="0"/>
              </a:spcAft>
              <a:buNone/>
            </a:pPr>
            <a:endParaRPr sz="1800">
              <a:solidFill>
                <a:srgbClr val="7030A0"/>
              </a:solidFill>
              <a:latin typeface="Consolas"/>
              <a:ea typeface="Consolas"/>
              <a:cs typeface="Consolas"/>
              <a:sym typeface="Consola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12"/>
          <p:cNvSpPr txBox="1">
            <a:spLocks noGrp="1"/>
          </p:cNvSpPr>
          <p:nvPr>
            <p:ph type="title"/>
          </p:nvPr>
        </p:nvSpPr>
        <p:spPr>
          <a:xfrm>
            <a:off x="1065212" y="304800"/>
            <a:ext cx="10058402" cy="572869"/>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rgbClr val="7E9532"/>
              </a:buClr>
              <a:buSzPts val="3200"/>
              <a:buFont typeface="Calibri"/>
              <a:buNone/>
            </a:pPr>
            <a:r>
              <a:rPr lang="en-US" sz="3200">
                <a:solidFill>
                  <a:srgbClr val="7E9532"/>
                </a:solidFill>
              </a:rPr>
              <a:t>Results</a:t>
            </a:r>
            <a:endParaRPr/>
          </a:p>
        </p:txBody>
      </p:sp>
      <p:pic>
        <p:nvPicPr>
          <p:cNvPr id="326" name="Google Shape;326;p12"/>
          <p:cNvPicPr preferRelativeResize="0">
            <a:picLocks noGrp="1"/>
          </p:cNvPicPr>
          <p:nvPr>
            <p:ph type="body" idx="1"/>
          </p:nvPr>
        </p:nvPicPr>
        <p:blipFill rotWithShape="1">
          <a:blip r:embed="rId3">
            <a:alphaModFix/>
          </a:blip>
          <a:srcRect/>
          <a:stretch/>
        </p:blipFill>
        <p:spPr>
          <a:xfrm>
            <a:off x="1065212" y="1081549"/>
            <a:ext cx="6645995" cy="4419600"/>
          </a:xfrm>
          <a:prstGeom prst="rect">
            <a:avLst/>
          </a:prstGeom>
          <a:noFill/>
          <a:ln>
            <a:noFill/>
          </a:ln>
        </p:spPr>
      </p:pic>
      <p:sp>
        <p:nvSpPr>
          <p:cNvPr id="327" name="Google Shape;327;p12"/>
          <p:cNvSpPr/>
          <p:nvPr/>
        </p:nvSpPr>
        <p:spPr>
          <a:xfrm>
            <a:off x="1065212" y="5705029"/>
            <a:ext cx="984859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onstantia"/>
                <a:ea typeface="Constantia"/>
                <a:cs typeface="Constantia"/>
                <a:sym typeface="Constantia"/>
              </a:rPr>
              <a:t>As above results show that as soon as data is inserted, copies of the book deducts from the book schema in the system</a:t>
            </a:r>
            <a:r>
              <a:rPr lang="en-US" sz="2000">
                <a:solidFill>
                  <a:schemeClr val="dk1"/>
                </a:solidFill>
                <a:latin typeface="Roboto"/>
                <a:ea typeface="Roboto"/>
                <a:cs typeface="Roboto"/>
                <a:sym typeface="Roboto"/>
              </a:rPr>
              <a:t>.</a:t>
            </a:r>
            <a:endParaRPr sz="2000">
              <a:solidFill>
                <a:schemeClr val="dk1"/>
              </a:solidFill>
              <a:latin typeface="Constantia"/>
              <a:ea typeface="Constantia"/>
              <a:cs typeface="Constantia"/>
              <a:sym typeface="Constantia"/>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3"/>
          <p:cNvSpPr txBox="1">
            <a:spLocks noGrp="1"/>
          </p:cNvSpPr>
          <p:nvPr>
            <p:ph type="title"/>
          </p:nvPr>
        </p:nvSpPr>
        <p:spPr>
          <a:xfrm>
            <a:off x="3840844" y="2141620"/>
            <a:ext cx="3967651" cy="1262153"/>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rgbClr val="FF0000"/>
              </a:buClr>
              <a:buSzPts val="5400"/>
              <a:buFont typeface="Times New Roman"/>
              <a:buNone/>
            </a:pPr>
            <a:r>
              <a:rPr lang="en-US" sz="5400">
                <a:solidFill>
                  <a:srgbClr val="FF0000"/>
                </a:solidFill>
                <a:latin typeface="Times New Roman"/>
                <a:ea typeface="Times New Roman"/>
                <a:cs typeface="Times New Roman"/>
                <a:sym typeface="Times New Roman"/>
              </a:rPr>
              <a:t>Thank you</a:t>
            </a:r>
            <a:endParaRPr sz="5400">
              <a:solidFill>
                <a:srgbClr val="FF0000"/>
              </a:solidFill>
              <a:latin typeface="Times New Roman"/>
              <a:ea typeface="Times New Roman"/>
              <a:cs typeface="Times New Roman"/>
              <a:sym typeface="Times New Roman"/>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
          <p:cNvSpPr txBox="1">
            <a:spLocks noGrp="1"/>
          </p:cNvSpPr>
          <p:nvPr>
            <p:ph type="title"/>
          </p:nvPr>
        </p:nvSpPr>
        <p:spPr>
          <a:xfrm>
            <a:off x="879682" y="662609"/>
            <a:ext cx="5812666" cy="556591"/>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rgbClr val="7E9532"/>
              </a:buClr>
              <a:buSzPct val="100000"/>
              <a:buFont typeface="Calibri"/>
              <a:buNone/>
            </a:pPr>
            <a:r>
              <a:rPr lang="en-US">
                <a:solidFill>
                  <a:srgbClr val="7E9532"/>
                </a:solidFill>
              </a:rPr>
              <a:t>Outline</a:t>
            </a:r>
            <a:endParaRPr>
              <a:solidFill>
                <a:srgbClr val="7E9532"/>
              </a:solidFill>
            </a:endParaRPr>
          </a:p>
        </p:txBody>
      </p:sp>
      <p:sp>
        <p:nvSpPr>
          <p:cNvPr id="260" name="Google Shape;260;p2"/>
          <p:cNvSpPr txBox="1">
            <a:spLocks noGrp="1"/>
          </p:cNvSpPr>
          <p:nvPr>
            <p:ph type="body" idx="1"/>
          </p:nvPr>
        </p:nvSpPr>
        <p:spPr>
          <a:xfrm>
            <a:off x="783860" y="1266600"/>
            <a:ext cx="10058400" cy="4351683"/>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660"/>
              <a:buChar char="⚫"/>
            </a:pPr>
            <a:r>
              <a:rPr lang="en-US" sz="2800"/>
              <a:t>What is DB Trigger?</a:t>
            </a:r>
            <a:endParaRPr/>
          </a:p>
          <a:p>
            <a:pPr marL="274320" lvl="0" indent="-274320" algn="l" rtl="0">
              <a:spcBef>
                <a:spcPts val="560"/>
              </a:spcBef>
              <a:spcAft>
                <a:spcPts val="0"/>
              </a:spcAft>
              <a:buSzPts val="2660"/>
              <a:buChar char="⚫"/>
            </a:pPr>
            <a:r>
              <a:rPr lang="en-US" sz="2800"/>
              <a:t>Trigger Syntax</a:t>
            </a:r>
            <a:endParaRPr/>
          </a:p>
          <a:p>
            <a:pPr marL="274320" lvl="0" indent="-274320" algn="l" rtl="0">
              <a:spcBef>
                <a:spcPts val="560"/>
              </a:spcBef>
              <a:spcAft>
                <a:spcPts val="0"/>
              </a:spcAft>
              <a:buSzPts val="2660"/>
              <a:buChar char="⚫"/>
            </a:pPr>
            <a:r>
              <a:rPr lang="en-US" sz="2800"/>
              <a:t>Explanation of Trigger Syntax</a:t>
            </a:r>
            <a:endParaRPr/>
          </a:p>
          <a:p>
            <a:pPr marL="274320" lvl="0" indent="-274320" algn="l" rtl="0">
              <a:spcBef>
                <a:spcPts val="640"/>
              </a:spcBef>
              <a:spcAft>
                <a:spcPts val="0"/>
              </a:spcAft>
              <a:buSzPts val="2660"/>
              <a:buChar char="⚫"/>
            </a:pPr>
            <a:r>
              <a:rPr lang="en-US" sz="2800"/>
              <a:t>Trigger Example</a:t>
            </a:r>
            <a:br>
              <a:rPr lang="en-US" sz="3200"/>
            </a:br>
            <a:br>
              <a:rPr lang="en-US" sz="3200"/>
            </a:br>
            <a:r>
              <a:rPr lang="en-US" sz="3200"/>
              <a:t> </a:t>
            </a:r>
            <a:endParaRPr/>
          </a:p>
          <a:p>
            <a:pPr marL="274320" lvl="0" indent="-81280" algn="l" rtl="0">
              <a:spcBef>
                <a:spcPts val="640"/>
              </a:spcBef>
              <a:spcAft>
                <a:spcPts val="0"/>
              </a:spcAft>
              <a:buSzPts val="3040"/>
              <a:buNone/>
            </a:pPr>
            <a:endParaRPr sz="3200"/>
          </a:p>
          <a:p>
            <a:pPr marL="274320" lvl="0" indent="-81280" algn="l" rtl="0">
              <a:spcBef>
                <a:spcPts val="640"/>
              </a:spcBef>
              <a:spcAft>
                <a:spcPts val="0"/>
              </a:spcAft>
              <a:buSzPts val="3040"/>
              <a:buNone/>
            </a:pP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0">
                                            <p:txEl>
                                              <p:pRg st="0" end="0"/>
                                            </p:txEl>
                                          </p:spTgt>
                                        </p:tgtEl>
                                        <p:attrNameLst>
                                          <p:attrName>style.visibility</p:attrName>
                                        </p:attrNameLst>
                                      </p:cBhvr>
                                      <p:to>
                                        <p:strVal val="visible"/>
                                      </p:to>
                                    </p:set>
                                    <p:anim calcmode="lin" valueType="num">
                                      <p:cBhvr additive="base">
                                        <p:cTn id="7" dur="500"/>
                                        <p:tgtEl>
                                          <p:spTgt spid="2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60">
                                            <p:txEl>
                                              <p:pRg st="1" end="1"/>
                                            </p:txEl>
                                          </p:spTgt>
                                        </p:tgtEl>
                                        <p:attrNameLst>
                                          <p:attrName>style.visibility</p:attrName>
                                        </p:attrNameLst>
                                      </p:cBhvr>
                                      <p:to>
                                        <p:strVal val="visible"/>
                                      </p:to>
                                    </p:set>
                                    <p:anim calcmode="lin" valueType="num">
                                      <p:cBhvr additive="base">
                                        <p:cTn id="12" dur="500"/>
                                        <p:tgtEl>
                                          <p:spTgt spid="26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60">
                                            <p:txEl>
                                              <p:pRg st="2" end="2"/>
                                            </p:txEl>
                                          </p:spTgt>
                                        </p:tgtEl>
                                        <p:attrNameLst>
                                          <p:attrName>style.visibility</p:attrName>
                                        </p:attrNameLst>
                                      </p:cBhvr>
                                      <p:to>
                                        <p:strVal val="visible"/>
                                      </p:to>
                                    </p:set>
                                    <p:anim calcmode="lin" valueType="num">
                                      <p:cBhvr additive="base">
                                        <p:cTn id="17" dur="500"/>
                                        <p:tgtEl>
                                          <p:spTgt spid="26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60">
                                            <p:txEl>
                                              <p:pRg st="3" end="3"/>
                                            </p:txEl>
                                          </p:spTgt>
                                        </p:tgtEl>
                                        <p:attrNameLst>
                                          <p:attrName>style.visibility</p:attrName>
                                        </p:attrNameLst>
                                      </p:cBhvr>
                                      <p:to>
                                        <p:strVal val="visible"/>
                                      </p:to>
                                    </p:set>
                                    <p:anim calcmode="lin" valueType="num">
                                      <p:cBhvr additive="base">
                                        <p:cTn id="22" dur="500"/>
                                        <p:tgtEl>
                                          <p:spTgt spid="26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60">
                                            <p:txEl>
                                              <p:pRg st="4" end="4"/>
                                            </p:txEl>
                                          </p:spTgt>
                                        </p:tgtEl>
                                        <p:attrNameLst>
                                          <p:attrName>style.visibility</p:attrName>
                                        </p:attrNameLst>
                                      </p:cBhvr>
                                      <p:to>
                                        <p:strVal val="visible"/>
                                      </p:to>
                                    </p:set>
                                    <p:anim calcmode="lin" valueType="num">
                                      <p:cBhvr additive="base">
                                        <p:cTn id="27" dur="500"/>
                                        <p:tgtEl>
                                          <p:spTgt spid="26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0">
                                            <p:txEl>
                                              <p:pRg st="5" end="5"/>
                                            </p:txEl>
                                          </p:spTgt>
                                        </p:tgtEl>
                                        <p:attrNameLst>
                                          <p:attrName>style.visibility</p:attrName>
                                        </p:attrNameLst>
                                      </p:cBhvr>
                                      <p:to>
                                        <p:strVal val="visible"/>
                                      </p:to>
                                    </p:set>
                                    <p:anim calcmode="lin" valueType="num">
                                      <p:cBhvr additive="base">
                                        <p:cTn id="32" dur="500"/>
                                        <p:tgtEl>
                                          <p:spTgt spid="260">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
          <p:cNvSpPr txBox="1">
            <a:spLocks noGrp="1"/>
          </p:cNvSpPr>
          <p:nvPr>
            <p:ph type="title"/>
          </p:nvPr>
        </p:nvSpPr>
        <p:spPr>
          <a:xfrm>
            <a:off x="879682" y="662609"/>
            <a:ext cx="5812666" cy="556591"/>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rgbClr val="7E9532"/>
              </a:buClr>
              <a:buSzPct val="100000"/>
              <a:buFont typeface="Calibri"/>
              <a:buNone/>
            </a:pPr>
            <a:r>
              <a:rPr lang="en-US">
                <a:solidFill>
                  <a:srgbClr val="7E9532"/>
                </a:solidFill>
              </a:rPr>
              <a:t>what is trigger??</a:t>
            </a:r>
            <a:endParaRPr>
              <a:solidFill>
                <a:srgbClr val="7E9532"/>
              </a:solidFill>
            </a:endParaRPr>
          </a:p>
        </p:txBody>
      </p:sp>
      <p:sp>
        <p:nvSpPr>
          <p:cNvPr id="266" name="Google Shape;266;p3"/>
          <p:cNvSpPr txBox="1">
            <a:spLocks noGrp="1"/>
          </p:cNvSpPr>
          <p:nvPr>
            <p:ph type="body" idx="1"/>
          </p:nvPr>
        </p:nvSpPr>
        <p:spPr>
          <a:xfrm>
            <a:off x="842475" y="1395554"/>
            <a:ext cx="10058400" cy="4351683"/>
          </a:xfrm>
          <a:prstGeom prst="rect">
            <a:avLst/>
          </a:prstGeom>
          <a:noFill/>
          <a:ln>
            <a:noFill/>
          </a:ln>
        </p:spPr>
        <p:txBody>
          <a:bodyPr spcFirstLastPara="1" wrap="square" lIns="91425" tIns="45700" rIns="91425" bIns="45700" anchor="t" anchorCtr="0">
            <a:normAutofit/>
          </a:bodyPr>
          <a:lstStyle/>
          <a:p>
            <a:pPr marL="274320" lvl="0" indent="-274320" algn="just" rtl="0">
              <a:spcBef>
                <a:spcPts val="0"/>
              </a:spcBef>
              <a:spcAft>
                <a:spcPts val="0"/>
              </a:spcAft>
              <a:buSzPts val="1900"/>
              <a:buChar char="⚫"/>
            </a:pPr>
            <a:r>
              <a:rPr lang="en-US" sz="2000"/>
              <a:t>A trigger is a stored procedure in database which automatically invokes whenever a special event in the database occurs. </a:t>
            </a:r>
            <a:endParaRPr sz="2000"/>
          </a:p>
          <a:p>
            <a:pPr marL="274320" lvl="0" indent="-274320" algn="just" rtl="0">
              <a:spcBef>
                <a:spcPts val="400"/>
              </a:spcBef>
              <a:spcAft>
                <a:spcPts val="0"/>
              </a:spcAft>
              <a:buSzPts val="1900"/>
              <a:buChar char="⚫"/>
            </a:pPr>
            <a:r>
              <a:rPr lang="en-US" sz="2000"/>
              <a:t>Unlike stored procedures and functions , they not explicitly called, but they are activated when a triggering event occurs.</a:t>
            </a:r>
            <a:endParaRPr/>
          </a:p>
          <a:p>
            <a:pPr marL="274320" lvl="0" indent="-274320" algn="just" rtl="0">
              <a:spcBef>
                <a:spcPts val="400"/>
              </a:spcBef>
              <a:spcAft>
                <a:spcPts val="0"/>
              </a:spcAft>
              <a:buSzPts val="1900"/>
              <a:buChar char="⚫"/>
            </a:pPr>
            <a:r>
              <a:rPr lang="en-US" sz="2000"/>
              <a:t>Main purpose is to implement the complex integrity constraints that can not be done with the CREATE TABLE or ALTER TABLE command.</a:t>
            </a:r>
            <a:endParaRPr/>
          </a:p>
          <a:p>
            <a:pPr marL="274320" lvl="0" indent="-274320" algn="just" rtl="0">
              <a:spcBef>
                <a:spcPts val="400"/>
              </a:spcBef>
              <a:spcAft>
                <a:spcPts val="0"/>
              </a:spcAft>
              <a:buSzPts val="1900"/>
              <a:buChar char="⚫"/>
            </a:pPr>
            <a:r>
              <a:rPr lang="en-US" sz="2000"/>
              <a:t>For example, a trigger can be invoked when a row is inserted into a specified table or when certain table columns are being updated.</a:t>
            </a:r>
            <a:endParaRPr sz="2000"/>
          </a:p>
          <a:p>
            <a:pPr marL="274320" lvl="0" indent="-81280" algn="l" rtl="0">
              <a:spcBef>
                <a:spcPts val="640"/>
              </a:spcBef>
              <a:spcAft>
                <a:spcPts val="0"/>
              </a:spcAft>
              <a:buSzPts val="3040"/>
              <a:buNone/>
            </a:pPr>
            <a:endParaRPr sz="32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
          <p:cNvSpPr txBox="1">
            <a:spLocks noGrp="1"/>
          </p:cNvSpPr>
          <p:nvPr>
            <p:ph type="title"/>
          </p:nvPr>
        </p:nvSpPr>
        <p:spPr>
          <a:xfrm>
            <a:off x="1123827" y="704140"/>
            <a:ext cx="10058402" cy="566838"/>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rgbClr val="7E9532"/>
              </a:buClr>
              <a:buSzPts val="4400"/>
              <a:buFont typeface="Calibri"/>
              <a:buNone/>
            </a:pPr>
            <a:r>
              <a:rPr lang="en-US" sz="4400">
                <a:solidFill>
                  <a:srgbClr val="7E9532"/>
                </a:solidFill>
              </a:rPr>
              <a:t>Syntax</a:t>
            </a:r>
            <a:endParaRPr sz="4400">
              <a:solidFill>
                <a:srgbClr val="7E9532"/>
              </a:solidFill>
            </a:endParaRPr>
          </a:p>
        </p:txBody>
      </p:sp>
      <p:sp>
        <p:nvSpPr>
          <p:cNvPr id="272" name="Google Shape;272;p4"/>
          <p:cNvSpPr/>
          <p:nvPr/>
        </p:nvSpPr>
        <p:spPr>
          <a:xfrm>
            <a:off x="1184031" y="1362384"/>
            <a:ext cx="7699513" cy="415498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create trigger[trigger_name]</a:t>
            </a:r>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 </a:t>
            </a:r>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[before | after]</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{insert | update | delete}</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on [table_name]</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[for each row]</a:t>
            </a:r>
            <a:endParaRPr/>
          </a:p>
          <a:p>
            <a:pPr marL="0" marR="0" lvl="0" indent="0" algn="l" rtl="0">
              <a:spcBef>
                <a:spcPts val="0"/>
              </a:spcBef>
              <a:spcAft>
                <a:spcPts val="0"/>
              </a:spcAft>
              <a:buNone/>
            </a:pPr>
            <a:endParaRPr sz="2400">
              <a:solidFill>
                <a:schemeClr val="dk1"/>
              </a:solidFill>
              <a:latin typeface="Constantia"/>
              <a:ea typeface="Constantia"/>
              <a:cs typeface="Constantia"/>
              <a:sym typeface="Constantia"/>
            </a:endParaRPr>
          </a:p>
          <a:p>
            <a:pPr marL="0" marR="0" lvl="0" indent="0" algn="l" rtl="0">
              <a:spcBef>
                <a:spcPts val="0"/>
              </a:spcBef>
              <a:spcAft>
                <a:spcPts val="0"/>
              </a:spcAft>
              <a:buNone/>
            </a:pPr>
            <a:r>
              <a:rPr lang="en-US" sz="2400">
                <a:solidFill>
                  <a:schemeClr val="dk1"/>
                </a:solidFill>
                <a:latin typeface="Constantia"/>
                <a:ea typeface="Constantia"/>
                <a:cs typeface="Constantia"/>
                <a:sym typeface="Constantia"/>
              </a:rPr>
              <a:t>[trigger_body] </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5"/>
          <p:cNvSpPr txBox="1">
            <a:spLocks noGrp="1"/>
          </p:cNvSpPr>
          <p:nvPr>
            <p:ph type="title"/>
          </p:nvPr>
        </p:nvSpPr>
        <p:spPr>
          <a:xfrm>
            <a:off x="1065214" y="530942"/>
            <a:ext cx="10058402" cy="668594"/>
          </a:xfrm>
          <a:prstGeom prst="rect">
            <a:avLst/>
          </a:prstGeom>
          <a:noFill/>
          <a:ln>
            <a:noFill/>
          </a:ln>
        </p:spPr>
        <p:txBody>
          <a:bodyPr spcFirstLastPara="1" wrap="square" lIns="0" tIns="45700" rIns="0" bIns="0" anchor="b" anchorCtr="0">
            <a:noAutofit/>
          </a:bodyPr>
          <a:lstStyle/>
          <a:p>
            <a:pPr marL="0" lvl="0" indent="0" algn="l" rtl="0">
              <a:spcBef>
                <a:spcPts val="0"/>
              </a:spcBef>
              <a:spcAft>
                <a:spcPts val="0"/>
              </a:spcAft>
              <a:buClr>
                <a:srgbClr val="7E9532"/>
              </a:buClr>
              <a:buSzPts val="4400"/>
              <a:buFont typeface="Calibri"/>
              <a:buNone/>
            </a:pPr>
            <a:r>
              <a:rPr lang="en-US" sz="4400">
                <a:solidFill>
                  <a:srgbClr val="7E9532"/>
                </a:solidFill>
              </a:rPr>
              <a:t>Trigger timing</a:t>
            </a:r>
            <a:endParaRPr sz="4400">
              <a:solidFill>
                <a:srgbClr val="7E9532"/>
              </a:solidFill>
            </a:endParaRPr>
          </a:p>
        </p:txBody>
      </p:sp>
      <p:sp>
        <p:nvSpPr>
          <p:cNvPr id="278" name="Google Shape;278;p5"/>
          <p:cNvSpPr txBox="1">
            <a:spLocks noGrp="1"/>
          </p:cNvSpPr>
          <p:nvPr>
            <p:ph type="body" idx="1"/>
          </p:nvPr>
        </p:nvSpPr>
        <p:spPr>
          <a:xfrm>
            <a:off x="1076937" y="1395555"/>
            <a:ext cx="10058400" cy="3914148"/>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1900"/>
              <a:buChar char="⚫"/>
            </a:pPr>
            <a:r>
              <a:rPr lang="en-US" sz="2000"/>
              <a:t>BEFORE: Where a trigger will be activated before DML process on table occur.</a:t>
            </a:r>
            <a:endParaRPr/>
          </a:p>
          <a:p>
            <a:pPr marL="274320" lvl="0" indent="-153670" algn="l" rtl="0">
              <a:spcBef>
                <a:spcPts val="400"/>
              </a:spcBef>
              <a:spcAft>
                <a:spcPts val="0"/>
              </a:spcAft>
              <a:buSzPts val="1900"/>
              <a:buNone/>
            </a:pPr>
            <a:endParaRPr sz="2000"/>
          </a:p>
          <a:p>
            <a:pPr marL="274320" lvl="0" indent="-274320" algn="l" rtl="0">
              <a:spcBef>
                <a:spcPts val="400"/>
              </a:spcBef>
              <a:spcAft>
                <a:spcPts val="0"/>
              </a:spcAft>
              <a:buSzPts val="1900"/>
              <a:buChar char="⚫"/>
            </a:pPr>
            <a:r>
              <a:rPr lang="en-US" sz="2000"/>
              <a:t>AFTER: Where a trigger will be activated after DML process on table occur.</a:t>
            </a:r>
            <a:endParaRPr/>
          </a:p>
          <a:p>
            <a:pPr marL="274320" lvl="0" indent="-117475" algn="l" rtl="0">
              <a:spcBef>
                <a:spcPts val="520"/>
              </a:spcBef>
              <a:spcAft>
                <a:spcPts val="0"/>
              </a:spcAft>
              <a:buSzPts val="2470"/>
              <a:buNone/>
            </a:pP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6"/>
          <p:cNvSpPr txBox="1">
            <a:spLocks noGrp="1"/>
          </p:cNvSpPr>
          <p:nvPr>
            <p:ph type="title"/>
          </p:nvPr>
        </p:nvSpPr>
        <p:spPr>
          <a:xfrm>
            <a:off x="879682" y="662609"/>
            <a:ext cx="5812666" cy="556591"/>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rgbClr val="7E9532"/>
              </a:buClr>
              <a:buSzPct val="100000"/>
              <a:buFont typeface="Calibri"/>
              <a:buNone/>
            </a:pPr>
            <a:r>
              <a:rPr lang="en-US">
                <a:solidFill>
                  <a:srgbClr val="7E9532"/>
                </a:solidFill>
              </a:rPr>
              <a:t>Explanation of syntax</a:t>
            </a:r>
            <a:endParaRPr>
              <a:solidFill>
                <a:srgbClr val="7E9532"/>
              </a:solidFill>
            </a:endParaRPr>
          </a:p>
        </p:txBody>
      </p:sp>
      <p:sp>
        <p:nvSpPr>
          <p:cNvPr id="284" name="Google Shape;284;p6"/>
          <p:cNvSpPr txBox="1">
            <a:spLocks noGrp="1"/>
          </p:cNvSpPr>
          <p:nvPr>
            <p:ph type="body" idx="1"/>
          </p:nvPr>
        </p:nvSpPr>
        <p:spPr>
          <a:xfrm>
            <a:off x="795583" y="1454170"/>
            <a:ext cx="9406141" cy="4770784"/>
          </a:xfrm>
          <a:prstGeom prst="rect">
            <a:avLst/>
          </a:prstGeom>
          <a:noFill/>
          <a:ln>
            <a:noFill/>
          </a:ln>
        </p:spPr>
        <p:txBody>
          <a:bodyPr spcFirstLastPara="1" wrap="square" lIns="91425" tIns="45700" rIns="91425" bIns="45700" anchor="t" anchorCtr="0">
            <a:normAutofit/>
          </a:bodyPr>
          <a:lstStyle/>
          <a:p>
            <a:pPr marL="274320" lvl="0" indent="-274320" algn="l" rtl="0">
              <a:spcBef>
                <a:spcPts val="0"/>
              </a:spcBef>
              <a:spcAft>
                <a:spcPts val="0"/>
              </a:spcAft>
              <a:buSzPts val="2280"/>
              <a:buChar char="⚫"/>
            </a:pPr>
            <a:r>
              <a:rPr lang="en-US" sz="2400"/>
              <a:t>create trigger [trigger_name]: Creates or replaces an existing trigger with the trigger_name.</a:t>
            </a:r>
            <a:endParaRPr/>
          </a:p>
          <a:p>
            <a:pPr marL="274320" lvl="0" indent="-274320" algn="l" rtl="0">
              <a:spcBef>
                <a:spcPts val="480"/>
              </a:spcBef>
              <a:spcAft>
                <a:spcPts val="0"/>
              </a:spcAft>
              <a:buSzPts val="2280"/>
              <a:buChar char="⚫"/>
            </a:pPr>
            <a:r>
              <a:rPr lang="en-US" sz="2400"/>
              <a:t>[before | after]: This specifies when the trigger will be executed.</a:t>
            </a:r>
            <a:endParaRPr/>
          </a:p>
          <a:p>
            <a:pPr marL="274320" lvl="0" indent="-274320" algn="l" rtl="0">
              <a:spcBef>
                <a:spcPts val="480"/>
              </a:spcBef>
              <a:spcAft>
                <a:spcPts val="0"/>
              </a:spcAft>
              <a:buSzPts val="2280"/>
              <a:buChar char="⚫"/>
            </a:pPr>
            <a:r>
              <a:rPr lang="en-US" sz="2400"/>
              <a:t>{insert | update | delete}: This specifies the DML operation.</a:t>
            </a:r>
            <a:endParaRPr/>
          </a:p>
          <a:p>
            <a:pPr marL="274320" lvl="0" indent="-274320" algn="l" rtl="0">
              <a:spcBef>
                <a:spcPts val="480"/>
              </a:spcBef>
              <a:spcAft>
                <a:spcPts val="0"/>
              </a:spcAft>
              <a:buSzPts val="2280"/>
              <a:buChar char="⚫"/>
            </a:pPr>
            <a:r>
              <a:rPr lang="en-US" sz="2400"/>
              <a:t>on [table_name]: This specifies the name of the table associated with the trigger.</a:t>
            </a:r>
            <a:endParaRPr/>
          </a:p>
          <a:p>
            <a:pPr marL="274320" lvl="0" indent="-274320" algn="l" rtl="0">
              <a:spcBef>
                <a:spcPts val="480"/>
              </a:spcBef>
              <a:spcAft>
                <a:spcPts val="0"/>
              </a:spcAft>
              <a:buSzPts val="2280"/>
              <a:buChar char="⚫"/>
            </a:pPr>
            <a:r>
              <a:rPr lang="en-US" sz="2400"/>
              <a:t>[for each row]: This specifies a row-level trigger, i.e., the trigger will be executed for each row being affected.</a:t>
            </a:r>
            <a:endParaRPr/>
          </a:p>
          <a:p>
            <a:pPr marL="274320" lvl="0" indent="-274320" algn="l" rtl="0">
              <a:spcBef>
                <a:spcPts val="480"/>
              </a:spcBef>
              <a:spcAft>
                <a:spcPts val="0"/>
              </a:spcAft>
              <a:buSzPts val="2280"/>
              <a:buChar char="⚫"/>
            </a:pPr>
            <a:r>
              <a:rPr lang="en-US" sz="2400"/>
              <a:t>[trigger_body]: This provides the operation to be performed as trigger is fired</a:t>
            </a:r>
            <a:endParaRPr/>
          </a:p>
          <a:p>
            <a:pPr marL="0" lvl="0" indent="0" algn="l" rtl="0">
              <a:spcBef>
                <a:spcPts val="480"/>
              </a:spcBef>
              <a:spcAft>
                <a:spcPts val="0"/>
              </a:spcAft>
              <a:buSzPts val="2280"/>
              <a:buNone/>
            </a:pPr>
            <a:endParaRPr sz="24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anim calcmode="lin" valueType="num">
                                      <p:cBhvr additive="base">
                                        <p:cTn id="7" dur="500"/>
                                        <p:tgtEl>
                                          <p:spTgt spid="28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84">
                                            <p:txEl>
                                              <p:pRg st="1" end="1"/>
                                            </p:txEl>
                                          </p:spTgt>
                                        </p:tgtEl>
                                        <p:attrNameLst>
                                          <p:attrName>style.visibility</p:attrName>
                                        </p:attrNameLst>
                                      </p:cBhvr>
                                      <p:to>
                                        <p:strVal val="visible"/>
                                      </p:to>
                                    </p:set>
                                    <p:anim calcmode="lin" valueType="num">
                                      <p:cBhvr additive="base">
                                        <p:cTn id="12" dur="500"/>
                                        <p:tgtEl>
                                          <p:spTgt spid="28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84">
                                            <p:txEl>
                                              <p:pRg st="2" end="2"/>
                                            </p:txEl>
                                          </p:spTgt>
                                        </p:tgtEl>
                                        <p:attrNameLst>
                                          <p:attrName>style.visibility</p:attrName>
                                        </p:attrNameLst>
                                      </p:cBhvr>
                                      <p:to>
                                        <p:strVal val="visible"/>
                                      </p:to>
                                    </p:set>
                                    <p:anim calcmode="lin" valueType="num">
                                      <p:cBhvr additive="base">
                                        <p:cTn id="17" dur="500"/>
                                        <p:tgtEl>
                                          <p:spTgt spid="28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4">
                                            <p:txEl>
                                              <p:pRg st="3" end="3"/>
                                            </p:txEl>
                                          </p:spTgt>
                                        </p:tgtEl>
                                        <p:attrNameLst>
                                          <p:attrName>style.visibility</p:attrName>
                                        </p:attrNameLst>
                                      </p:cBhvr>
                                      <p:to>
                                        <p:strVal val="visible"/>
                                      </p:to>
                                    </p:set>
                                    <p:anim calcmode="lin" valueType="num">
                                      <p:cBhvr additive="base">
                                        <p:cTn id="22" dur="500"/>
                                        <p:tgtEl>
                                          <p:spTgt spid="28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84">
                                            <p:txEl>
                                              <p:pRg st="4" end="4"/>
                                            </p:txEl>
                                          </p:spTgt>
                                        </p:tgtEl>
                                        <p:attrNameLst>
                                          <p:attrName>style.visibility</p:attrName>
                                        </p:attrNameLst>
                                      </p:cBhvr>
                                      <p:to>
                                        <p:strVal val="visible"/>
                                      </p:to>
                                    </p:set>
                                    <p:anim calcmode="lin" valueType="num">
                                      <p:cBhvr additive="base">
                                        <p:cTn id="27" dur="500"/>
                                        <p:tgtEl>
                                          <p:spTgt spid="28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84">
                                            <p:txEl>
                                              <p:pRg st="5" end="5"/>
                                            </p:txEl>
                                          </p:spTgt>
                                        </p:tgtEl>
                                        <p:attrNameLst>
                                          <p:attrName>style.visibility</p:attrName>
                                        </p:attrNameLst>
                                      </p:cBhvr>
                                      <p:to>
                                        <p:strVal val="visible"/>
                                      </p:to>
                                    </p:set>
                                    <p:anim calcmode="lin" valueType="num">
                                      <p:cBhvr additive="base">
                                        <p:cTn id="32" dur="500"/>
                                        <p:tgtEl>
                                          <p:spTgt spid="28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4">
                                            <p:txEl>
                                              <p:pRg st="6" end="6"/>
                                            </p:txEl>
                                          </p:spTgt>
                                        </p:tgtEl>
                                        <p:attrNameLst>
                                          <p:attrName>style.visibility</p:attrName>
                                        </p:attrNameLst>
                                      </p:cBhvr>
                                      <p:to>
                                        <p:strVal val="visible"/>
                                      </p:to>
                                    </p:set>
                                    <p:anim calcmode="lin" valueType="num">
                                      <p:cBhvr additive="base">
                                        <p:cTn id="37" dur="500"/>
                                        <p:tgtEl>
                                          <p:spTgt spid="28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
          <p:cNvSpPr txBox="1">
            <a:spLocks noGrp="1"/>
          </p:cNvSpPr>
          <p:nvPr>
            <p:ph type="title"/>
          </p:nvPr>
        </p:nvSpPr>
        <p:spPr>
          <a:xfrm>
            <a:off x="879682" y="662609"/>
            <a:ext cx="9801570" cy="556591"/>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chemeClr val="dk2"/>
              </a:buClr>
              <a:buSzPct val="100000"/>
              <a:buFont typeface="Calibri"/>
              <a:buNone/>
            </a:pPr>
            <a:br>
              <a:rPr lang="en-US"/>
            </a:br>
            <a:r>
              <a:rPr lang="en-US">
                <a:solidFill>
                  <a:srgbClr val="7E9532"/>
                </a:solidFill>
              </a:rPr>
              <a:t>Trigger example - Student Database</a:t>
            </a:r>
            <a:endParaRPr>
              <a:solidFill>
                <a:srgbClr val="7E9532"/>
              </a:solidFill>
            </a:endParaRPr>
          </a:p>
        </p:txBody>
      </p:sp>
      <p:sp>
        <p:nvSpPr>
          <p:cNvPr id="290" name="Google Shape;290;p7"/>
          <p:cNvSpPr txBox="1">
            <a:spLocks noGrp="1"/>
          </p:cNvSpPr>
          <p:nvPr>
            <p:ph type="body" idx="1"/>
          </p:nvPr>
        </p:nvSpPr>
        <p:spPr>
          <a:xfrm>
            <a:off x="570349" y="1803000"/>
            <a:ext cx="5581276" cy="3895435"/>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SzPts val="1900"/>
              <a:buNone/>
            </a:pPr>
            <a:r>
              <a:rPr lang="en-US" sz="2000"/>
              <a:t>Given Student Report Database, in which student marks assessment is recorded. </a:t>
            </a:r>
            <a:endParaRPr sz="2000"/>
          </a:p>
          <a:p>
            <a:pPr marL="0" lvl="0" indent="0" algn="just" rtl="0">
              <a:spcBef>
                <a:spcPts val="400"/>
              </a:spcBef>
              <a:spcAft>
                <a:spcPts val="0"/>
              </a:spcAft>
              <a:buSzPts val="1900"/>
              <a:buNone/>
            </a:pPr>
            <a:r>
              <a:rPr lang="en-US" sz="2000"/>
              <a:t>In such schema, create a trigger so that the total and average of specified marks is automatically inserted whenever a record is insert. </a:t>
            </a:r>
            <a:endParaRPr/>
          </a:p>
          <a:p>
            <a:pPr marL="0" lvl="0" indent="0" algn="just" rtl="0">
              <a:spcBef>
                <a:spcPts val="400"/>
              </a:spcBef>
              <a:spcAft>
                <a:spcPts val="0"/>
              </a:spcAft>
              <a:buSzPts val="1900"/>
              <a:buNone/>
            </a:pPr>
            <a:r>
              <a:rPr lang="en-US" sz="2000"/>
              <a:t>Here, as trigger will invoke before record is inserted so, BEFORE Tag can be used</a:t>
            </a:r>
            <a:endParaRPr/>
          </a:p>
          <a:p>
            <a:pPr marL="0" lvl="0" indent="0" algn="ctr" rtl="0">
              <a:spcBef>
                <a:spcPts val="360"/>
              </a:spcBef>
              <a:spcAft>
                <a:spcPts val="0"/>
              </a:spcAft>
              <a:buSzPts val="1710"/>
              <a:buNone/>
            </a:pPr>
            <a:endParaRPr sz="1800"/>
          </a:p>
        </p:txBody>
      </p:sp>
      <p:sp>
        <p:nvSpPr>
          <p:cNvPr id="291" name="Google Shape;291;p7"/>
          <p:cNvSpPr/>
          <p:nvPr/>
        </p:nvSpPr>
        <p:spPr>
          <a:xfrm>
            <a:off x="7379206" y="1618334"/>
            <a:ext cx="377539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Roboto"/>
                <a:ea typeface="Roboto"/>
                <a:cs typeface="Roboto"/>
                <a:sym typeface="Roboto"/>
              </a:rPr>
              <a:t>Suppose the database Schema –</a:t>
            </a:r>
            <a:endParaRPr sz="1800">
              <a:solidFill>
                <a:schemeClr val="dk1"/>
              </a:solidFill>
              <a:latin typeface="Constantia"/>
              <a:ea typeface="Constantia"/>
              <a:cs typeface="Constantia"/>
              <a:sym typeface="Constantia"/>
            </a:endParaRPr>
          </a:p>
        </p:txBody>
      </p:sp>
      <p:pic>
        <p:nvPicPr>
          <p:cNvPr id="292" name="Google Shape;292;p7"/>
          <p:cNvPicPr preferRelativeResize="0"/>
          <p:nvPr/>
        </p:nvPicPr>
        <p:blipFill rotWithShape="1">
          <a:blip r:embed="rId3">
            <a:alphaModFix/>
          </a:blip>
          <a:srcRect/>
          <a:stretch/>
        </p:blipFill>
        <p:spPr>
          <a:xfrm>
            <a:off x="6319650" y="2045925"/>
            <a:ext cx="5581276" cy="37207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anim calcmode="lin" valueType="num">
                                      <p:cBhvr additive="base">
                                        <p:cTn id="7" dur="500"/>
                                        <p:tgtEl>
                                          <p:spTgt spid="29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0">
                                            <p:txEl>
                                              <p:pRg st="1" end="1"/>
                                            </p:txEl>
                                          </p:spTgt>
                                        </p:tgtEl>
                                        <p:attrNameLst>
                                          <p:attrName>style.visibility</p:attrName>
                                        </p:attrNameLst>
                                      </p:cBhvr>
                                      <p:to>
                                        <p:strVal val="visible"/>
                                      </p:to>
                                    </p:set>
                                    <p:anim calcmode="lin" valueType="num">
                                      <p:cBhvr additive="base">
                                        <p:cTn id="12" dur="500"/>
                                        <p:tgtEl>
                                          <p:spTgt spid="29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90">
                                            <p:txEl>
                                              <p:pRg st="2" end="2"/>
                                            </p:txEl>
                                          </p:spTgt>
                                        </p:tgtEl>
                                        <p:attrNameLst>
                                          <p:attrName>style.visibility</p:attrName>
                                        </p:attrNameLst>
                                      </p:cBhvr>
                                      <p:to>
                                        <p:strVal val="visible"/>
                                      </p:to>
                                    </p:set>
                                    <p:anim calcmode="lin" valueType="num">
                                      <p:cBhvr additive="base">
                                        <p:cTn id="17" dur="500"/>
                                        <p:tgtEl>
                                          <p:spTgt spid="29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90">
                                            <p:txEl>
                                              <p:pRg st="3" end="3"/>
                                            </p:txEl>
                                          </p:spTgt>
                                        </p:tgtEl>
                                        <p:attrNameLst>
                                          <p:attrName>style.visibility</p:attrName>
                                        </p:attrNameLst>
                                      </p:cBhvr>
                                      <p:to>
                                        <p:strVal val="visible"/>
                                      </p:to>
                                    </p:set>
                                    <p:anim calcmode="lin" valueType="num">
                                      <p:cBhvr additive="base">
                                        <p:cTn id="22" dur="500"/>
                                        <p:tgtEl>
                                          <p:spTgt spid="290">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8"/>
          <p:cNvSpPr txBox="1">
            <a:spLocks noGrp="1"/>
          </p:cNvSpPr>
          <p:nvPr>
            <p:ph type="title"/>
          </p:nvPr>
        </p:nvSpPr>
        <p:spPr>
          <a:xfrm>
            <a:off x="879681" y="618363"/>
            <a:ext cx="8317327" cy="556591"/>
          </a:xfrm>
          <a:prstGeom prst="rect">
            <a:avLst/>
          </a:prstGeom>
          <a:noFill/>
          <a:ln>
            <a:noFill/>
          </a:ln>
        </p:spPr>
        <p:txBody>
          <a:bodyPr spcFirstLastPara="1" wrap="square" lIns="0" tIns="45700" rIns="0" bIns="0" anchor="b" anchorCtr="0">
            <a:normAutofit fontScale="90000"/>
          </a:bodyPr>
          <a:lstStyle/>
          <a:p>
            <a:pPr marL="0" lvl="0" indent="0" algn="l" rtl="0">
              <a:spcBef>
                <a:spcPts val="0"/>
              </a:spcBef>
              <a:spcAft>
                <a:spcPts val="0"/>
              </a:spcAft>
              <a:buClr>
                <a:srgbClr val="7E9532"/>
              </a:buClr>
              <a:buSzPct val="100000"/>
              <a:buFont typeface="Calibri"/>
              <a:buNone/>
            </a:pPr>
            <a:r>
              <a:rPr lang="en-US">
                <a:solidFill>
                  <a:srgbClr val="7E9532"/>
                </a:solidFill>
              </a:rPr>
              <a:t>SQL Trigger to problem statement</a:t>
            </a:r>
            <a:endParaRPr>
              <a:solidFill>
                <a:srgbClr val="7E9532"/>
              </a:solidFill>
            </a:endParaRPr>
          </a:p>
        </p:txBody>
      </p:sp>
      <p:sp>
        <p:nvSpPr>
          <p:cNvPr id="298" name="Google Shape;298;p8"/>
          <p:cNvSpPr/>
          <p:nvPr/>
        </p:nvSpPr>
        <p:spPr>
          <a:xfrm>
            <a:off x="821635" y="4956457"/>
            <a:ext cx="1007165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onstantia"/>
                <a:ea typeface="Constantia"/>
                <a:cs typeface="Constantia"/>
                <a:sym typeface="Constantia"/>
              </a:rPr>
              <a:t>Above SQL statement will create a trigger in the student database in which whenever subjects marks are entered, before inserting this data into the database, trigger will compute those two values and insert with the entered values.</a:t>
            </a:r>
            <a:endParaRPr/>
          </a:p>
        </p:txBody>
      </p:sp>
      <p:sp>
        <p:nvSpPr>
          <p:cNvPr id="299" name="Google Shape;299;p8"/>
          <p:cNvSpPr/>
          <p:nvPr/>
        </p:nvSpPr>
        <p:spPr>
          <a:xfrm>
            <a:off x="1060174" y="1506213"/>
            <a:ext cx="10018643" cy="332398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2000">
                <a:solidFill>
                  <a:srgbClr val="7030A0"/>
                </a:solidFill>
                <a:latin typeface="Constantia"/>
                <a:ea typeface="Constantia"/>
                <a:cs typeface="Constantia"/>
                <a:sym typeface="Constantia"/>
              </a:rPr>
              <a:t>create trigger stud_marks </a:t>
            </a:r>
            <a:endParaRPr/>
          </a:p>
          <a:p>
            <a:pPr marL="0" marR="0" lvl="0" indent="0" algn="l" rtl="0">
              <a:lnSpc>
                <a:spcPct val="150000"/>
              </a:lnSpc>
              <a:spcBef>
                <a:spcPts val="0"/>
              </a:spcBef>
              <a:spcAft>
                <a:spcPts val="0"/>
              </a:spcAft>
              <a:buNone/>
            </a:pPr>
            <a:r>
              <a:rPr lang="en-US" sz="2000">
                <a:solidFill>
                  <a:srgbClr val="7030A0"/>
                </a:solidFill>
                <a:latin typeface="Constantia"/>
                <a:ea typeface="Constantia"/>
                <a:cs typeface="Constantia"/>
                <a:sym typeface="Constantia"/>
              </a:rPr>
              <a:t>before INSERT</a:t>
            </a:r>
            <a:endParaRPr/>
          </a:p>
          <a:p>
            <a:pPr marL="0" marR="0" lvl="0" indent="0" algn="l" rtl="0">
              <a:lnSpc>
                <a:spcPct val="150000"/>
              </a:lnSpc>
              <a:spcBef>
                <a:spcPts val="0"/>
              </a:spcBef>
              <a:spcAft>
                <a:spcPts val="0"/>
              </a:spcAft>
              <a:buNone/>
            </a:pPr>
            <a:r>
              <a:rPr lang="en-US" sz="2000">
                <a:solidFill>
                  <a:srgbClr val="7030A0"/>
                </a:solidFill>
                <a:latin typeface="Constantia"/>
                <a:ea typeface="Constantia"/>
                <a:cs typeface="Constantia"/>
                <a:sym typeface="Constantia"/>
              </a:rPr>
              <a:t>on </a:t>
            </a:r>
            <a:endParaRPr/>
          </a:p>
          <a:p>
            <a:pPr marL="0" marR="0" lvl="0" indent="0" algn="l" rtl="0">
              <a:lnSpc>
                <a:spcPct val="150000"/>
              </a:lnSpc>
              <a:spcBef>
                <a:spcPts val="0"/>
              </a:spcBef>
              <a:spcAft>
                <a:spcPts val="0"/>
              </a:spcAft>
              <a:buNone/>
            </a:pPr>
            <a:r>
              <a:rPr lang="en-US" sz="2000">
                <a:solidFill>
                  <a:srgbClr val="7030A0"/>
                </a:solidFill>
                <a:latin typeface="Constantia"/>
                <a:ea typeface="Constantia"/>
                <a:cs typeface="Constantia"/>
                <a:sym typeface="Constantia"/>
              </a:rPr>
              <a:t>Student </a:t>
            </a:r>
            <a:endParaRPr/>
          </a:p>
          <a:p>
            <a:pPr marL="0" marR="0" lvl="0" indent="0" algn="l" rtl="0">
              <a:lnSpc>
                <a:spcPct val="150000"/>
              </a:lnSpc>
              <a:spcBef>
                <a:spcPts val="0"/>
              </a:spcBef>
              <a:spcAft>
                <a:spcPts val="0"/>
              </a:spcAft>
              <a:buNone/>
            </a:pPr>
            <a:r>
              <a:rPr lang="en-US" sz="2000">
                <a:solidFill>
                  <a:srgbClr val="7030A0"/>
                </a:solidFill>
                <a:latin typeface="Constantia"/>
                <a:ea typeface="Constantia"/>
                <a:cs typeface="Constantia"/>
                <a:sym typeface="Constantia"/>
              </a:rPr>
              <a:t>for each row </a:t>
            </a:r>
            <a:endParaRPr/>
          </a:p>
          <a:p>
            <a:pPr marL="0" marR="0" lvl="0" indent="0" algn="l" rtl="0">
              <a:lnSpc>
                <a:spcPct val="150000"/>
              </a:lnSpc>
              <a:spcBef>
                <a:spcPts val="0"/>
              </a:spcBef>
              <a:spcAft>
                <a:spcPts val="0"/>
              </a:spcAft>
              <a:buNone/>
            </a:pPr>
            <a:r>
              <a:rPr lang="en-US" sz="2000">
                <a:solidFill>
                  <a:srgbClr val="7030A0"/>
                </a:solidFill>
                <a:latin typeface="Constantia"/>
                <a:ea typeface="Constantia"/>
                <a:cs typeface="Constantia"/>
                <a:sym typeface="Constantia"/>
              </a:rPr>
              <a:t>set Student.total = Student.subj1 + Student.subj2 + Student.subj3, Student.per = Student.total * 60 / 100;</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9"/>
          <p:cNvSpPr txBox="1">
            <a:spLocks noGrp="1"/>
          </p:cNvSpPr>
          <p:nvPr>
            <p:ph type="title"/>
          </p:nvPr>
        </p:nvSpPr>
        <p:spPr>
          <a:xfrm>
            <a:off x="1201499" y="530942"/>
            <a:ext cx="10058402" cy="683342"/>
          </a:xfrm>
          <a:prstGeom prst="rect">
            <a:avLst/>
          </a:prstGeom>
          <a:noFill/>
          <a:ln>
            <a:noFill/>
          </a:ln>
        </p:spPr>
        <p:txBody>
          <a:bodyPr spcFirstLastPara="1" wrap="square" lIns="0" tIns="45700" rIns="0" bIns="0" anchor="b" anchorCtr="0">
            <a:normAutofit/>
          </a:bodyPr>
          <a:lstStyle/>
          <a:p>
            <a:pPr marL="0" lvl="0" indent="0" algn="l" rtl="0">
              <a:spcBef>
                <a:spcPts val="0"/>
              </a:spcBef>
              <a:spcAft>
                <a:spcPts val="0"/>
              </a:spcAft>
              <a:buClr>
                <a:srgbClr val="7E9532"/>
              </a:buClr>
              <a:buSzPts val="3200"/>
              <a:buFont typeface="Calibri"/>
              <a:buNone/>
            </a:pPr>
            <a:r>
              <a:rPr lang="en-US" sz="3200">
                <a:solidFill>
                  <a:srgbClr val="7E9532"/>
                </a:solidFill>
              </a:rPr>
              <a:t>SQL Trigger to problem statement(Cont’d)</a:t>
            </a:r>
            <a:endParaRPr sz="3200">
              <a:solidFill>
                <a:srgbClr val="7E9532"/>
              </a:solidFill>
            </a:endParaRPr>
          </a:p>
        </p:txBody>
      </p:sp>
      <p:pic>
        <p:nvPicPr>
          <p:cNvPr id="305" name="Google Shape;305;p9"/>
          <p:cNvPicPr preferRelativeResize="0">
            <a:picLocks noGrp="1"/>
          </p:cNvPicPr>
          <p:nvPr>
            <p:ph type="body" idx="1"/>
          </p:nvPr>
        </p:nvPicPr>
        <p:blipFill rotWithShape="1">
          <a:blip r:embed="rId3">
            <a:alphaModFix/>
          </a:blip>
          <a:srcRect/>
          <a:stretch/>
        </p:blipFill>
        <p:spPr>
          <a:xfrm>
            <a:off x="1318698" y="2517675"/>
            <a:ext cx="9780600" cy="3179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616</Words>
  <Application>Microsoft Office PowerPoint</Application>
  <PresentationFormat>Widescreen</PresentationFormat>
  <Paragraphs>67</Paragraphs>
  <Slides>13</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13</vt:i4>
      </vt:variant>
    </vt:vector>
  </HeadingPairs>
  <TitlesOfParts>
    <vt:vector size="23" baseType="lpstr">
      <vt:lpstr>Calibri</vt:lpstr>
      <vt:lpstr>Noto Sans Symbols</vt:lpstr>
      <vt:lpstr>Quattrocento Sans</vt:lpstr>
      <vt:lpstr>Times New Roman</vt:lpstr>
      <vt:lpstr>Arial</vt:lpstr>
      <vt:lpstr>Roboto</vt:lpstr>
      <vt:lpstr>Constantia</vt:lpstr>
      <vt:lpstr>Consolas</vt:lpstr>
      <vt:lpstr>Flow</vt:lpstr>
      <vt:lpstr>Flow</vt:lpstr>
      <vt:lpstr>Database TRIGGER</vt:lpstr>
      <vt:lpstr>Outline</vt:lpstr>
      <vt:lpstr>what is trigger??</vt:lpstr>
      <vt:lpstr>Syntax</vt:lpstr>
      <vt:lpstr>Trigger timing</vt:lpstr>
      <vt:lpstr>Explanation of syntax</vt:lpstr>
      <vt:lpstr> Trigger example - Student Database</vt:lpstr>
      <vt:lpstr>SQL Trigger to problem statement</vt:lpstr>
      <vt:lpstr>SQL Trigger to problem statement(Cont’d)</vt:lpstr>
      <vt:lpstr> SQL Trigger - Book Management Database</vt:lpstr>
      <vt:lpstr>Trigger for the system</vt:lpstr>
      <vt:lpstr>Results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TRIGGER</dc:title>
  <dc:creator>User</dc:creator>
  <cp:lastModifiedBy>Fatema Tuj Johora</cp:lastModifiedBy>
  <cp:revision>1</cp:revision>
  <dcterms:created xsi:type="dcterms:W3CDTF">2020-04-17T10:09:40Z</dcterms:created>
  <dcterms:modified xsi:type="dcterms:W3CDTF">2021-08-08T05:22:14Z</dcterms:modified>
</cp:coreProperties>
</file>