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6" r:id="rId3"/>
    <p:sldId id="269" r:id="rId4"/>
    <p:sldId id="267" r:id="rId5"/>
    <p:sldId id="257" r:id="rId6"/>
    <p:sldId id="258" r:id="rId7"/>
    <p:sldId id="259" r:id="rId8"/>
    <p:sldId id="260" r:id="rId9"/>
    <p:sldId id="261" r:id="rId10"/>
    <p:sldId id="262" r:id="rId11"/>
    <p:sldId id="263" r:id="rId12"/>
    <p:sldId id="264" r:id="rId13"/>
    <p:sldId id="265"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4" d="100"/>
          <a:sy n="114" d="100"/>
        </p:scale>
        <p:origin x="47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557" name="Group 1556"/>
          <p:cNvGrpSpPr/>
          <p:nvPr/>
        </p:nvGrpSpPr>
        <p:grpSpPr>
          <a:xfrm>
            <a:off x="0" y="420256"/>
            <a:ext cx="12188952" cy="3795497"/>
            <a:chOff x="0" y="420256"/>
            <a:chExt cx="12188952" cy="3795497"/>
          </a:xfrm>
        </p:grpSpPr>
        <p:cxnSp>
          <p:nvCxnSpPr>
            <p:cNvPr id="1558" name="Straight Connector 1557"/>
            <p:cNvCxnSpPr/>
            <p:nvPr/>
          </p:nvCxnSpPr>
          <p:spPr>
            <a:xfrm>
              <a:off x="0" y="4215753"/>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59" name="Straight Connector 1558"/>
            <p:cNvCxnSpPr/>
            <p:nvPr/>
          </p:nvCxnSpPr>
          <p:spPr>
            <a:xfrm>
              <a:off x="0" y="3794032"/>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0" name="Straight Connector 1559"/>
            <p:cNvCxnSpPr/>
            <p:nvPr/>
          </p:nvCxnSpPr>
          <p:spPr>
            <a:xfrm>
              <a:off x="0" y="3372310"/>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1" name="Straight Connector 1560"/>
            <p:cNvCxnSpPr/>
            <p:nvPr/>
          </p:nvCxnSpPr>
          <p:spPr>
            <a:xfrm>
              <a:off x="0" y="2950588"/>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2" name="Straight Connector 1561"/>
            <p:cNvCxnSpPr/>
            <p:nvPr/>
          </p:nvCxnSpPr>
          <p:spPr>
            <a:xfrm>
              <a:off x="0" y="2528866"/>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3" name="Straight Connector 1562"/>
            <p:cNvCxnSpPr/>
            <p:nvPr/>
          </p:nvCxnSpPr>
          <p:spPr>
            <a:xfrm>
              <a:off x="0" y="2107144"/>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4" name="Straight Connector 1563"/>
            <p:cNvCxnSpPr/>
            <p:nvPr/>
          </p:nvCxnSpPr>
          <p:spPr>
            <a:xfrm>
              <a:off x="0" y="1685422"/>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5" name="Straight Connector 1564"/>
            <p:cNvCxnSpPr/>
            <p:nvPr/>
          </p:nvCxnSpPr>
          <p:spPr>
            <a:xfrm>
              <a:off x="0" y="1263700"/>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6" name="Straight Connector 1565"/>
            <p:cNvCxnSpPr/>
            <p:nvPr/>
          </p:nvCxnSpPr>
          <p:spPr>
            <a:xfrm>
              <a:off x="0" y="841978"/>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7" name="Straight Connector 1566"/>
            <p:cNvCxnSpPr/>
            <p:nvPr/>
          </p:nvCxnSpPr>
          <p:spPr>
            <a:xfrm>
              <a:off x="0" y="420256"/>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grpSp>
      <p:sp>
        <p:nvSpPr>
          <p:cNvPr id="1568" name="Rectangle 379"/>
          <p:cNvSpPr/>
          <p:nvPr/>
        </p:nvSpPr>
        <p:spPr>
          <a:xfrm rot="18900000" flipV="1">
            <a:off x="9445819" y="-965459"/>
            <a:ext cx="13717" cy="6493220"/>
          </a:xfrm>
          <a:custGeom>
            <a:avLst/>
            <a:gdLst/>
            <a:ahLst/>
            <a:cxnLst/>
            <a:rect l="l" t="t" r="r" b="b"/>
            <a:pathLst>
              <a:path w="13717" h="6493220">
                <a:moveTo>
                  <a:pt x="1" y="6493220"/>
                </a:moveTo>
                <a:lnTo>
                  <a:pt x="13717" y="6479504"/>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69" name="Rectangle 56"/>
          <p:cNvSpPr/>
          <p:nvPr/>
        </p:nvSpPr>
        <p:spPr>
          <a:xfrm>
            <a:off x="0" y="0"/>
            <a:ext cx="11816540" cy="4572004"/>
          </a:xfrm>
          <a:custGeom>
            <a:avLst/>
            <a:gdLst/>
            <a:ahLst/>
            <a:cxnLst/>
            <a:rect l="l" t="t" r="r" b="b"/>
            <a:pathLst>
              <a:path w="11816540" h="4572004">
                <a:moveTo>
                  <a:pt x="11802824" y="4"/>
                </a:moveTo>
                <a:lnTo>
                  <a:pt x="11816540" y="4"/>
                </a:lnTo>
                <a:lnTo>
                  <a:pt x="11816540" y="4572004"/>
                </a:lnTo>
                <a:lnTo>
                  <a:pt x="11802824" y="4572004"/>
                </a:lnTo>
                <a:close/>
                <a:moveTo>
                  <a:pt x="5901406" y="4"/>
                </a:moveTo>
                <a:lnTo>
                  <a:pt x="5915122" y="4"/>
                </a:lnTo>
                <a:lnTo>
                  <a:pt x="5915122" y="4572004"/>
                </a:lnTo>
                <a:lnTo>
                  <a:pt x="5901406" y="4572004"/>
                </a:lnTo>
                <a:close/>
                <a:moveTo>
                  <a:pt x="10959754" y="3"/>
                </a:moveTo>
                <a:lnTo>
                  <a:pt x="10973470" y="3"/>
                </a:lnTo>
                <a:lnTo>
                  <a:pt x="10973470" y="4572003"/>
                </a:lnTo>
                <a:lnTo>
                  <a:pt x="10959754" y="4572003"/>
                </a:lnTo>
                <a:close/>
                <a:moveTo>
                  <a:pt x="5058348" y="3"/>
                </a:moveTo>
                <a:lnTo>
                  <a:pt x="5072064" y="3"/>
                </a:lnTo>
                <a:lnTo>
                  <a:pt x="5072064" y="4572003"/>
                </a:lnTo>
                <a:lnTo>
                  <a:pt x="5058348" y="4572003"/>
                </a:lnTo>
                <a:close/>
                <a:moveTo>
                  <a:pt x="11381283" y="2"/>
                </a:moveTo>
                <a:lnTo>
                  <a:pt x="11394999" y="2"/>
                </a:lnTo>
                <a:lnTo>
                  <a:pt x="11394999" y="4572002"/>
                </a:lnTo>
                <a:lnTo>
                  <a:pt x="11381283" y="4572002"/>
                </a:lnTo>
                <a:close/>
                <a:moveTo>
                  <a:pt x="10538225" y="2"/>
                </a:moveTo>
                <a:lnTo>
                  <a:pt x="10551941" y="2"/>
                </a:lnTo>
                <a:lnTo>
                  <a:pt x="10551941" y="4572002"/>
                </a:lnTo>
                <a:lnTo>
                  <a:pt x="10538225" y="4572002"/>
                </a:lnTo>
                <a:close/>
                <a:moveTo>
                  <a:pt x="10116696" y="2"/>
                </a:moveTo>
                <a:lnTo>
                  <a:pt x="10130412" y="2"/>
                </a:lnTo>
                <a:lnTo>
                  <a:pt x="10130412" y="4572002"/>
                </a:lnTo>
                <a:lnTo>
                  <a:pt x="10116696" y="4572002"/>
                </a:lnTo>
                <a:close/>
                <a:moveTo>
                  <a:pt x="6322935" y="2"/>
                </a:moveTo>
                <a:lnTo>
                  <a:pt x="6336651" y="2"/>
                </a:lnTo>
                <a:lnTo>
                  <a:pt x="6336651" y="4572002"/>
                </a:lnTo>
                <a:lnTo>
                  <a:pt x="6322935" y="4572002"/>
                </a:lnTo>
                <a:close/>
                <a:moveTo>
                  <a:pt x="5479877" y="2"/>
                </a:moveTo>
                <a:lnTo>
                  <a:pt x="5493593" y="2"/>
                </a:lnTo>
                <a:lnTo>
                  <a:pt x="5493593" y="4572002"/>
                </a:lnTo>
                <a:lnTo>
                  <a:pt x="5479877" y="4572002"/>
                </a:lnTo>
                <a:close/>
                <a:moveTo>
                  <a:pt x="4636819" y="2"/>
                </a:moveTo>
                <a:lnTo>
                  <a:pt x="4650535" y="2"/>
                </a:lnTo>
                <a:lnTo>
                  <a:pt x="4650535" y="4572002"/>
                </a:lnTo>
                <a:lnTo>
                  <a:pt x="4636819" y="4572002"/>
                </a:lnTo>
                <a:close/>
                <a:moveTo>
                  <a:pt x="4215290" y="2"/>
                </a:moveTo>
                <a:lnTo>
                  <a:pt x="4229006" y="2"/>
                </a:lnTo>
                <a:lnTo>
                  <a:pt x="4229006" y="4572002"/>
                </a:lnTo>
                <a:lnTo>
                  <a:pt x="4215290" y="4572002"/>
                </a:lnTo>
                <a:close/>
                <a:moveTo>
                  <a:pt x="421529" y="2"/>
                </a:moveTo>
                <a:lnTo>
                  <a:pt x="435245" y="2"/>
                </a:lnTo>
                <a:lnTo>
                  <a:pt x="435245" y="4572002"/>
                </a:lnTo>
                <a:lnTo>
                  <a:pt x="421529" y="4572002"/>
                </a:lnTo>
                <a:close/>
                <a:moveTo>
                  <a:pt x="0" y="2"/>
                </a:moveTo>
                <a:lnTo>
                  <a:pt x="13716" y="2"/>
                </a:lnTo>
                <a:lnTo>
                  <a:pt x="13716" y="4572002"/>
                </a:lnTo>
                <a:lnTo>
                  <a:pt x="0" y="4572002"/>
                </a:lnTo>
                <a:close/>
                <a:moveTo>
                  <a:pt x="9273638" y="1"/>
                </a:moveTo>
                <a:lnTo>
                  <a:pt x="9287354" y="1"/>
                </a:lnTo>
                <a:lnTo>
                  <a:pt x="9287354" y="4572001"/>
                </a:lnTo>
                <a:lnTo>
                  <a:pt x="9273638" y="4572001"/>
                </a:lnTo>
                <a:close/>
                <a:moveTo>
                  <a:pt x="3372232" y="1"/>
                </a:moveTo>
                <a:lnTo>
                  <a:pt x="3385948" y="1"/>
                </a:lnTo>
                <a:lnTo>
                  <a:pt x="3385948" y="4572001"/>
                </a:lnTo>
                <a:lnTo>
                  <a:pt x="3372232" y="4572001"/>
                </a:lnTo>
                <a:close/>
                <a:moveTo>
                  <a:pt x="9695167" y="0"/>
                </a:moveTo>
                <a:lnTo>
                  <a:pt x="9708883" y="0"/>
                </a:lnTo>
                <a:lnTo>
                  <a:pt x="9708883" y="4572000"/>
                </a:lnTo>
                <a:lnTo>
                  <a:pt x="9695167" y="4572000"/>
                </a:lnTo>
                <a:close/>
                <a:moveTo>
                  <a:pt x="8852109" y="0"/>
                </a:moveTo>
                <a:lnTo>
                  <a:pt x="8865825" y="0"/>
                </a:lnTo>
                <a:lnTo>
                  <a:pt x="8865825" y="4572000"/>
                </a:lnTo>
                <a:lnTo>
                  <a:pt x="8852109" y="4572000"/>
                </a:lnTo>
                <a:close/>
                <a:moveTo>
                  <a:pt x="8430580" y="0"/>
                </a:moveTo>
                <a:lnTo>
                  <a:pt x="8444296" y="0"/>
                </a:lnTo>
                <a:lnTo>
                  <a:pt x="8444296" y="4572000"/>
                </a:lnTo>
                <a:lnTo>
                  <a:pt x="8430580" y="4572000"/>
                </a:lnTo>
                <a:close/>
                <a:moveTo>
                  <a:pt x="8009051" y="0"/>
                </a:moveTo>
                <a:lnTo>
                  <a:pt x="8022767" y="0"/>
                </a:lnTo>
                <a:lnTo>
                  <a:pt x="8022767" y="4572000"/>
                </a:lnTo>
                <a:lnTo>
                  <a:pt x="8009051" y="4572000"/>
                </a:lnTo>
                <a:close/>
                <a:moveTo>
                  <a:pt x="7587522" y="0"/>
                </a:moveTo>
                <a:lnTo>
                  <a:pt x="7601238" y="0"/>
                </a:lnTo>
                <a:lnTo>
                  <a:pt x="7601238" y="4572000"/>
                </a:lnTo>
                <a:lnTo>
                  <a:pt x="7587522" y="4572000"/>
                </a:lnTo>
                <a:close/>
                <a:moveTo>
                  <a:pt x="7165993" y="0"/>
                </a:moveTo>
                <a:lnTo>
                  <a:pt x="7179709" y="0"/>
                </a:lnTo>
                <a:lnTo>
                  <a:pt x="7179709" y="4572000"/>
                </a:lnTo>
                <a:lnTo>
                  <a:pt x="7165993" y="4572000"/>
                </a:lnTo>
                <a:close/>
                <a:moveTo>
                  <a:pt x="6744464" y="0"/>
                </a:moveTo>
                <a:lnTo>
                  <a:pt x="6758180" y="0"/>
                </a:lnTo>
                <a:lnTo>
                  <a:pt x="6758180" y="4572000"/>
                </a:lnTo>
                <a:lnTo>
                  <a:pt x="6744464" y="4572000"/>
                </a:lnTo>
                <a:close/>
                <a:moveTo>
                  <a:pt x="3793761" y="0"/>
                </a:moveTo>
                <a:lnTo>
                  <a:pt x="3807477" y="0"/>
                </a:lnTo>
                <a:lnTo>
                  <a:pt x="3807477" y="4572000"/>
                </a:lnTo>
                <a:lnTo>
                  <a:pt x="3793761" y="4572000"/>
                </a:lnTo>
                <a:close/>
                <a:moveTo>
                  <a:pt x="2950703" y="0"/>
                </a:moveTo>
                <a:lnTo>
                  <a:pt x="2964419" y="0"/>
                </a:lnTo>
                <a:lnTo>
                  <a:pt x="2964419" y="4572000"/>
                </a:lnTo>
                <a:lnTo>
                  <a:pt x="2950703" y="4572000"/>
                </a:lnTo>
                <a:close/>
                <a:moveTo>
                  <a:pt x="2529174" y="0"/>
                </a:moveTo>
                <a:lnTo>
                  <a:pt x="2542890" y="0"/>
                </a:lnTo>
                <a:lnTo>
                  <a:pt x="2542890" y="4572000"/>
                </a:lnTo>
                <a:lnTo>
                  <a:pt x="2529174" y="4572000"/>
                </a:lnTo>
                <a:close/>
                <a:moveTo>
                  <a:pt x="2107645" y="0"/>
                </a:moveTo>
                <a:lnTo>
                  <a:pt x="2121361" y="0"/>
                </a:lnTo>
                <a:lnTo>
                  <a:pt x="2121361" y="4572000"/>
                </a:lnTo>
                <a:lnTo>
                  <a:pt x="2107645" y="4572000"/>
                </a:lnTo>
                <a:close/>
                <a:moveTo>
                  <a:pt x="1686116" y="0"/>
                </a:moveTo>
                <a:lnTo>
                  <a:pt x="1699832" y="0"/>
                </a:lnTo>
                <a:lnTo>
                  <a:pt x="1699832" y="4572000"/>
                </a:lnTo>
                <a:lnTo>
                  <a:pt x="1686116" y="4572000"/>
                </a:lnTo>
                <a:close/>
                <a:moveTo>
                  <a:pt x="1264587" y="0"/>
                </a:moveTo>
                <a:lnTo>
                  <a:pt x="1278303" y="0"/>
                </a:lnTo>
                <a:lnTo>
                  <a:pt x="1278303" y="4572000"/>
                </a:lnTo>
                <a:lnTo>
                  <a:pt x="1264587" y="4572000"/>
                </a:lnTo>
                <a:close/>
                <a:moveTo>
                  <a:pt x="843058" y="0"/>
                </a:moveTo>
                <a:lnTo>
                  <a:pt x="856774" y="0"/>
                </a:lnTo>
                <a:lnTo>
                  <a:pt x="856774" y="4572000"/>
                </a:lnTo>
                <a:lnTo>
                  <a:pt x="843058" y="457200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0" name="Rectangle 87"/>
          <p:cNvSpPr/>
          <p:nvPr/>
        </p:nvSpPr>
        <p:spPr>
          <a:xfrm rot="2700000">
            <a:off x="2311242" y="-967047"/>
            <a:ext cx="13716" cy="6570294"/>
          </a:xfrm>
          <a:custGeom>
            <a:avLst/>
            <a:gdLst/>
            <a:ahLst/>
            <a:cxnLst/>
            <a:rect l="l" t="t" r="r" b="b"/>
            <a:pathLst>
              <a:path w="13716" h="6570294">
                <a:moveTo>
                  <a:pt x="0" y="6556578"/>
                </a:moveTo>
                <a:lnTo>
                  <a:pt x="13716" y="6570294"/>
                </a:lnTo>
                <a:lnTo>
                  <a:pt x="13716" y="6570294"/>
                </a:lnTo>
                <a:lnTo>
                  <a:pt x="0" y="6556578"/>
                </a:lnTo>
                <a:close/>
                <a:moveTo>
                  <a:pt x="0" y="13716"/>
                </a:moveTo>
                <a:lnTo>
                  <a:pt x="13716" y="0"/>
                </a:lnTo>
                <a:lnTo>
                  <a:pt x="13716" y="6465786"/>
                </a:lnTo>
                <a:lnTo>
                  <a:pt x="0" y="647950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1" name="Rectangle 88"/>
          <p:cNvSpPr/>
          <p:nvPr/>
        </p:nvSpPr>
        <p:spPr>
          <a:xfrm rot="2700000">
            <a:off x="3186527" y="-953751"/>
            <a:ext cx="13716" cy="6479503"/>
          </a:xfrm>
          <a:custGeom>
            <a:avLst/>
            <a:gdLst/>
            <a:ahLst/>
            <a:cxnLst/>
            <a:rect l="l" t="t" r="r" b="b"/>
            <a:pathLst>
              <a:path w="13716" h="6479503">
                <a:moveTo>
                  <a:pt x="0" y="13716"/>
                </a:moveTo>
                <a:lnTo>
                  <a:pt x="13716" y="0"/>
                </a:lnTo>
                <a:lnTo>
                  <a:pt x="13716" y="6465786"/>
                </a:lnTo>
                <a:lnTo>
                  <a:pt x="0" y="64795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2" name="Rectangle 89"/>
          <p:cNvSpPr/>
          <p:nvPr/>
        </p:nvSpPr>
        <p:spPr>
          <a:xfrm rot="2700000">
            <a:off x="4029713" y="-953750"/>
            <a:ext cx="13716" cy="6479503"/>
          </a:xfrm>
          <a:custGeom>
            <a:avLst/>
            <a:gdLst/>
            <a:ahLst/>
            <a:cxnLst/>
            <a:rect l="l" t="t" r="r" b="b"/>
            <a:pathLst>
              <a:path w="13716" h="6479503">
                <a:moveTo>
                  <a:pt x="0" y="13716"/>
                </a:moveTo>
                <a:lnTo>
                  <a:pt x="13716" y="0"/>
                </a:lnTo>
                <a:lnTo>
                  <a:pt x="13716" y="6465787"/>
                </a:lnTo>
                <a:lnTo>
                  <a:pt x="0" y="64795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3" name="Rectangle 90"/>
          <p:cNvSpPr/>
          <p:nvPr/>
        </p:nvSpPr>
        <p:spPr>
          <a:xfrm rot="2700000">
            <a:off x="4872899" y="-953750"/>
            <a:ext cx="13716" cy="6479503"/>
          </a:xfrm>
          <a:custGeom>
            <a:avLst/>
            <a:gdLst/>
            <a:ahLst/>
            <a:cxnLst/>
            <a:rect l="l" t="t" r="r" b="b"/>
            <a:pathLst>
              <a:path w="13716" h="6479503">
                <a:moveTo>
                  <a:pt x="0" y="13716"/>
                </a:moveTo>
                <a:lnTo>
                  <a:pt x="13716" y="0"/>
                </a:lnTo>
                <a:lnTo>
                  <a:pt x="13716" y="6465786"/>
                </a:lnTo>
                <a:lnTo>
                  <a:pt x="0" y="64795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4" name="Rectangle 91"/>
          <p:cNvSpPr/>
          <p:nvPr/>
        </p:nvSpPr>
        <p:spPr>
          <a:xfrm rot="2700000">
            <a:off x="5716086" y="-953749"/>
            <a:ext cx="13716" cy="6479501"/>
          </a:xfrm>
          <a:custGeom>
            <a:avLst/>
            <a:gdLst/>
            <a:ahLst/>
            <a:cxnLst/>
            <a:rect l="l" t="t" r="r" b="b"/>
            <a:pathLst>
              <a:path w="13716" h="6479501">
                <a:moveTo>
                  <a:pt x="0" y="13716"/>
                </a:moveTo>
                <a:lnTo>
                  <a:pt x="13716" y="0"/>
                </a:lnTo>
                <a:lnTo>
                  <a:pt x="13716" y="6465785"/>
                </a:lnTo>
                <a:lnTo>
                  <a:pt x="0" y="6479501"/>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5" name="Rectangle 92"/>
          <p:cNvSpPr/>
          <p:nvPr/>
        </p:nvSpPr>
        <p:spPr>
          <a:xfrm rot="2700000">
            <a:off x="6559272" y="-953750"/>
            <a:ext cx="13716" cy="6479502"/>
          </a:xfrm>
          <a:custGeom>
            <a:avLst/>
            <a:gdLst/>
            <a:ahLst/>
            <a:cxnLst/>
            <a:rect l="l" t="t" r="r" b="b"/>
            <a:pathLst>
              <a:path w="13716" h="6479502">
                <a:moveTo>
                  <a:pt x="0" y="13716"/>
                </a:moveTo>
                <a:lnTo>
                  <a:pt x="13716" y="0"/>
                </a:lnTo>
                <a:lnTo>
                  <a:pt x="13715" y="6465787"/>
                </a:lnTo>
                <a:lnTo>
                  <a:pt x="0" y="647950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6" name="Rectangle 93"/>
          <p:cNvSpPr/>
          <p:nvPr/>
        </p:nvSpPr>
        <p:spPr>
          <a:xfrm rot="2700000">
            <a:off x="7402457" y="-944051"/>
            <a:ext cx="13717" cy="6479502"/>
          </a:xfrm>
          <a:custGeom>
            <a:avLst/>
            <a:gdLst/>
            <a:ahLst/>
            <a:cxnLst/>
            <a:rect l="l" t="t" r="r" b="b"/>
            <a:pathLst>
              <a:path w="13717" h="6479502">
                <a:moveTo>
                  <a:pt x="0" y="13716"/>
                </a:moveTo>
                <a:lnTo>
                  <a:pt x="13717" y="0"/>
                </a:lnTo>
                <a:lnTo>
                  <a:pt x="13716" y="6465787"/>
                </a:lnTo>
                <a:lnTo>
                  <a:pt x="1" y="647950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7" name="Rectangle 94"/>
          <p:cNvSpPr/>
          <p:nvPr/>
        </p:nvSpPr>
        <p:spPr>
          <a:xfrm rot="2700000">
            <a:off x="8245644" y="-953750"/>
            <a:ext cx="13716" cy="6479502"/>
          </a:xfrm>
          <a:custGeom>
            <a:avLst/>
            <a:gdLst/>
            <a:ahLst/>
            <a:cxnLst/>
            <a:rect l="l" t="t" r="r" b="b"/>
            <a:pathLst>
              <a:path w="13716" h="6479502">
                <a:moveTo>
                  <a:pt x="0" y="13716"/>
                </a:moveTo>
                <a:lnTo>
                  <a:pt x="13716" y="0"/>
                </a:lnTo>
                <a:lnTo>
                  <a:pt x="13715" y="6465787"/>
                </a:lnTo>
                <a:lnTo>
                  <a:pt x="0" y="647950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8" name="Rectangle 95"/>
          <p:cNvSpPr/>
          <p:nvPr/>
        </p:nvSpPr>
        <p:spPr>
          <a:xfrm rot="2700000">
            <a:off x="9088831" y="-953750"/>
            <a:ext cx="13717" cy="6479503"/>
          </a:xfrm>
          <a:custGeom>
            <a:avLst/>
            <a:gdLst/>
            <a:ahLst/>
            <a:cxnLst/>
            <a:rect l="l" t="t" r="r" b="b"/>
            <a:pathLst>
              <a:path w="13717" h="6479503">
                <a:moveTo>
                  <a:pt x="13717" y="0"/>
                </a:moveTo>
                <a:lnTo>
                  <a:pt x="13716" y="6465787"/>
                </a:lnTo>
                <a:lnTo>
                  <a:pt x="0" y="6479503"/>
                </a:lnTo>
                <a:lnTo>
                  <a:pt x="1" y="13717"/>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9" name="Rectangle 96"/>
          <p:cNvSpPr/>
          <p:nvPr/>
        </p:nvSpPr>
        <p:spPr>
          <a:xfrm rot="2700000">
            <a:off x="9912896" y="-907596"/>
            <a:ext cx="13716" cy="6425429"/>
          </a:xfrm>
          <a:custGeom>
            <a:avLst/>
            <a:gdLst/>
            <a:ahLst/>
            <a:cxnLst/>
            <a:rect l="l" t="t" r="r" b="b"/>
            <a:pathLst>
              <a:path w="13716" h="6425429">
                <a:moveTo>
                  <a:pt x="0" y="0"/>
                </a:moveTo>
                <a:lnTo>
                  <a:pt x="13716" y="13717"/>
                </a:lnTo>
                <a:lnTo>
                  <a:pt x="13716" y="6411713"/>
                </a:lnTo>
                <a:lnTo>
                  <a:pt x="0" y="6425429"/>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0" name="Rectangle 97"/>
          <p:cNvSpPr/>
          <p:nvPr/>
        </p:nvSpPr>
        <p:spPr>
          <a:xfrm rot="2700000">
            <a:off x="10334491" y="110221"/>
            <a:ext cx="13717" cy="5232981"/>
          </a:xfrm>
          <a:custGeom>
            <a:avLst/>
            <a:gdLst/>
            <a:ahLst/>
            <a:cxnLst/>
            <a:rect l="l" t="t" r="r" b="b"/>
            <a:pathLst>
              <a:path w="13717" h="5232981">
                <a:moveTo>
                  <a:pt x="0" y="0"/>
                </a:moveTo>
                <a:lnTo>
                  <a:pt x="13717" y="13716"/>
                </a:lnTo>
                <a:lnTo>
                  <a:pt x="13717" y="5219264"/>
                </a:lnTo>
                <a:lnTo>
                  <a:pt x="1" y="5232981"/>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1" name="Rectangle 98"/>
          <p:cNvSpPr/>
          <p:nvPr/>
        </p:nvSpPr>
        <p:spPr>
          <a:xfrm rot="2700000">
            <a:off x="10756084" y="1128037"/>
            <a:ext cx="13716" cy="4040537"/>
          </a:xfrm>
          <a:custGeom>
            <a:avLst/>
            <a:gdLst/>
            <a:ahLst/>
            <a:cxnLst/>
            <a:rect l="l" t="t" r="r" b="b"/>
            <a:pathLst>
              <a:path w="13716" h="4040537">
                <a:moveTo>
                  <a:pt x="0" y="0"/>
                </a:moveTo>
                <a:lnTo>
                  <a:pt x="13716" y="13716"/>
                </a:lnTo>
                <a:lnTo>
                  <a:pt x="13715" y="4026822"/>
                </a:lnTo>
                <a:lnTo>
                  <a:pt x="1" y="4040537"/>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2" name="Rectangle 99"/>
          <p:cNvSpPr/>
          <p:nvPr/>
        </p:nvSpPr>
        <p:spPr>
          <a:xfrm rot="2700000">
            <a:off x="11177678" y="2145853"/>
            <a:ext cx="13716" cy="2848091"/>
          </a:xfrm>
          <a:custGeom>
            <a:avLst/>
            <a:gdLst/>
            <a:ahLst/>
            <a:cxnLst/>
            <a:rect l="l" t="t" r="r" b="b"/>
            <a:pathLst>
              <a:path w="13716" h="2848091">
                <a:moveTo>
                  <a:pt x="0" y="0"/>
                </a:moveTo>
                <a:lnTo>
                  <a:pt x="13716" y="13716"/>
                </a:lnTo>
                <a:lnTo>
                  <a:pt x="13715" y="2834375"/>
                </a:lnTo>
                <a:lnTo>
                  <a:pt x="0" y="2848091"/>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3" name="Rectangle 100"/>
          <p:cNvSpPr/>
          <p:nvPr/>
        </p:nvSpPr>
        <p:spPr>
          <a:xfrm rot="2700000">
            <a:off x="11599272" y="3163669"/>
            <a:ext cx="13715" cy="1655644"/>
          </a:xfrm>
          <a:custGeom>
            <a:avLst/>
            <a:gdLst/>
            <a:ahLst/>
            <a:cxnLst/>
            <a:rect l="l" t="t" r="r" b="b"/>
            <a:pathLst>
              <a:path w="13715" h="1655644">
                <a:moveTo>
                  <a:pt x="0" y="0"/>
                </a:moveTo>
                <a:lnTo>
                  <a:pt x="13715" y="13716"/>
                </a:lnTo>
                <a:lnTo>
                  <a:pt x="13715" y="1641929"/>
                </a:lnTo>
                <a:lnTo>
                  <a:pt x="0" y="1655644"/>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4" name="Rectangle 101"/>
          <p:cNvSpPr/>
          <p:nvPr/>
        </p:nvSpPr>
        <p:spPr>
          <a:xfrm rot="2700000">
            <a:off x="12020868" y="4181493"/>
            <a:ext cx="13715" cy="463189"/>
          </a:xfrm>
          <a:custGeom>
            <a:avLst/>
            <a:gdLst/>
            <a:ahLst/>
            <a:cxnLst/>
            <a:rect l="l" t="t" r="r" b="b"/>
            <a:pathLst>
              <a:path w="13715" h="463189">
                <a:moveTo>
                  <a:pt x="1" y="0"/>
                </a:moveTo>
                <a:lnTo>
                  <a:pt x="13715" y="13716"/>
                </a:lnTo>
                <a:lnTo>
                  <a:pt x="13715" y="449474"/>
                </a:lnTo>
                <a:lnTo>
                  <a:pt x="0" y="463189"/>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5" name="Rectangle 102"/>
          <p:cNvSpPr/>
          <p:nvPr/>
        </p:nvSpPr>
        <p:spPr>
          <a:xfrm rot="2700000">
            <a:off x="203277" y="-93899"/>
            <a:ext cx="13716" cy="608068"/>
          </a:xfrm>
          <a:custGeom>
            <a:avLst/>
            <a:gdLst/>
            <a:ahLst/>
            <a:cxnLst/>
            <a:rect l="l" t="t" r="r" b="b"/>
            <a:pathLst>
              <a:path w="13716" h="608068">
                <a:moveTo>
                  <a:pt x="0" y="13716"/>
                </a:moveTo>
                <a:lnTo>
                  <a:pt x="13716" y="0"/>
                </a:lnTo>
                <a:lnTo>
                  <a:pt x="13716" y="608068"/>
                </a:lnTo>
                <a:lnTo>
                  <a:pt x="0" y="59435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6" name="Rectangle 103"/>
          <p:cNvSpPr/>
          <p:nvPr/>
        </p:nvSpPr>
        <p:spPr>
          <a:xfrm rot="2700000">
            <a:off x="624870" y="-268529"/>
            <a:ext cx="13716" cy="1800514"/>
          </a:xfrm>
          <a:custGeom>
            <a:avLst/>
            <a:gdLst/>
            <a:ahLst/>
            <a:cxnLst/>
            <a:rect l="l" t="t" r="r" b="b"/>
            <a:pathLst>
              <a:path w="13716" h="1800514">
                <a:moveTo>
                  <a:pt x="0" y="13716"/>
                </a:moveTo>
                <a:lnTo>
                  <a:pt x="13716" y="0"/>
                </a:lnTo>
                <a:lnTo>
                  <a:pt x="13716" y="1800514"/>
                </a:lnTo>
                <a:lnTo>
                  <a:pt x="0" y="178679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7" name="Rectangle 104"/>
          <p:cNvSpPr/>
          <p:nvPr/>
        </p:nvSpPr>
        <p:spPr>
          <a:xfrm rot="2700000">
            <a:off x="1046463" y="-443158"/>
            <a:ext cx="13716" cy="2992958"/>
          </a:xfrm>
          <a:custGeom>
            <a:avLst/>
            <a:gdLst/>
            <a:ahLst/>
            <a:cxnLst/>
            <a:rect l="l" t="t" r="r" b="b"/>
            <a:pathLst>
              <a:path w="13716" h="2992958">
                <a:moveTo>
                  <a:pt x="0" y="13716"/>
                </a:moveTo>
                <a:lnTo>
                  <a:pt x="13716" y="0"/>
                </a:lnTo>
                <a:lnTo>
                  <a:pt x="13716" y="2992958"/>
                </a:lnTo>
                <a:lnTo>
                  <a:pt x="0" y="297924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8" name="Rectangle 105"/>
          <p:cNvSpPr/>
          <p:nvPr/>
        </p:nvSpPr>
        <p:spPr>
          <a:xfrm rot="2700000">
            <a:off x="1468056" y="-617788"/>
            <a:ext cx="13716" cy="4185404"/>
          </a:xfrm>
          <a:custGeom>
            <a:avLst/>
            <a:gdLst/>
            <a:ahLst/>
            <a:cxnLst/>
            <a:rect l="l" t="t" r="r" b="b"/>
            <a:pathLst>
              <a:path w="13716" h="4185404">
                <a:moveTo>
                  <a:pt x="0" y="13716"/>
                </a:moveTo>
                <a:lnTo>
                  <a:pt x="13716" y="0"/>
                </a:lnTo>
                <a:lnTo>
                  <a:pt x="13716" y="4185404"/>
                </a:lnTo>
                <a:lnTo>
                  <a:pt x="0" y="417168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9" name="Rectangle 106"/>
          <p:cNvSpPr/>
          <p:nvPr/>
        </p:nvSpPr>
        <p:spPr>
          <a:xfrm rot="2700000">
            <a:off x="1889649" y="-792416"/>
            <a:ext cx="13716" cy="5377849"/>
          </a:xfrm>
          <a:custGeom>
            <a:avLst/>
            <a:gdLst/>
            <a:ahLst/>
            <a:cxnLst/>
            <a:rect l="l" t="t" r="r" b="b"/>
            <a:pathLst>
              <a:path w="13716" h="5377849">
                <a:moveTo>
                  <a:pt x="0" y="13716"/>
                </a:moveTo>
                <a:lnTo>
                  <a:pt x="13716" y="0"/>
                </a:lnTo>
                <a:lnTo>
                  <a:pt x="13716" y="5377849"/>
                </a:lnTo>
                <a:lnTo>
                  <a:pt x="0" y="536413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0" name="Rectangle 148"/>
          <p:cNvSpPr/>
          <p:nvPr/>
        </p:nvSpPr>
        <p:spPr>
          <a:xfrm rot="18900000" flipV="1">
            <a:off x="2070569" y="-450209"/>
            <a:ext cx="13716" cy="5889566"/>
          </a:xfrm>
          <a:custGeom>
            <a:avLst/>
            <a:gdLst/>
            <a:ahLst/>
            <a:cxnLst/>
            <a:rect l="l" t="t" r="r" b="b"/>
            <a:pathLst>
              <a:path w="13716" h="5889566">
                <a:moveTo>
                  <a:pt x="13716" y="5889566"/>
                </a:moveTo>
                <a:lnTo>
                  <a:pt x="13716" y="0"/>
                </a:lnTo>
                <a:lnTo>
                  <a:pt x="0" y="13716"/>
                </a:lnTo>
                <a:lnTo>
                  <a:pt x="0" y="587585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1" name="Rectangle 323"/>
          <p:cNvSpPr/>
          <p:nvPr/>
        </p:nvSpPr>
        <p:spPr>
          <a:xfrm rot="18900000" flipV="1">
            <a:off x="1648976" y="567610"/>
            <a:ext cx="13716" cy="4697119"/>
          </a:xfrm>
          <a:custGeom>
            <a:avLst/>
            <a:gdLst/>
            <a:ahLst/>
            <a:cxnLst/>
            <a:rect l="l" t="t" r="r" b="b"/>
            <a:pathLst>
              <a:path w="13716" h="4697119">
                <a:moveTo>
                  <a:pt x="13716" y="4697119"/>
                </a:moveTo>
                <a:lnTo>
                  <a:pt x="13716" y="0"/>
                </a:lnTo>
                <a:lnTo>
                  <a:pt x="0" y="13716"/>
                </a:lnTo>
                <a:lnTo>
                  <a:pt x="0" y="46834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2" name="Rectangle 324"/>
          <p:cNvSpPr/>
          <p:nvPr/>
        </p:nvSpPr>
        <p:spPr>
          <a:xfrm rot="18900000" flipV="1">
            <a:off x="1227383" y="1585424"/>
            <a:ext cx="13716" cy="3504674"/>
          </a:xfrm>
          <a:custGeom>
            <a:avLst/>
            <a:gdLst/>
            <a:ahLst/>
            <a:cxnLst/>
            <a:rect l="l" t="t" r="r" b="b"/>
            <a:pathLst>
              <a:path w="13716" h="3504674">
                <a:moveTo>
                  <a:pt x="13716" y="3504674"/>
                </a:moveTo>
                <a:lnTo>
                  <a:pt x="13716" y="0"/>
                </a:lnTo>
                <a:lnTo>
                  <a:pt x="0" y="13716"/>
                </a:lnTo>
                <a:lnTo>
                  <a:pt x="0" y="349095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3" name="Rectangle 325"/>
          <p:cNvSpPr/>
          <p:nvPr/>
        </p:nvSpPr>
        <p:spPr>
          <a:xfrm rot="18900000" flipV="1">
            <a:off x="805790" y="2603242"/>
            <a:ext cx="13716" cy="2312226"/>
          </a:xfrm>
          <a:custGeom>
            <a:avLst/>
            <a:gdLst/>
            <a:ahLst/>
            <a:cxnLst/>
            <a:rect l="l" t="t" r="r" b="b"/>
            <a:pathLst>
              <a:path w="13716" h="2312226">
                <a:moveTo>
                  <a:pt x="13716" y="2312226"/>
                </a:moveTo>
                <a:lnTo>
                  <a:pt x="13716" y="0"/>
                </a:lnTo>
                <a:lnTo>
                  <a:pt x="0" y="13716"/>
                </a:lnTo>
                <a:lnTo>
                  <a:pt x="0" y="229851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4" name="Rectangle 326"/>
          <p:cNvSpPr/>
          <p:nvPr/>
        </p:nvSpPr>
        <p:spPr>
          <a:xfrm rot="18900000" flipV="1">
            <a:off x="384198" y="3621057"/>
            <a:ext cx="13716" cy="1119782"/>
          </a:xfrm>
          <a:custGeom>
            <a:avLst/>
            <a:gdLst/>
            <a:ahLst/>
            <a:cxnLst/>
            <a:rect l="l" t="t" r="r" b="b"/>
            <a:pathLst>
              <a:path w="13716" h="1119782">
                <a:moveTo>
                  <a:pt x="13716" y="1119782"/>
                </a:moveTo>
                <a:lnTo>
                  <a:pt x="13716" y="0"/>
                </a:lnTo>
                <a:lnTo>
                  <a:pt x="0" y="13716"/>
                </a:lnTo>
                <a:lnTo>
                  <a:pt x="0" y="110606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5" name="Rectangle 371"/>
          <p:cNvSpPr/>
          <p:nvPr/>
        </p:nvSpPr>
        <p:spPr>
          <a:xfrm rot="18900000" flipV="1">
            <a:off x="2705180" y="-953749"/>
            <a:ext cx="13716" cy="6479500"/>
          </a:xfrm>
          <a:custGeom>
            <a:avLst/>
            <a:gdLst/>
            <a:ahLst/>
            <a:cxnLst/>
            <a:rect l="l" t="t" r="r" b="b"/>
            <a:pathLst>
              <a:path w="13716" h="6479500">
                <a:moveTo>
                  <a:pt x="0" y="6479500"/>
                </a:moveTo>
                <a:lnTo>
                  <a:pt x="13716" y="6465784"/>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6" name="Rectangle 373"/>
          <p:cNvSpPr/>
          <p:nvPr/>
        </p:nvSpPr>
        <p:spPr>
          <a:xfrm rot="18900000" flipV="1">
            <a:off x="4391552" y="-953749"/>
            <a:ext cx="13716" cy="6479500"/>
          </a:xfrm>
          <a:custGeom>
            <a:avLst/>
            <a:gdLst/>
            <a:ahLst/>
            <a:cxnLst/>
            <a:rect l="l" t="t" r="r" b="b"/>
            <a:pathLst>
              <a:path w="13716" h="6479500">
                <a:moveTo>
                  <a:pt x="0" y="6479500"/>
                </a:moveTo>
                <a:lnTo>
                  <a:pt x="13716" y="6465784"/>
                </a:lnTo>
                <a:lnTo>
                  <a:pt x="13716" y="0"/>
                </a:lnTo>
                <a:lnTo>
                  <a:pt x="0" y="13715"/>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7" name="Rectangle 375"/>
          <p:cNvSpPr/>
          <p:nvPr/>
        </p:nvSpPr>
        <p:spPr>
          <a:xfrm rot="18900000" flipV="1">
            <a:off x="6077925" y="-953749"/>
            <a:ext cx="13716" cy="6479501"/>
          </a:xfrm>
          <a:custGeom>
            <a:avLst/>
            <a:gdLst/>
            <a:ahLst/>
            <a:cxnLst/>
            <a:rect l="l" t="t" r="r" b="b"/>
            <a:pathLst>
              <a:path w="13716" h="6479501">
                <a:moveTo>
                  <a:pt x="0" y="6479501"/>
                </a:moveTo>
                <a:lnTo>
                  <a:pt x="13716" y="6465785"/>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8" name="Rectangle 376"/>
          <p:cNvSpPr/>
          <p:nvPr/>
        </p:nvSpPr>
        <p:spPr>
          <a:xfrm rot="18900000" flipV="1">
            <a:off x="6916261" y="-965458"/>
            <a:ext cx="13716" cy="6493219"/>
          </a:xfrm>
          <a:custGeom>
            <a:avLst/>
            <a:gdLst/>
            <a:ahLst/>
            <a:cxnLst/>
            <a:rect l="l" t="t" r="r" b="b"/>
            <a:pathLst>
              <a:path w="13716" h="6493219">
                <a:moveTo>
                  <a:pt x="13716" y="6479504"/>
                </a:moveTo>
                <a:lnTo>
                  <a:pt x="13716" y="0"/>
                </a:lnTo>
                <a:lnTo>
                  <a:pt x="0" y="13717"/>
                </a:lnTo>
                <a:lnTo>
                  <a:pt x="0" y="6493219"/>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9" name="Rectangle 377"/>
          <p:cNvSpPr/>
          <p:nvPr/>
        </p:nvSpPr>
        <p:spPr>
          <a:xfrm rot="18900000" flipV="1">
            <a:off x="7759447" y="-965458"/>
            <a:ext cx="13717" cy="6493219"/>
          </a:xfrm>
          <a:custGeom>
            <a:avLst/>
            <a:gdLst/>
            <a:ahLst/>
            <a:cxnLst/>
            <a:rect l="l" t="t" r="r" b="b"/>
            <a:pathLst>
              <a:path w="13717" h="6493219">
                <a:moveTo>
                  <a:pt x="0" y="6493219"/>
                </a:moveTo>
                <a:lnTo>
                  <a:pt x="13716" y="6479502"/>
                </a:lnTo>
                <a:lnTo>
                  <a:pt x="13717"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0" name="Rectangle 378"/>
          <p:cNvSpPr/>
          <p:nvPr/>
        </p:nvSpPr>
        <p:spPr>
          <a:xfrm rot="18900000" flipV="1">
            <a:off x="8602633" y="-965458"/>
            <a:ext cx="13716" cy="6493219"/>
          </a:xfrm>
          <a:custGeom>
            <a:avLst/>
            <a:gdLst/>
            <a:ahLst/>
            <a:cxnLst/>
            <a:rect l="l" t="t" r="r" b="b"/>
            <a:pathLst>
              <a:path w="13716" h="6493219">
                <a:moveTo>
                  <a:pt x="13716" y="6479504"/>
                </a:moveTo>
                <a:lnTo>
                  <a:pt x="13716" y="0"/>
                </a:lnTo>
                <a:lnTo>
                  <a:pt x="0" y="13716"/>
                </a:lnTo>
                <a:lnTo>
                  <a:pt x="0" y="6493219"/>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1" name="Rectangle 138"/>
          <p:cNvSpPr/>
          <p:nvPr/>
        </p:nvSpPr>
        <p:spPr>
          <a:xfrm rot="18900000" flipV="1">
            <a:off x="10088968" y="-882602"/>
            <a:ext cx="13716" cy="5927431"/>
          </a:xfrm>
          <a:custGeom>
            <a:avLst/>
            <a:gdLst/>
            <a:ahLst/>
            <a:cxnLst/>
            <a:rect l="l" t="t" r="r" b="b"/>
            <a:pathLst>
              <a:path w="13716" h="5927431">
                <a:moveTo>
                  <a:pt x="0" y="5927431"/>
                </a:moveTo>
                <a:lnTo>
                  <a:pt x="13715" y="5913716"/>
                </a:lnTo>
                <a:lnTo>
                  <a:pt x="13716" y="13716"/>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2" name="Rectangle 139"/>
          <p:cNvSpPr/>
          <p:nvPr/>
        </p:nvSpPr>
        <p:spPr>
          <a:xfrm rot="18900000" flipV="1">
            <a:off x="10510562" y="-707971"/>
            <a:ext cx="13716" cy="4734985"/>
          </a:xfrm>
          <a:custGeom>
            <a:avLst/>
            <a:gdLst/>
            <a:ahLst/>
            <a:cxnLst/>
            <a:rect l="l" t="t" r="r" b="b"/>
            <a:pathLst>
              <a:path w="13716" h="4734985">
                <a:moveTo>
                  <a:pt x="0" y="4734985"/>
                </a:moveTo>
                <a:lnTo>
                  <a:pt x="13715" y="4721270"/>
                </a:lnTo>
                <a:lnTo>
                  <a:pt x="13716" y="13715"/>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3" name="Rectangle 140"/>
          <p:cNvSpPr/>
          <p:nvPr/>
        </p:nvSpPr>
        <p:spPr>
          <a:xfrm rot="18900000" flipV="1">
            <a:off x="10932155" y="-533342"/>
            <a:ext cx="13716" cy="3542540"/>
          </a:xfrm>
          <a:custGeom>
            <a:avLst/>
            <a:gdLst/>
            <a:ahLst/>
            <a:cxnLst/>
            <a:rect l="l" t="t" r="r" b="b"/>
            <a:pathLst>
              <a:path w="13716" h="3542540">
                <a:moveTo>
                  <a:pt x="0" y="3542540"/>
                </a:moveTo>
                <a:lnTo>
                  <a:pt x="13715" y="3528825"/>
                </a:lnTo>
                <a:lnTo>
                  <a:pt x="13716" y="13716"/>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4" name="Rectangle 141"/>
          <p:cNvSpPr/>
          <p:nvPr/>
        </p:nvSpPr>
        <p:spPr>
          <a:xfrm rot="18900000" flipV="1">
            <a:off x="11353748" y="-358712"/>
            <a:ext cx="13716" cy="2350095"/>
          </a:xfrm>
          <a:custGeom>
            <a:avLst/>
            <a:gdLst/>
            <a:ahLst/>
            <a:cxnLst/>
            <a:rect l="l" t="t" r="r" b="b"/>
            <a:pathLst>
              <a:path w="13716" h="2350095">
                <a:moveTo>
                  <a:pt x="0" y="2350095"/>
                </a:moveTo>
                <a:lnTo>
                  <a:pt x="13715" y="2336380"/>
                </a:lnTo>
                <a:lnTo>
                  <a:pt x="13716" y="13714"/>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5" name="Rectangle 142"/>
          <p:cNvSpPr/>
          <p:nvPr/>
        </p:nvSpPr>
        <p:spPr>
          <a:xfrm rot="18900000" flipV="1">
            <a:off x="11775341" y="-184083"/>
            <a:ext cx="13716" cy="1157650"/>
          </a:xfrm>
          <a:custGeom>
            <a:avLst/>
            <a:gdLst/>
            <a:ahLst/>
            <a:cxnLst/>
            <a:rect l="l" t="t" r="r" b="b"/>
            <a:pathLst>
              <a:path w="13716" h="1157650">
                <a:moveTo>
                  <a:pt x="0" y="1157650"/>
                </a:moveTo>
                <a:lnTo>
                  <a:pt x="13716" y="1143934"/>
                </a:lnTo>
                <a:lnTo>
                  <a:pt x="13716" y="13716"/>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6" name="Rectangle 372"/>
          <p:cNvSpPr/>
          <p:nvPr/>
        </p:nvSpPr>
        <p:spPr>
          <a:xfrm rot="18900000" flipV="1">
            <a:off x="3543517" y="-965458"/>
            <a:ext cx="13716" cy="6493219"/>
          </a:xfrm>
          <a:custGeom>
            <a:avLst/>
            <a:gdLst/>
            <a:ahLst/>
            <a:cxnLst/>
            <a:rect l="l" t="t" r="r" b="b"/>
            <a:pathLst>
              <a:path w="13716" h="6493219">
                <a:moveTo>
                  <a:pt x="0" y="6493219"/>
                </a:moveTo>
                <a:lnTo>
                  <a:pt x="13716" y="6479503"/>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7" name="Rectangle 374"/>
          <p:cNvSpPr/>
          <p:nvPr/>
        </p:nvSpPr>
        <p:spPr>
          <a:xfrm rot="18900000" flipV="1">
            <a:off x="5229889" y="-965458"/>
            <a:ext cx="13716" cy="6493220"/>
          </a:xfrm>
          <a:custGeom>
            <a:avLst/>
            <a:gdLst/>
            <a:ahLst/>
            <a:cxnLst/>
            <a:rect l="l" t="t" r="r" b="b"/>
            <a:pathLst>
              <a:path w="13716" h="6493220">
                <a:moveTo>
                  <a:pt x="0" y="6493220"/>
                </a:moveTo>
                <a:lnTo>
                  <a:pt x="13716" y="6479504"/>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8" name="Teardrop 3"/>
          <p:cNvSpPr/>
          <p:nvPr/>
        </p:nvSpPr>
        <p:spPr>
          <a:xfrm rot="5400000" flipH="1" flipV="1">
            <a:off x="64427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9" name="Oval 1608"/>
          <p:cNvSpPr/>
          <p:nvPr/>
        </p:nvSpPr>
        <p:spPr>
          <a:xfrm>
            <a:off x="712049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10" name="Teardrop 3"/>
          <p:cNvSpPr/>
          <p:nvPr/>
        </p:nvSpPr>
        <p:spPr>
          <a:xfrm rot="5400000" flipH="1" flipV="1">
            <a:off x="-148774" y="258315"/>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1"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6" y="223846"/>
                </a:cubicBezTo>
                <a:lnTo>
                  <a:pt x="221347" y="232509"/>
                </a:lnTo>
                <a:cubicBezTo>
                  <a:pt x="224389"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0"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1" y="93753"/>
                </a:cubicBezTo>
                <a:cubicBezTo>
                  <a:pt x="100880" y="69151"/>
                  <a:pt x="130228" y="53433"/>
                  <a:pt x="163247" y="53433"/>
                </a:cubicBezTo>
                <a:cubicBezTo>
                  <a:pt x="186137" y="53872"/>
                  <a:pt x="201262" y="50984"/>
                  <a:pt x="211354"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8"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1" y="8808"/>
                </a:lnTo>
                <a:lnTo>
                  <a:pt x="515981" y="8744"/>
                </a:lnTo>
                <a:lnTo>
                  <a:pt x="601147" y="8744"/>
                </a:lnTo>
                <a:lnTo>
                  <a:pt x="599274"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1" name="Oval 1610"/>
          <p:cNvSpPr/>
          <p:nvPr/>
        </p:nvSpPr>
        <p:spPr>
          <a:xfrm>
            <a:off x="37745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12" name="Teardrop 3"/>
          <p:cNvSpPr/>
          <p:nvPr/>
        </p:nvSpPr>
        <p:spPr>
          <a:xfrm rot="5400000" flipH="1" flipV="1">
            <a:off x="13875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3" name="Teardrop 3"/>
          <p:cNvSpPr/>
          <p:nvPr/>
        </p:nvSpPr>
        <p:spPr>
          <a:xfrm rot="5400000" flipH="1" flipV="1">
            <a:off x="22300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4" name="Teardrop 3"/>
          <p:cNvSpPr/>
          <p:nvPr/>
        </p:nvSpPr>
        <p:spPr>
          <a:xfrm rot="5400000" flipH="1" flipV="1">
            <a:off x="307261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5" name="Teardrop 3"/>
          <p:cNvSpPr/>
          <p:nvPr/>
        </p:nvSpPr>
        <p:spPr>
          <a:xfrm rot="5400000" flipH="1" flipV="1">
            <a:off x="391515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6" name="Teardrop 3"/>
          <p:cNvSpPr/>
          <p:nvPr/>
        </p:nvSpPr>
        <p:spPr>
          <a:xfrm rot="5400000" flipH="1" flipV="1">
            <a:off x="47576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7" name="Teardrop 3"/>
          <p:cNvSpPr/>
          <p:nvPr/>
        </p:nvSpPr>
        <p:spPr>
          <a:xfrm rot="5400000" flipH="1" flipV="1">
            <a:off x="56002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8" name="Oval 1617"/>
          <p:cNvSpPr/>
          <p:nvPr/>
        </p:nvSpPr>
        <p:spPr>
          <a:xfrm>
            <a:off x="122033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19" name="Oval 1618"/>
          <p:cNvSpPr/>
          <p:nvPr/>
        </p:nvSpPr>
        <p:spPr>
          <a:xfrm>
            <a:off x="206321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0" name="Oval 1619"/>
          <p:cNvSpPr/>
          <p:nvPr/>
        </p:nvSpPr>
        <p:spPr>
          <a:xfrm>
            <a:off x="290609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1" name="Oval 1620"/>
          <p:cNvSpPr/>
          <p:nvPr/>
        </p:nvSpPr>
        <p:spPr>
          <a:xfrm>
            <a:off x="374897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2" name="Oval 1621"/>
          <p:cNvSpPr/>
          <p:nvPr/>
        </p:nvSpPr>
        <p:spPr>
          <a:xfrm>
            <a:off x="459185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3" name="Oval 1622"/>
          <p:cNvSpPr/>
          <p:nvPr/>
        </p:nvSpPr>
        <p:spPr>
          <a:xfrm>
            <a:off x="543473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4" name="Oval 1623"/>
          <p:cNvSpPr/>
          <p:nvPr/>
        </p:nvSpPr>
        <p:spPr>
          <a:xfrm>
            <a:off x="627761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5" name="Teardrop 3"/>
          <p:cNvSpPr/>
          <p:nvPr/>
        </p:nvSpPr>
        <p:spPr>
          <a:xfrm rot="5400000" flipH="1" flipV="1">
            <a:off x="812785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26" name="Oval 1625"/>
          <p:cNvSpPr/>
          <p:nvPr/>
        </p:nvSpPr>
        <p:spPr>
          <a:xfrm>
            <a:off x="880625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7" name="Teardrop 3"/>
          <p:cNvSpPr/>
          <p:nvPr/>
        </p:nvSpPr>
        <p:spPr>
          <a:xfrm rot="5400000" flipH="1" flipV="1">
            <a:off x="728531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28" name="Oval 1627"/>
          <p:cNvSpPr/>
          <p:nvPr/>
        </p:nvSpPr>
        <p:spPr>
          <a:xfrm>
            <a:off x="796337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9" name="Teardrop 3"/>
          <p:cNvSpPr/>
          <p:nvPr/>
        </p:nvSpPr>
        <p:spPr>
          <a:xfrm rot="5400000" flipH="1" flipV="1">
            <a:off x="98129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0" name="Oval 1629"/>
          <p:cNvSpPr/>
          <p:nvPr/>
        </p:nvSpPr>
        <p:spPr>
          <a:xfrm>
            <a:off x="1049201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31" name="Teardrop 3"/>
          <p:cNvSpPr/>
          <p:nvPr/>
        </p:nvSpPr>
        <p:spPr>
          <a:xfrm rot="5400000" flipH="1" flipV="1">
            <a:off x="89703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2" name="Oval 1631"/>
          <p:cNvSpPr/>
          <p:nvPr/>
        </p:nvSpPr>
        <p:spPr>
          <a:xfrm>
            <a:off x="964913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33" name="Teardrop 3"/>
          <p:cNvSpPr/>
          <p:nvPr/>
        </p:nvSpPr>
        <p:spPr>
          <a:xfrm rot="5400000" flipH="1" flipV="1">
            <a:off x="11498011"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4" name="Teardrop 3"/>
          <p:cNvSpPr/>
          <p:nvPr/>
        </p:nvSpPr>
        <p:spPr>
          <a:xfrm rot="5400000" flipH="1" flipV="1">
            <a:off x="106554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5" name="Oval 1634"/>
          <p:cNvSpPr/>
          <p:nvPr/>
        </p:nvSpPr>
        <p:spPr>
          <a:xfrm>
            <a:off x="1133489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36" name="Teardrop 3"/>
          <p:cNvSpPr/>
          <p:nvPr/>
        </p:nvSpPr>
        <p:spPr>
          <a:xfrm rot="5400000" flipH="1" flipV="1">
            <a:off x="5449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7" name="Oval 1636"/>
          <p:cNvSpPr/>
          <p:nvPr/>
        </p:nvSpPr>
        <p:spPr>
          <a:xfrm>
            <a:off x="66645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8" name="Oval 167"/>
          <p:cNvSpPr/>
          <p:nvPr/>
        </p:nvSpPr>
        <p:spPr>
          <a:xfrm>
            <a:off x="0" y="331699"/>
            <a:ext cx="93942" cy="4240302"/>
          </a:xfrm>
          <a:custGeom>
            <a:avLst/>
            <a:gdLst/>
            <a:ahLst/>
            <a:cxnLst/>
            <a:rect l="l" t="t" r="r" b="b"/>
            <a:pathLst>
              <a:path w="93942" h="4240302">
                <a:moveTo>
                  <a:pt x="9066" y="4229620"/>
                </a:moveTo>
                <a:cubicBezTo>
                  <a:pt x="23324" y="4229620"/>
                  <a:pt x="36761" y="4233136"/>
                  <a:pt x="48054" y="4240302"/>
                </a:cubicBezTo>
                <a:lnTo>
                  <a:pt x="0" y="4240302"/>
                </a:lnTo>
                <a:lnTo>
                  <a:pt x="0" y="4231451"/>
                </a:lnTo>
                <a:cubicBezTo>
                  <a:pt x="2881" y="4229788"/>
                  <a:pt x="5954" y="4229620"/>
                  <a:pt x="9066" y="4229620"/>
                </a:cubicBezTo>
                <a:close/>
                <a:moveTo>
                  <a:pt x="9066" y="3380947"/>
                </a:moveTo>
                <a:cubicBezTo>
                  <a:pt x="55942" y="3380947"/>
                  <a:pt x="93942" y="3418947"/>
                  <a:pt x="93942" y="3465822"/>
                </a:cubicBezTo>
                <a:cubicBezTo>
                  <a:pt x="93942" y="3512697"/>
                  <a:pt x="55942" y="3550697"/>
                  <a:pt x="9066" y="3550697"/>
                </a:cubicBezTo>
                <a:lnTo>
                  <a:pt x="0" y="3548867"/>
                </a:lnTo>
                <a:lnTo>
                  <a:pt x="0" y="3382777"/>
                </a:lnTo>
                <a:cubicBezTo>
                  <a:pt x="2881" y="3381115"/>
                  <a:pt x="5954" y="3380947"/>
                  <a:pt x="9066" y="3380947"/>
                </a:cubicBezTo>
                <a:close/>
                <a:moveTo>
                  <a:pt x="9066" y="2536768"/>
                </a:moveTo>
                <a:cubicBezTo>
                  <a:pt x="55942" y="2536768"/>
                  <a:pt x="93942" y="2574768"/>
                  <a:pt x="93942" y="2621643"/>
                </a:cubicBezTo>
                <a:cubicBezTo>
                  <a:pt x="93942" y="2668518"/>
                  <a:pt x="55942" y="2706518"/>
                  <a:pt x="9066" y="2706518"/>
                </a:cubicBezTo>
                <a:lnTo>
                  <a:pt x="0" y="2704688"/>
                </a:lnTo>
                <a:lnTo>
                  <a:pt x="0" y="2538598"/>
                </a:lnTo>
                <a:cubicBezTo>
                  <a:pt x="2881" y="2536936"/>
                  <a:pt x="5954" y="2536768"/>
                  <a:pt x="9066" y="2536768"/>
                </a:cubicBezTo>
                <a:close/>
                <a:moveTo>
                  <a:pt x="9066" y="1688095"/>
                </a:moveTo>
                <a:cubicBezTo>
                  <a:pt x="55942" y="1688095"/>
                  <a:pt x="93942" y="1726095"/>
                  <a:pt x="93942" y="1772970"/>
                </a:cubicBezTo>
                <a:cubicBezTo>
                  <a:pt x="93942" y="1819845"/>
                  <a:pt x="55942" y="1857845"/>
                  <a:pt x="9066" y="1857845"/>
                </a:cubicBezTo>
                <a:lnTo>
                  <a:pt x="0" y="1856015"/>
                </a:lnTo>
                <a:lnTo>
                  <a:pt x="0" y="1689925"/>
                </a:lnTo>
                <a:cubicBezTo>
                  <a:pt x="2881" y="1688263"/>
                  <a:pt x="5954" y="1688095"/>
                  <a:pt x="9066" y="1688095"/>
                </a:cubicBezTo>
                <a:close/>
                <a:moveTo>
                  <a:pt x="9066" y="845498"/>
                </a:moveTo>
                <a:cubicBezTo>
                  <a:pt x="55942" y="845498"/>
                  <a:pt x="93942" y="883498"/>
                  <a:pt x="93942" y="930373"/>
                </a:cubicBezTo>
                <a:cubicBezTo>
                  <a:pt x="93942" y="977248"/>
                  <a:pt x="55942" y="1015248"/>
                  <a:pt x="9066" y="1015248"/>
                </a:cubicBezTo>
                <a:lnTo>
                  <a:pt x="0" y="1013418"/>
                </a:lnTo>
                <a:lnTo>
                  <a:pt x="0" y="847328"/>
                </a:lnTo>
                <a:cubicBezTo>
                  <a:pt x="2881" y="845666"/>
                  <a:pt x="5954" y="845498"/>
                  <a:pt x="9066" y="845498"/>
                </a:cubicBezTo>
                <a:close/>
                <a:moveTo>
                  <a:pt x="9066" y="0"/>
                </a:moveTo>
                <a:cubicBezTo>
                  <a:pt x="55942" y="0"/>
                  <a:pt x="93942" y="38000"/>
                  <a:pt x="93942" y="84875"/>
                </a:cubicBezTo>
                <a:cubicBezTo>
                  <a:pt x="93942" y="131750"/>
                  <a:pt x="55942" y="169750"/>
                  <a:pt x="9066" y="169750"/>
                </a:cubicBezTo>
                <a:lnTo>
                  <a:pt x="0" y="167920"/>
                </a:lnTo>
                <a:lnTo>
                  <a:pt x="0" y="1830"/>
                </a:lnTo>
                <a:cubicBezTo>
                  <a:pt x="2881" y="167"/>
                  <a:pt x="5954" y="0"/>
                  <a:pt x="906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9" name="Oval 1638"/>
          <p:cNvSpPr/>
          <p:nvPr/>
        </p:nvSpPr>
        <p:spPr>
          <a:xfrm>
            <a:off x="7667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0" name="Oval 1639"/>
          <p:cNvSpPr/>
          <p:nvPr/>
        </p:nvSpPr>
        <p:spPr>
          <a:xfrm>
            <a:off x="16092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1" name="Oval 1640"/>
          <p:cNvSpPr/>
          <p:nvPr/>
        </p:nvSpPr>
        <p:spPr>
          <a:xfrm>
            <a:off x="24518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2" name="Oval 1641"/>
          <p:cNvSpPr/>
          <p:nvPr/>
        </p:nvSpPr>
        <p:spPr>
          <a:xfrm>
            <a:off x="329435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3" name="Oval 1642"/>
          <p:cNvSpPr/>
          <p:nvPr/>
        </p:nvSpPr>
        <p:spPr>
          <a:xfrm>
            <a:off x="413689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4" name="Oval 1643"/>
          <p:cNvSpPr/>
          <p:nvPr/>
        </p:nvSpPr>
        <p:spPr>
          <a:xfrm>
            <a:off x="49794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5" name="Oval 1644"/>
          <p:cNvSpPr/>
          <p:nvPr/>
        </p:nvSpPr>
        <p:spPr>
          <a:xfrm>
            <a:off x="58219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6" name="Oval 1645"/>
          <p:cNvSpPr/>
          <p:nvPr/>
        </p:nvSpPr>
        <p:spPr>
          <a:xfrm>
            <a:off x="834959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7" name="Oval 1646"/>
          <p:cNvSpPr/>
          <p:nvPr/>
        </p:nvSpPr>
        <p:spPr>
          <a:xfrm>
            <a:off x="750705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8" name="Oval 1647"/>
          <p:cNvSpPr/>
          <p:nvPr/>
        </p:nvSpPr>
        <p:spPr>
          <a:xfrm>
            <a:off x="100346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9" name="Oval 1648"/>
          <p:cNvSpPr/>
          <p:nvPr/>
        </p:nvSpPr>
        <p:spPr>
          <a:xfrm>
            <a:off x="91921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0" name="Oval 1649"/>
          <p:cNvSpPr/>
          <p:nvPr/>
        </p:nvSpPr>
        <p:spPr>
          <a:xfrm>
            <a:off x="11719750"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1" name="Oval 1650"/>
          <p:cNvSpPr/>
          <p:nvPr/>
        </p:nvSpPr>
        <p:spPr>
          <a:xfrm>
            <a:off x="108772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2" name="Teardrop 3"/>
          <p:cNvSpPr/>
          <p:nvPr/>
        </p:nvSpPr>
        <p:spPr>
          <a:xfrm rot="5400000" flipH="1" flipV="1">
            <a:off x="60211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3" name="Teardrop 3"/>
          <p:cNvSpPr/>
          <p:nvPr/>
        </p:nvSpPr>
        <p:spPr>
          <a:xfrm rot="5400000" flipH="1" flipV="1">
            <a:off x="9659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4" name="Teardrop 3"/>
          <p:cNvSpPr/>
          <p:nvPr/>
        </p:nvSpPr>
        <p:spPr>
          <a:xfrm rot="5400000" flipH="1" flipV="1">
            <a:off x="18084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5" name="Teardrop 3"/>
          <p:cNvSpPr/>
          <p:nvPr/>
        </p:nvSpPr>
        <p:spPr>
          <a:xfrm rot="5400000" flipH="1" flipV="1">
            <a:off x="265102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6" name="Teardrop 3"/>
          <p:cNvSpPr/>
          <p:nvPr/>
        </p:nvSpPr>
        <p:spPr>
          <a:xfrm rot="5400000" flipH="1" flipV="1">
            <a:off x="349356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7" name="Teardrop 3"/>
          <p:cNvSpPr/>
          <p:nvPr/>
        </p:nvSpPr>
        <p:spPr>
          <a:xfrm rot="5400000" flipH="1" flipV="1">
            <a:off x="43361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8" name="Teardrop 3"/>
          <p:cNvSpPr/>
          <p:nvPr/>
        </p:nvSpPr>
        <p:spPr>
          <a:xfrm rot="5400000" flipH="1" flipV="1">
            <a:off x="51786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9" name="Teardrop 3"/>
          <p:cNvSpPr/>
          <p:nvPr/>
        </p:nvSpPr>
        <p:spPr>
          <a:xfrm rot="5400000" flipH="1" flipV="1">
            <a:off x="770626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0" name="Teardrop 3"/>
          <p:cNvSpPr/>
          <p:nvPr/>
        </p:nvSpPr>
        <p:spPr>
          <a:xfrm rot="5400000" flipH="1" flipV="1">
            <a:off x="686372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1" name="Teardrop 3"/>
          <p:cNvSpPr/>
          <p:nvPr/>
        </p:nvSpPr>
        <p:spPr>
          <a:xfrm rot="5400000" flipH="1" flipV="1">
            <a:off x="93913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2" name="Teardrop 3"/>
          <p:cNvSpPr/>
          <p:nvPr/>
        </p:nvSpPr>
        <p:spPr>
          <a:xfrm rot="5400000" flipH="1" flipV="1">
            <a:off x="85488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3" name="Teardrop 3"/>
          <p:cNvSpPr/>
          <p:nvPr/>
        </p:nvSpPr>
        <p:spPr>
          <a:xfrm rot="5400000" flipH="1" flipV="1">
            <a:off x="11076421"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4" name="Teardrop 3"/>
          <p:cNvSpPr/>
          <p:nvPr/>
        </p:nvSpPr>
        <p:spPr>
          <a:xfrm rot="5400000" flipH="1" flipV="1">
            <a:off x="102338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5" name="Teardrop 3"/>
          <p:cNvSpPr/>
          <p:nvPr/>
        </p:nvSpPr>
        <p:spPr>
          <a:xfrm rot="5400000" flipH="1" flipV="1">
            <a:off x="1234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6" name="Teardrop 3"/>
          <p:cNvSpPr/>
          <p:nvPr/>
        </p:nvSpPr>
        <p:spPr>
          <a:xfrm rot="5400000" flipH="1" flipV="1">
            <a:off x="11760003" y="685578"/>
            <a:ext cx="595780" cy="268215"/>
          </a:xfrm>
          <a:custGeom>
            <a:avLst/>
            <a:gdLst/>
            <a:ahLst/>
            <a:cxnLst/>
            <a:rect l="l" t="t" r="r" b="b"/>
            <a:pathLst>
              <a:path w="595780"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1" y="73244"/>
                  <a:pt x="354103" y="113792"/>
                  <a:pt x="354103" y="163811"/>
                </a:cubicBezTo>
                <a:cubicBezTo>
                  <a:pt x="354469"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0"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0"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7" name="Oval 1666"/>
          <p:cNvSpPr/>
          <p:nvPr/>
        </p:nvSpPr>
        <p:spPr>
          <a:xfrm>
            <a:off x="70866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8" name="Oval 1667"/>
          <p:cNvSpPr/>
          <p:nvPr/>
        </p:nvSpPr>
        <p:spPr>
          <a:xfrm>
            <a:off x="3463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9" name="Oval 1668"/>
          <p:cNvSpPr/>
          <p:nvPr/>
        </p:nvSpPr>
        <p:spPr>
          <a:xfrm>
            <a:off x="11888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0" name="Oval 1669"/>
          <p:cNvSpPr/>
          <p:nvPr/>
        </p:nvSpPr>
        <p:spPr>
          <a:xfrm>
            <a:off x="20314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1" name="Oval 1670"/>
          <p:cNvSpPr/>
          <p:nvPr/>
        </p:nvSpPr>
        <p:spPr>
          <a:xfrm>
            <a:off x="28739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2" name="Oval 1671"/>
          <p:cNvSpPr/>
          <p:nvPr/>
        </p:nvSpPr>
        <p:spPr>
          <a:xfrm>
            <a:off x="371649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3" name="Oval 1672"/>
          <p:cNvSpPr/>
          <p:nvPr/>
        </p:nvSpPr>
        <p:spPr>
          <a:xfrm>
            <a:off x="45590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4" name="Oval 1673"/>
          <p:cNvSpPr/>
          <p:nvPr/>
        </p:nvSpPr>
        <p:spPr>
          <a:xfrm>
            <a:off x="54015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5" name="Oval 1674"/>
          <p:cNvSpPr/>
          <p:nvPr/>
        </p:nvSpPr>
        <p:spPr>
          <a:xfrm>
            <a:off x="62441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6" name="Oval 1675"/>
          <p:cNvSpPr/>
          <p:nvPr/>
        </p:nvSpPr>
        <p:spPr>
          <a:xfrm>
            <a:off x="87717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7" name="Oval 1676"/>
          <p:cNvSpPr/>
          <p:nvPr/>
        </p:nvSpPr>
        <p:spPr>
          <a:xfrm>
            <a:off x="792919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8" name="Oval 1677"/>
          <p:cNvSpPr/>
          <p:nvPr/>
        </p:nvSpPr>
        <p:spPr>
          <a:xfrm>
            <a:off x="104568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9" name="Oval 1678"/>
          <p:cNvSpPr/>
          <p:nvPr/>
        </p:nvSpPr>
        <p:spPr>
          <a:xfrm>
            <a:off x="96142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0" name="Oval 860"/>
          <p:cNvSpPr/>
          <p:nvPr/>
        </p:nvSpPr>
        <p:spPr>
          <a:xfrm>
            <a:off x="12141892" y="758852"/>
            <a:ext cx="50109" cy="3538433"/>
          </a:xfrm>
          <a:custGeom>
            <a:avLst/>
            <a:gdLst/>
            <a:ahLst/>
            <a:cxnLst/>
            <a:rect l="l" t="t" r="r" b="b"/>
            <a:pathLst>
              <a:path w="50109" h="3538433">
                <a:moveTo>
                  <a:pt x="50109" y="3384355"/>
                </a:moveTo>
                <a:lnTo>
                  <a:pt x="50109" y="3538433"/>
                </a:lnTo>
                <a:cubicBezTo>
                  <a:pt x="20497" y="3525461"/>
                  <a:pt x="0" y="3495821"/>
                  <a:pt x="0" y="3461394"/>
                </a:cubicBezTo>
                <a:cubicBezTo>
                  <a:pt x="0" y="3426967"/>
                  <a:pt x="20497" y="3397327"/>
                  <a:pt x="50109" y="3384355"/>
                </a:cubicBezTo>
                <a:close/>
                <a:moveTo>
                  <a:pt x="50109" y="2538350"/>
                </a:moveTo>
                <a:lnTo>
                  <a:pt x="50109" y="2692428"/>
                </a:lnTo>
                <a:cubicBezTo>
                  <a:pt x="20497" y="2679456"/>
                  <a:pt x="0" y="2649816"/>
                  <a:pt x="0" y="2615389"/>
                </a:cubicBezTo>
                <a:cubicBezTo>
                  <a:pt x="0" y="2580962"/>
                  <a:pt x="20497" y="2551322"/>
                  <a:pt x="50109" y="2538350"/>
                </a:cubicBezTo>
                <a:close/>
                <a:moveTo>
                  <a:pt x="50109" y="1688095"/>
                </a:moveTo>
                <a:lnTo>
                  <a:pt x="50109" y="1842173"/>
                </a:lnTo>
                <a:cubicBezTo>
                  <a:pt x="20497" y="1829201"/>
                  <a:pt x="0" y="1799561"/>
                  <a:pt x="0" y="1765134"/>
                </a:cubicBezTo>
                <a:cubicBezTo>
                  <a:pt x="0" y="1730707"/>
                  <a:pt x="20497" y="1701067"/>
                  <a:pt x="50109" y="1688095"/>
                </a:cubicBezTo>
                <a:close/>
                <a:moveTo>
                  <a:pt x="50109" y="845498"/>
                </a:moveTo>
                <a:lnTo>
                  <a:pt x="50109" y="999576"/>
                </a:lnTo>
                <a:cubicBezTo>
                  <a:pt x="20497" y="986604"/>
                  <a:pt x="0" y="956964"/>
                  <a:pt x="0" y="922537"/>
                </a:cubicBezTo>
                <a:cubicBezTo>
                  <a:pt x="0" y="888110"/>
                  <a:pt x="20497" y="858470"/>
                  <a:pt x="50109" y="845498"/>
                </a:cubicBezTo>
                <a:close/>
                <a:moveTo>
                  <a:pt x="50109" y="0"/>
                </a:moveTo>
                <a:lnTo>
                  <a:pt x="50109" y="154078"/>
                </a:lnTo>
                <a:cubicBezTo>
                  <a:pt x="20497" y="141106"/>
                  <a:pt x="0" y="111466"/>
                  <a:pt x="0" y="77039"/>
                </a:cubicBezTo>
                <a:cubicBezTo>
                  <a:pt x="0" y="42612"/>
                  <a:pt x="20497" y="12972"/>
                  <a:pt x="5010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1" name="Oval 1680"/>
          <p:cNvSpPr/>
          <p:nvPr/>
        </p:nvSpPr>
        <p:spPr>
          <a:xfrm>
            <a:off x="112993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2" name="Teardrop 3"/>
          <p:cNvSpPr/>
          <p:nvPr/>
        </p:nvSpPr>
        <p:spPr>
          <a:xfrm rot="5400000" flipH="1" flipV="1">
            <a:off x="617401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3" name="Teardrop 3"/>
          <p:cNvSpPr/>
          <p:nvPr/>
        </p:nvSpPr>
        <p:spPr>
          <a:xfrm rot="5400000" flipH="1" flipV="1">
            <a:off x="111877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699"/>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8"/>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4" name="Teardrop 3"/>
          <p:cNvSpPr/>
          <p:nvPr/>
        </p:nvSpPr>
        <p:spPr>
          <a:xfrm rot="5400000" flipH="1" flipV="1">
            <a:off x="196131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90"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5" name="Teardrop 3"/>
          <p:cNvSpPr/>
          <p:nvPr/>
        </p:nvSpPr>
        <p:spPr>
          <a:xfrm rot="5400000" flipH="1" flipV="1">
            <a:off x="280385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6" name="Teardrop 3"/>
          <p:cNvSpPr/>
          <p:nvPr/>
        </p:nvSpPr>
        <p:spPr>
          <a:xfrm rot="5400000" flipH="1" flipV="1">
            <a:off x="364639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7" name="Teardrop 3"/>
          <p:cNvSpPr/>
          <p:nvPr/>
        </p:nvSpPr>
        <p:spPr>
          <a:xfrm rot="5400000" flipH="1" flipV="1">
            <a:off x="448893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8" name="Teardrop 3"/>
          <p:cNvSpPr/>
          <p:nvPr/>
        </p:nvSpPr>
        <p:spPr>
          <a:xfrm rot="5400000" flipH="1" flipV="1">
            <a:off x="533147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9" name="Teardrop 3"/>
          <p:cNvSpPr/>
          <p:nvPr/>
        </p:nvSpPr>
        <p:spPr>
          <a:xfrm rot="5400000" flipH="1" flipV="1">
            <a:off x="785909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0" name="Teardrop 3"/>
          <p:cNvSpPr/>
          <p:nvPr/>
        </p:nvSpPr>
        <p:spPr>
          <a:xfrm rot="5400000" flipH="1" flipV="1">
            <a:off x="701655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1" name="Teardrop 3"/>
          <p:cNvSpPr/>
          <p:nvPr/>
        </p:nvSpPr>
        <p:spPr>
          <a:xfrm rot="5400000" flipH="1" flipV="1">
            <a:off x="954417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90"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2" name="Teardrop 3"/>
          <p:cNvSpPr/>
          <p:nvPr/>
        </p:nvSpPr>
        <p:spPr>
          <a:xfrm rot="5400000" flipH="1" flipV="1">
            <a:off x="870163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3" name="Teardrop 3"/>
          <p:cNvSpPr/>
          <p:nvPr/>
        </p:nvSpPr>
        <p:spPr>
          <a:xfrm rot="5400000" flipH="1" flipV="1">
            <a:off x="11229252"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4" name="Teardrop 3"/>
          <p:cNvSpPr/>
          <p:nvPr/>
        </p:nvSpPr>
        <p:spPr>
          <a:xfrm rot="5400000" flipH="1" flipV="1">
            <a:off x="1038671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5" name="Teardrop 3"/>
          <p:cNvSpPr/>
          <p:nvPr/>
        </p:nvSpPr>
        <p:spPr>
          <a:xfrm rot="5400000" flipH="1" flipV="1">
            <a:off x="27623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8"/>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2"/>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6" name="Teardrop 3"/>
          <p:cNvSpPr/>
          <p:nvPr/>
        </p:nvSpPr>
        <p:spPr>
          <a:xfrm rot="5400000" flipH="1" flipV="1">
            <a:off x="11908617" y="4923"/>
            <a:ext cx="298552" cy="268215"/>
          </a:xfrm>
          <a:custGeom>
            <a:avLst/>
            <a:gdLst/>
            <a:ahLst/>
            <a:cxnLst/>
            <a:rect l="l" t="t" r="r" b="b"/>
            <a:pathLst>
              <a:path w="298552"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298552" y="138"/>
                </a:moveTo>
                <a:lnTo>
                  <a:pt x="298552" y="11636"/>
                </a:lnTo>
                <a:cubicBezTo>
                  <a:pt x="298344" y="11511"/>
                  <a:pt x="298133" y="11506"/>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4" y="189232"/>
                  <a:pt x="256525" y="205210"/>
                  <a:pt x="272877" y="215167"/>
                </a:cubicBezTo>
                <a:lnTo>
                  <a:pt x="298552" y="215277"/>
                </a:lnTo>
                <a:lnTo>
                  <a:pt x="298552" y="221928"/>
                </a:lnTo>
                <a:cubicBezTo>
                  <a:pt x="276711" y="221632"/>
                  <a:pt x="254816" y="229876"/>
                  <a:pt x="238146"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0"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cubicBezTo>
                  <a:pt x="99420" y="72140"/>
                  <a:pt x="124170" y="61435"/>
                  <a:pt x="151420" y="61435"/>
                </a:cubicBezTo>
                <a:cubicBezTo>
                  <a:pt x="170023" y="61435"/>
                  <a:pt x="187461" y="66424"/>
                  <a:pt x="202250" y="75515"/>
                </a:cubicBezTo>
                <a:cubicBezTo>
                  <a:pt x="206323" y="58635"/>
                  <a:pt x="215129" y="42758"/>
                  <a:pt x="228297" y="29591"/>
                </a:cubicBezTo>
                <a:cubicBezTo>
                  <a:pt x="247566" y="10322"/>
                  <a:pt x="272636" y="391"/>
                  <a:pt x="297890" y="0"/>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7" name="Oval 881"/>
          <p:cNvSpPr/>
          <p:nvPr/>
        </p:nvSpPr>
        <p:spPr>
          <a:xfrm>
            <a:off x="346332" y="-10245"/>
            <a:ext cx="169752" cy="8487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8" name="Oval 882"/>
          <p:cNvSpPr/>
          <p:nvPr/>
        </p:nvSpPr>
        <p:spPr>
          <a:xfrm>
            <a:off x="1188872" y="-10245"/>
            <a:ext cx="169752" cy="8487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9" name="Oval 883"/>
          <p:cNvSpPr/>
          <p:nvPr/>
        </p:nvSpPr>
        <p:spPr>
          <a:xfrm>
            <a:off x="2031413" y="-10245"/>
            <a:ext cx="10160587" cy="84875"/>
          </a:xfrm>
          <a:custGeom>
            <a:avLst/>
            <a:gdLst/>
            <a:ahLst/>
            <a:cxnLst/>
            <a:rect l="l" t="t" r="r" b="b"/>
            <a:pathLst>
              <a:path w="10160587" h="84875">
                <a:moveTo>
                  <a:pt x="10110479" y="0"/>
                </a:moveTo>
                <a:lnTo>
                  <a:pt x="10160587" y="0"/>
                </a:lnTo>
                <a:lnTo>
                  <a:pt x="10160587" y="77038"/>
                </a:lnTo>
                <a:cubicBezTo>
                  <a:pt x="10130976" y="64066"/>
                  <a:pt x="10110479" y="34427"/>
                  <a:pt x="10110479" y="0"/>
                </a:cubicBezTo>
                <a:close/>
                <a:moveTo>
                  <a:pt x="9267940" y="0"/>
                </a:moveTo>
                <a:lnTo>
                  <a:pt x="9437692" y="0"/>
                </a:lnTo>
                <a:cubicBezTo>
                  <a:pt x="9437692" y="46875"/>
                  <a:pt x="9399692" y="84875"/>
                  <a:pt x="9352816" y="84875"/>
                </a:cubicBezTo>
                <a:cubicBezTo>
                  <a:pt x="9305940" y="84875"/>
                  <a:pt x="9267940" y="46875"/>
                  <a:pt x="9267940" y="0"/>
                </a:cubicBezTo>
                <a:close/>
                <a:moveTo>
                  <a:pt x="8425400" y="0"/>
                </a:moveTo>
                <a:lnTo>
                  <a:pt x="8595152" y="0"/>
                </a:lnTo>
                <a:cubicBezTo>
                  <a:pt x="8595152" y="46875"/>
                  <a:pt x="8557152" y="84875"/>
                  <a:pt x="8510276" y="84875"/>
                </a:cubicBezTo>
                <a:cubicBezTo>
                  <a:pt x="8463400" y="84875"/>
                  <a:pt x="8425400" y="46875"/>
                  <a:pt x="8425400" y="0"/>
                </a:cubicBezTo>
                <a:close/>
                <a:moveTo>
                  <a:pt x="7582860" y="0"/>
                </a:moveTo>
                <a:lnTo>
                  <a:pt x="7752612" y="0"/>
                </a:lnTo>
                <a:cubicBezTo>
                  <a:pt x="7752612" y="46875"/>
                  <a:pt x="7714612" y="84875"/>
                  <a:pt x="7667736" y="84875"/>
                </a:cubicBezTo>
                <a:cubicBezTo>
                  <a:pt x="7620860" y="84875"/>
                  <a:pt x="7582860" y="46875"/>
                  <a:pt x="7582860" y="0"/>
                </a:cubicBezTo>
                <a:close/>
                <a:moveTo>
                  <a:pt x="6740320" y="0"/>
                </a:moveTo>
                <a:lnTo>
                  <a:pt x="6910072" y="0"/>
                </a:lnTo>
                <a:cubicBezTo>
                  <a:pt x="6910072" y="46875"/>
                  <a:pt x="6872072" y="84875"/>
                  <a:pt x="6825196" y="84875"/>
                </a:cubicBezTo>
                <a:cubicBezTo>
                  <a:pt x="6778320" y="84875"/>
                  <a:pt x="6740320" y="46875"/>
                  <a:pt x="6740320" y="0"/>
                </a:cubicBezTo>
                <a:close/>
                <a:moveTo>
                  <a:pt x="5897780" y="0"/>
                </a:moveTo>
                <a:lnTo>
                  <a:pt x="6067532" y="0"/>
                </a:lnTo>
                <a:cubicBezTo>
                  <a:pt x="6067532" y="46875"/>
                  <a:pt x="6029532" y="84875"/>
                  <a:pt x="5982656" y="84875"/>
                </a:cubicBezTo>
                <a:cubicBezTo>
                  <a:pt x="5935780" y="84875"/>
                  <a:pt x="5897780" y="46875"/>
                  <a:pt x="5897780" y="0"/>
                </a:cubicBezTo>
                <a:close/>
                <a:moveTo>
                  <a:pt x="5055240" y="0"/>
                </a:moveTo>
                <a:lnTo>
                  <a:pt x="5224992" y="0"/>
                </a:lnTo>
                <a:cubicBezTo>
                  <a:pt x="5224992" y="46875"/>
                  <a:pt x="5186992" y="84875"/>
                  <a:pt x="5140116" y="84875"/>
                </a:cubicBezTo>
                <a:cubicBezTo>
                  <a:pt x="5093240" y="84875"/>
                  <a:pt x="5055240" y="46875"/>
                  <a:pt x="5055240" y="0"/>
                </a:cubicBezTo>
                <a:close/>
                <a:moveTo>
                  <a:pt x="4212700" y="0"/>
                </a:moveTo>
                <a:lnTo>
                  <a:pt x="4382452" y="0"/>
                </a:lnTo>
                <a:cubicBezTo>
                  <a:pt x="4382452" y="46875"/>
                  <a:pt x="4344452" y="84875"/>
                  <a:pt x="4297576" y="84875"/>
                </a:cubicBezTo>
                <a:cubicBezTo>
                  <a:pt x="4250700" y="84875"/>
                  <a:pt x="4212700" y="46875"/>
                  <a:pt x="4212700" y="0"/>
                </a:cubicBezTo>
                <a:close/>
                <a:moveTo>
                  <a:pt x="3370160" y="0"/>
                </a:moveTo>
                <a:lnTo>
                  <a:pt x="3539912" y="0"/>
                </a:lnTo>
                <a:cubicBezTo>
                  <a:pt x="3539912" y="46875"/>
                  <a:pt x="3501912" y="84875"/>
                  <a:pt x="3455036" y="84875"/>
                </a:cubicBezTo>
                <a:cubicBezTo>
                  <a:pt x="3408160" y="84875"/>
                  <a:pt x="3370160" y="46875"/>
                  <a:pt x="3370160" y="0"/>
                </a:cubicBezTo>
                <a:close/>
                <a:moveTo>
                  <a:pt x="2527620" y="0"/>
                </a:moveTo>
                <a:lnTo>
                  <a:pt x="2697372" y="0"/>
                </a:lnTo>
                <a:cubicBezTo>
                  <a:pt x="2697372" y="46875"/>
                  <a:pt x="2659372" y="84875"/>
                  <a:pt x="2612496" y="84875"/>
                </a:cubicBezTo>
                <a:cubicBezTo>
                  <a:pt x="2565620" y="84875"/>
                  <a:pt x="2527620" y="46875"/>
                  <a:pt x="2527620" y="0"/>
                </a:cubicBezTo>
                <a:close/>
                <a:moveTo>
                  <a:pt x="1685080" y="0"/>
                </a:moveTo>
                <a:lnTo>
                  <a:pt x="1854832" y="0"/>
                </a:lnTo>
                <a:cubicBezTo>
                  <a:pt x="1854832" y="46875"/>
                  <a:pt x="1816832" y="84875"/>
                  <a:pt x="1769956" y="84875"/>
                </a:cubicBezTo>
                <a:cubicBezTo>
                  <a:pt x="1723080" y="84875"/>
                  <a:pt x="1685080" y="46875"/>
                  <a:pt x="1685080" y="0"/>
                </a:cubicBezTo>
                <a:close/>
                <a:moveTo>
                  <a:pt x="842540" y="0"/>
                </a:moveTo>
                <a:lnTo>
                  <a:pt x="1012292" y="0"/>
                </a:lnTo>
                <a:cubicBezTo>
                  <a:pt x="1012292" y="46875"/>
                  <a:pt x="974292" y="84875"/>
                  <a:pt x="927416" y="84875"/>
                </a:cubicBezTo>
                <a:cubicBezTo>
                  <a:pt x="880540" y="84875"/>
                  <a:pt x="842540" y="46875"/>
                  <a:pt x="842540" y="0"/>
                </a:cubicBezTo>
                <a:close/>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0" name="Teardrop 3"/>
          <p:cNvSpPr/>
          <p:nvPr/>
        </p:nvSpPr>
        <p:spPr>
          <a:xfrm rot="5400000" flipH="1" flipV="1">
            <a:off x="64427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1" name="Oval 1700"/>
          <p:cNvSpPr/>
          <p:nvPr/>
        </p:nvSpPr>
        <p:spPr>
          <a:xfrm>
            <a:off x="712049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02" name="Teardrop 3"/>
          <p:cNvSpPr/>
          <p:nvPr/>
        </p:nvSpPr>
        <p:spPr>
          <a:xfrm rot="5400000" flipH="1" flipV="1">
            <a:off x="-148774" y="1103813"/>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3" name="Oval 1702"/>
          <p:cNvSpPr/>
          <p:nvPr/>
        </p:nvSpPr>
        <p:spPr>
          <a:xfrm>
            <a:off x="37745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04" name="Teardrop 3"/>
          <p:cNvSpPr/>
          <p:nvPr/>
        </p:nvSpPr>
        <p:spPr>
          <a:xfrm rot="5400000" flipH="1" flipV="1">
            <a:off x="13875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5" name="Teardrop 3"/>
          <p:cNvSpPr/>
          <p:nvPr/>
        </p:nvSpPr>
        <p:spPr>
          <a:xfrm rot="5400000" flipH="1" flipV="1">
            <a:off x="22300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6" name="Teardrop 3"/>
          <p:cNvSpPr/>
          <p:nvPr/>
        </p:nvSpPr>
        <p:spPr>
          <a:xfrm rot="5400000" flipH="1" flipV="1">
            <a:off x="307261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7" name="Teardrop 3"/>
          <p:cNvSpPr/>
          <p:nvPr/>
        </p:nvSpPr>
        <p:spPr>
          <a:xfrm rot="5400000" flipH="1" flipV="1">
            <a:off x="391515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8" name="Teardrop 3"/>
          <p:cNvSpPr/>
          <p:nvPr/>
        </p:nvSpPr>
        <p:spPr>
          <a:xfrm rot="5400000" flipH="1" flipV="1">
            <a:off x="47576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9" name="Teardrop 3"/>
          <p:cNvSpPr/>
          <p:nvPr/>
        </p:nvSpPr>
        <p:spPr>
          <a:xfrm rot="5400000" flipH="1" flipV="1">
            <a:off x="56002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10" name="Oval 1709"/>
          <p:cNvSpPr/>
          <p:nvPr/>
        </p:nvSpPr>
        <p:spPr>
          <a:xfrm>
            <a:off x="122033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1" name="Oval 1710"/>
          <p:cNvSpPr/>
          <p:nvPr/>
        </p:nvSpPr>
        <p:spPr>
          <a:xfrm>
            <a:off x="206321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2" name="Oval 1711"/>
          <p:cNvSpPr/>
          <p:nvPr/>
        </p:nvSpPr>
        <p:spPr>
          <a:xfrm>
            <a:off x="290609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3" name="Oval 1712"/>
          <p:cNvSpPr/>
          <p:nvPr/>
        </p:nvSpPr>
        <p:spPr>
          <a:xfrm>
            <a:off x="374897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4" name="Oval 1713"/>
          <p:cNvSpPr/>
          <p:nvPr/>
        </p:nvSpPr>
        <p:spPr>
          <a:xfrm>
            <a:off x="459185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5" name="Oval 1714"/>
          <p:cNvSpPr/>
          <p:nvPr/>
        </p:nvSpPr>
        <p:spPr>
          <a:xfrm>
            <a:off x="543473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6" name="Oval 1715"/>
          <p:cNvSpPr/>
          <p:nvPr/>
        </p:nvSpPr>
        <p:spPr>
          <a:xfrm>
            <a:off x="627761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7" name="Teardrop 3"/>
          <p:cNvSpPr/>
          <p:nvPr/>
        </p:nvSpPr>
        <p:spPr>
          <a:xfrm rot="5400000" flipH="1" flipV="1">
            <a:off x="812785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18" name="Oval 1717"/>
          <p:cNvSpPr/>
          <p:nvPr/>
        </p:nvSpPr>
        <p:spPr>
          <a:xfrm>
            <a:off x="880625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9" name="Teardrop 3"/>
          <p:cNvSpPr/>
          <p:nvPr/>
        </p:nvSpPr>
        <p:spPr>
          <a:xfrm rot="5400000" flipH="1" flipV="1">
            <a:off x="728531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0" name="Oval 1719"/>
          <p:cNvSpPr/>
          <p:nvPr/>
        </p:nvSpPr>
        <p:spPr>
          <a:xfrm>
            <a:off x="796337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21" name="Teardrop 3"/>
          <p:cNvSpPr/>
          <p:nvPr/>
        </p:nvSpPr>
        <p:spPr>
          <a:xfrm rot="5400000" flipH="1" flipV="1">
            <a:off x="98129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2" name="Oval 1721"/>
          <p:cNvSpPr/>
          <p:nvPr/>
        </p:nvSpPr>
        <p:spPr>
          <a:xfrm>
            <a:off x="1049201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23" name="Teardrop 3"/>
          <p:cNvSpPr/>
          <p:nvPr/>
        </p:nvSpPr>
        <p:spPr>
          <a:xfrm rot="5400000" flipH="1" flipV="1">
            <a:off x="89703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4" name="Oval 1723"/>
          <p:cNvSpPr/>
          <p:nvPr/>
        </p:nvSpPr>
        <p:spPr>
          <a:xfrm>
            <a:off x="964913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25" name="Teardrop 3"/>
          <p:cNvSpPr/>
          <p:nvPr/>
        </p:nvSpPr>
        <p:spPr>
          <a:xfrm rot="5400000" flipH="1" flipV="1">
            <a:off x="11498011"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6" name="Teardrop 3"/>
          <p:cNvSpPr/>
          <p:nvPr/>
        </p:nvSpPr>
        <p:spPr>
          <a:xfrm rot="5400000" flipH="1" flipV="1">
            <a:off x="106554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7" name="Oval 1726"/>
          <p:cNvSpPr/>
          <p:nvPr/>
        </p:nvSpPr>
        <p:spPr>
          <a:xfrm>
            <a:off x="1133489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28" name="Teardrop 3"/>
          <p:cNvSpPr/>
          <p:nvPr/>
        </p:nvSpPr>
        <p:spPr>
          <a:xfrm rot="5400000" flipH="1" flipV="1">
            <a:off x="5449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9" name="Oval 1728"/>
          <p:cNvSpPr/>
          <p:nvPr/>
        </p:nvSpPr>
        <p:spPr>
          <a:xfrm>
            <a:off x="66645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0" name="Oval 1729"/>
          <p:cNvSpPr/>
          <p:nvPr/>
        </p:nvSpPr>
        <p:spPr>
          <a:xfrm>
            <a:off x="7667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1" name="Oval 1730"/>
          <p:cNvSpPr/>
          <p:nvPr/>
        </p:nvSpPr>
        <p:spPr>
          <a:xfrm>
            <a:off x="16092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2" name="Oval 1731"/>
          <p:cNvSpPr/>
          <p:nvPr/>
        </p:nvSpPr>
        <p:spPr>
          <a:xfrm>
            <a:off x="24518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3" name="Oval 1732"/>
          <p:cNvSpPr/>
          <p:nvPr/>
        </p:nvSpPr>
        <p:spPr>
          <a:xfrm>
            <a:off x="329435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4" name="Oval 1733"/>
          <p:cNvSpPr/>
          <p:nvPr/>
        </p:nvSpPr>
        <p:spPr>
          <a:xfrm>
            <a:off x="413689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5" name="Oval 1734"/>
          <p:cNvSpPr/>
          <p:nvPr/>
        </p:nvSpPr>
        <p:spPr>
          <a:xfrm>
            <a:off x="49794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6" name="Oval 1735"/>
          <p:cNvSpPr/>
          <p:nvPr/>
        </p:nvSpPr>
        <p:spPr>
          <a:xfrm>
            <a:off x="58219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7" name="Oval 1736"/>
          <p:cNvSpPr/>
          <p:nvPr/>
        </p:nvSpPr>
        <p:spPr>
          <a:xfrm>
            <a:off x="834959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8" name="Oval 1737"/>
          <p:cNvSpPr/>
          <p:nvPr/>
        </p:nvSpPr>
        <p:spPr>
          <a:xfrm>
            <a:off x="750705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9" name="Oval 1738"/>
          <p:cNvSpPr/>
          <p:nvPr/>
        </p:nvSpPr>
        <p:spPr>
          <a:xfrm>
            <a:off x="100346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0" name="Oval 1739"/>
          <p:cNvSpPr/>
          <p:nvPr/>
        </p:nvSpPr>
        <p:spPr>
          <a:xfrm>
            <a:off x="91921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1" name="Oval 1740"/>
          <p:cNvSpPr/>
          <p:nvPr/>
        </p:nvSpPr>
        <p:spPr>
          <a:xfrm>
            <a:off x="11719750"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2" name="Oval 1741"/>
          <p:cNvSpPr/>
          <p:nvPr/>
        </p:nvSpPr>
        <p:spPr>
          <a:xfrm>
            <a:off x="108772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3" name="Teardrop 3"/>
          <p:cNvSpPr/>
          <p:nvPr/>
        </p:nvSpPr>
        <p:spPr>
          <a:xfrm rot="5400000" flipH="1" flipV="1">
            <a:off x="60211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4" name="Teardrop 3"/>
          <p:cNvSpPr/>
          <p:nvPr/>
        </p:nvSpPr>
        <p:spPr>
          <a:xfrm rot="5400000" flipH="1" flipV="1">
            <a:off x="9659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5" name="Teardrop 3"/>
          <p:cNvSpPr/>
          <p:nvPr/>
        </p:nvSpPr>
        <p:spPr>
          <a:xfrm rot="5400000" flipH="1" flipV="1">
            <a:off x="18084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6" name="Teardrop 3"/>
          <p:cNvSpPr/>
          <p:nvPr/>
        </p:nvSpPr>
        <p:spPr>
          <a:xfrm rot="5400000" flipH="1" flipV="1">
            <a:off x="265102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7" name="Teardrop 3"/>
          <p:cNvSpPr/>
          <p:nvPr/>
        </p:nvSpPr>
        <p:spPr>
          <a:xfrm rot="5400000" flipH="1" flipV="1">
            <a:off x="349356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8" name="Teardrop 3"/>
          <p:cNvSpPr/>
          <p:nvPr/>
        </p:nvSpPr>
        <p:spPr>
          <a:xfrm rot="5400000" flipH="1" flipV="1">
            <a:off x="43361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9" name="Teardrop 3"/>
          <p:cNvSpPr/>
          <p:nvPr/>
        </p:nvSpPr>
        <p:spPr>
          <a:xfrm rot="5400000" flipH="1" flipV="1">
            <a:off x="51786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0" name="Teardrop 3"/>
          <p:cNvSpPr/>
          <p:nvPr/>
        </p:nvSpPr>
        <p:spPr>
          <a:xfrm rot="5400000" flipH="1" flipV="1">
            <a:off x="770626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1" name="Teardrop 3"/>
          <p:cNvSpPr/>
          <p:nvPr/>
        </p:nvSpPr>
        <p:spPr>
          <a:xfrm rot="5400000" flipH="1" flipV="1">
            <a:off x="686372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2" name="Teardrop 3"/>
          <p:cNvSpPr/>
          <p:nvPr/>
        </p:nvSpPr>
        <p:spPr>
          <a:xfrm rot="5400000" flipH="1" flipV="1">
            <a:off x="93913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3" name="Teardrop 3"/>
          <p:cNvSpPr/>
          <p:nvPr/>
        </p:nvSpPr>
        <p:spPr>
          <a:xfrm rot="5400000" flipH="1" flipV="1">
            <a:off x="85488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4" name="Teardrop 3"/>
          <p:cNvSpPr/>
          <p:nvPr/>
        </p:nvSpPr>
        <p:spPr>
          <a:xfrm rot="5400000" flipH="1" flipV="1">
            <a:off x="11076421"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5" name="Teardrop 3"/>
          <p:cNvSpPr/>
          <p:nvPr/>
        </p:nvSpPr>
        <p:spPr>
          <a:xfrm rot="5400000" flipH="1" flipV="1">
            <a:off x="102338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6" name="Teardrop 3"/>
          <p:cNvSpPr/>
          <p:nvPr/>
        </p:nvSpPr>
        <p:spPr>
          <a:xfrm rot="5400000" flipH="1" flipV="1">
            <a:off x="1234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7" name="Teardrop 3"/>
          <p:cNvSpPr/>
          <p:nvPr/>
        </p:nvSpPr>
        <p:spPr>
          <a:xfrm rot="5400000" flipH="1" flipV="1">
            <a:off x="11760002" y="1531078"/>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1"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6"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0"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8" name="Oval 1757"/>
          <p:cNvSpPr/>
          <p:nvPr/>
        </p:nvSpPr>
        <p:spPr>
          <a:xfrm>
            <a:off x="70866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9" name="Oval 1758"/>
          <p:cNvSpPr/>
          <p:nvPr/>
        </p:nvSpPr>
        <p:spPr>
          <a:xfrm>
            <a:off x="3463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0" name="Oval 1759"/>
          <p:cNvSpPr/>
          <p:nvPr/>
        </p:nvSpPr>
        <p:spPr>
          <a:xfrm>
            <a:off x="11888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1" name="Oval 1760"/>
          <p:cNvSpPr/>
          <p:nvPr/>
        </p:nvSpPr>
        <p:spPr>
          <a:xfrm>
            <a:off x="20314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2" name="Oval 1761"/>
          <p:cNvSpPr/>
          <p:nvPr/>
        </p:nvSpPr>
        <p:spPr>
          <a:xfrm>
            <a:off x="28739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3" name="Oval 1762"/>
          <p:cNvSpPr/>
          <p:nvPr/>
        </p:nvSpPr>
        <p:spPr>
          <a:xfrm>
            <a:off x="371649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4" name="Oval 1763"/>
          <p:cNvSpPr/>
          <p:nvPr/>
        </p:nvSpPr>
        <p:spPr>
          <a:xfrm>
            <a:off x="45590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5" name="Oval 1764"/>
          <p:cNvSpPr/>
          <p:nvPr/>
        </p:nvSpPr>
        <p:spPr>
          <a:xfrm>
            <a:off x="54015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6" name="Oval 1765"/>
          <p:cNvSpPr/>
          <p:nvPr/>
        </p:nvSpPr>
        <p:spPr>
          <a:xfrm>
            <a:off x="62441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7" name="Oval 1766"/>
          <p:cNvSpPr/>
          <p:nvPr/>
        </p:nvSpPr>
        <p:spPr>
          <a:xfrm>
            <a:off x="87717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8" name="Oval 1767"/>
          <p:cNvSpPr/>
          <p:nvPr/>
        </p:nvSpPr>
        <p:spPr>
          <a:xfrm>
            <a:off x="792919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9" name="Oval 1768"/>
          <p:cNvSpPr/>
          <p:nvPr/>
        </p:nvSpPr>
        <p:spPr>
          <a:xfrm>
            <a:off x="104568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0" name="Oval 1769"/>
          <p:cNvSpPr/>
          <p:nvPr/>
        </p:nvSpPr>
        <p:spPr>
          <a:xfrm>
            <a:off x="96142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1" name="Oval 1770"/>
          <p:cNvSpPr/>
          <p:nvPr/>
        </p:nvSpPr>
        <p:spPr>
          <a:xfrm>
            <a:off x="112993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2" name="Teardrop 3"/>
          <p:cNvSpPr/>
          <p:nvPr/>
        </p:nvSpPr>
        <p:spPr>
          <a:xfrm rot="5400000" flipH="1" flipV="1">
            <a:off x="64427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3" name="Oval 1772"/>
          <p:cNvSpPr/>
          <p:nvPr/>
        </p:nvSpPr>
        <p:spPr>
          <a:xfrm>
            <a:off x="712049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74" name="Teardrop 3"/>
          <p:cNvSpPr/>
          <p:nvPr/>
        </p:nvSpPr>
        <p:spPr>
          <a:xfrm rot="5400000" flipH="1" flipV="1">
            <a:off x="-148774" y="1946410"/>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5" name="Oval 1774"/>
          <p:cNvSpPr/>
          <p:nvPr/>
        </p:nvSpPr>
        <p:spPr>
          <a:xfrm>
            <a:off x="37745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76" name="Teardrop 3"/>
          <p:cNvSpPr/>
          <p:nvPr/>
        </p:nvSpPr>
        <p:spPr>
          <a:xfrm rot="5400000" flipH="1" flipV="1">
            <a:off x="13875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7" name="Teardrop 3"/>
          <p:cNvSpPr/>
          <p:nvPr/>
        </p:nvSpPr>
        <p:spPr>
          <a:xfrm rot="5400000" flipH="1" flipV="1">
            <a:off x="22300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8" name="Teardrop 3"/>
          <p:cNvSpPr/>
          <p:nvPr/>
        </p:nvSpPr>
        <p:spPr>
          <a:xfrm rot="5400000" flipH="1" flipV="1">
            <a:off x="307261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9" name="Teardrop 3"/>
          <p:cNvSpPr/>
          <p:nvPr/>
        </p:nvSpPr>
        <p:spPr>
          <a:xfrm rot="5400000" flipH="1" flipV="1">
            <a:off x="391515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80" name="Teardrop 3"/>
          <p:cNvSpPr/>
          <p:nvPr/>
        </p:nvSpPr>
        <p:spPr>
          <a:xfrm rot="5400000" flipH="1" flipV="1">
            <a:off x="47576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81" name="Teardrop 3"/>
          <p:cNvSpPr/>
          <p:nvPr/>
        </p:nvSpPr>
        <p:spPr>
          <a:xfrm rot="5400000" flipH="1" flipV="1">
            <a:off x="56002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82" name="Oval 1781"/>
          <p:cNvSpPr/>
          <p:nvPr/>
        </p:nvSpPr>
        <p:spPr>
          <a:xfrm>
            <a:off x="122033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3" name="Oval 1782"/>
          <p:cNvSpPr/>
          <p:nvPr/>
        </p:nvSpPr>
        <p:spPr>
          <a:xfrm>
            <a:off x="206321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4" name="Oval 1783"/>
          <p:cNvSpPr/>
          <p:nvPr/>
        </p:nvSpPr>
        <p:spPr>
          <a:xfrm>
            <a:off x="290609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5" name="Oval 1784"/>
          <p:cNvSpPr/>
          <p:nvPr/>
        </p:nvSpPr>
        <p:spPr>
          <a:xfrm>
            <a:off x="374897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6" name="Oval 1785"/>
          <p:cNvSpPr/>
          <p:nvPr/>
        </p:nvSpPr>
        <p:spPr>
          <a:xfrm>
            <a:off x="459185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7" name="Oval 1786"/>
          <p:cNvSpPr/>
          <p:nvPr/>
        </p:nvSpPr>
        <p:spPr>
          <a:xfrm>
            <a:off x="543473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8" name="Oval 1787"/>
          <p:cNvSpPr/>
          <p:nvPr/>
        </p:nvSpPr>
        <p:spPr>
          <a:xfrm>
            <a:off x="627761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9" name="Teardrop 3"/>
          <p:cNvSpPr/>
          <p:nvPr/>
        </p:nvSpPr>
        <p:spPr>
          <a:xfrm rot="5400000" flipH="1" flipV="1">
            <a:off x="812785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0" name="Oval 1789"/>
          <p:cNvSpPr/>
          <p:nvPr/>
        </p:nvSpPr>
        <p:spPr>
          <a:xfrm>
            <a:off x="880625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91" name="Teardrop 3"/>
          <p:cNvSpPr/>
          <p:nvPr/>
        </p:nvSpPr>
        <p:spPr>
          <a:xfrm rot="5400000" flipH="1" flipV="1">
            <a:off x="728531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2" name="Oval 1791"/>
          <p:cNvSpPr/>
          <p:nvPr/>
        </p:nvSpPr>
        <p:spPr>
          <a:xfrm>
            <a:off x="796337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93" name="Teardrop 3"/>
          <p:cNvSpPr/>
          <p:nvPr/>
        </p:nvSpPr>
        <p:spPr>
          <a:xfrm rot="5400000" flipH="1" flipV="1">
            <a:off x="98129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4" name="Oval 1793"/>
          <p:cNvSpPr/>
          <p:nvPr/>
        </p:nvSpPr>
        <p:spPr>
          <a:xfrm>
            <a:off x="1049201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95" name="Teardrop 3"/>
          <p:cNvSpPr/>
          <p:nvPr/>
        </p:nvSpPr>
        <p:spPr>
          <a:xfrm rot="5400000" flipH="1" flipV="1">
            <a:off x="89703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6" name="Oval 1795"/>
          <p:cNvSpPr/>
          <p:nvPr/>
        </p:nvSpPr>
        <p:spPr>
          <a:xfrm>
            <a:off x="964913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97" name="Teardrop 3"/>
          <p:cNvSpPr/>
          <p:nvPr/>
        </p:nvSpPr>
        <p:spPr>
          <a:xfrm rot="5400000" flipH="1" flipV="1">
            <a:off x="11498011"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8" name="Teardrop 3"/>
          <p:cNvSpPr/>
          <p:nvPr/>
        </p:nvSpPr>
        <p:spPr>
          <a:xfrm rot="5400000" flipH="1" flipV="1">
            <a:off x="106554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9" name="Oval 1798"/>
          <p:cNvSpPr/>
          <p:nvPr/>
        </p:nvSpPr>
        <p:spPr>
          <a:xfrm>
            <a:off x="1133489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00" name="Teardrop 3"/>
          <p:cNvSpPr/>
          <p:nvPr/>
        </p:nvSpPr>
        <p:spPr>
          <a:xfrm rot="5400000" flipH="1" flipV="1">
            <a:off x="5449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1" name="Oval 1800"/>
          <p:cNvSpPr/>
          <p:nvPr/>
        </p:nvSpPr>
        <p:spPr>
          <a:xfrm>
            <a:off x="66645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2" name="Oval 1801"/>
          <p:cNvSpPr/>
          <p:nvPr/>
        </p:nvSpPr>
        <p:spPr>
          <a:xfrm>
            <a:off x="7667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3" name="Oval 1802"/>
          <p:cNvSpPr/>
          <p:nvPr/>
        </p:nvSpPr>
        <p:spPr>
          <a:xfrm>
            <a:off x="16092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4" name="Oval 1803"/>
          <p:cNvSpPr/>
          <p:nvPr/>
        </p:nvSpPr>
        <p:spPr>
          <a:xfrm>
            <a:off x="24518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5" name="Oval 1804"/>
          <p:cNvSpPr/>
          <p:nvPr/>
        </p:nvSpPr>
        <p:spPr>
          <a:xfrm>
            <a:off x="329435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6" name="Oval 1805"/>
          <p:cNvSpPr/>
          <p:nvPr/>
        </p:nvSpPr>
        <p:spPr>
          <a:xfrm>
            <a:off x="413689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7" name="Oval 1806"/>
          <p:cNvSpPr/>
          <p:nvPr/>
        </p:nvSpPr>
        <p:spPr>
          <a:xfrm>
            <a:off x="49794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8" name="Oval 1807"/>
          <p:cNvSpPr/>
          <p:nvPr/>
        </p:nvSpPr>
        <p:spPr>
          <a:xfrm>
            <a:off x="58219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9" name="Oval 1808"/>
          <p:cNvSpPr/>
          <p:nvPr/>
        </p:nvSpPr>
        <p:spPr>
          <a:xfrm>
            <a:off x="834959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0" name="Oval 1809"/>
          <p:cNvSpPr/>
          <p:nvPr/>
        </p:nvSpPr>
        <p:spPr>
          <a:xfrm>
            <a:off x="750705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1" name="Oval 1810"/>
          <p:cNvSpPr/>
          <p:nvPr/>
        </p:nvSpPr>
        <p:spPr>
          <a:xfrm>
            <a:off x="100346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2" name="Oval 1811"/>
          <p:cNvSpPr/>
          <p:nvPr/>
        </p:nvSpPr>
        <p:spPr>
          <a:xfrm>
            <a:off x="91921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3" name="Oval 1812"/>
          <p:cNvSpPr/>
          <p:nvPr/>
        </p:nvSpPr>
        <p:spPr>
          <a:xfrm>
            <a:off x="11719750"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4" name="Oval 1813"/>
          <p:cNvSpPr/>
          <p:nvPr/>
        </p:nvSpPr>
        <p:spPr>
          <a:xfrm>
            <a:off x="108772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5" name="Teardrop 3"/>
          <p:cNvSpPr/>
          <p:nvPr/>
        </p:nvSpPr>
        <p:spPr>
          <a:xfrm rot="5400000" flipH="1" flipV="1">
            <a:off x="60211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6" name="Teardrop 3"/>
          <p:cNvSpPr/>
          <p:nvPr/>
        </p:nvSpPr>
        <p:spPr>
          <a:xfrm rot="5400000" flipH="1" flipV="1">
            <a:off x="9659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7" name="Teardrop 3"/>
          <p:cNvSpPr/>
          <p:nvPr/>
        </p:nvSpPr>
        <p:spPr>
          <a:xfrm rot="5400000" flipH="1" flipV="1">
            <a:off x="18084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8" name="Teardrop 3"/>
          <p:cNvSpPr/>
          <p:nvPr/>
        </p:nvSpPr>
        <p:spPr>
          <a:xfrm rot="5400000" flipH="1" flipV="1">
            <a:off x="265102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9" name="Teardrop 3"/>
          <p:cNvSpPr/>
          <p:nvPr/>
        </p:nvSpPr>
        <p:spPr>
          <a:xfrm rot="5400000" flipH="1" flipV="1">
            <a:off x="349356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0" name="Teardrop 3"/>
          <p:cNvSpPr/>
          <p:nvPr/>
        </p:nvSpPr>
        <p:spPr>
          <a:xfrm rot="5400000" flipH="1" flipV="1">
            <a:off x="43361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1" name="Teardrop 3"/>
          <p:cNvSpPr/>
          <p:nvPr/>
        </p:nvSpPr>
        <p:spPr>
          <a:xfrm rot="5400000" flipH="1" flipV="1">
            <a:off x="51786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2" name="Teardrop 3"/>
          <p:cNvSpPr/>
          <p:nvPr/>
        </p:nvSpPr>
        <p:spPr>
          <a:xfrm rot="5400000" flipH="1" flipV="1">
            <a:off x="770626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3" name="Teardrop 3"/>
          <p:cNvSpPr/>
          <p:nvPr/>
        </p:nvSpPr>
        <p:spPr>
          <a:xfrm rot="5400000" flipH="1" flipV="1">
            <a:off x="686372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4" name="Teardrop 3"/>
          <p:cNvSpPr/>
          <p:nvPr/>
        </p:nvSpPr>
        <p:spPr>
          <a:xfrm rot="5400000" flipH="1" flipV="1">
            <a:off x="93913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5" name="Teardrop 3"/>
          <p:cNvSpPr/>
          <p:nvPr/>
        </p:nvSpPr>
        <p:spPr>
          <a:xfrm rot="5400000" flipH="1" flipV="1">
            <a:off x="85488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6" name="Teardrop 3"/>
          <p:cNvSpPr/>
          <p:nvPr/>
        </p:nvSpPr>
        <p:spPr>
          <a:xfrm rot="5400000" flipH="1" flipV="1">
            <a:off x="11076421"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7" name="Teardrop 3"/>
          <p:cNvSpPr/>
          <p:nvPr/>
        </p:nvSpPr>
        <p:spPr>
          <a:xfrm rot="5400000" flipH="1" flipV="1">
            <a:off x="102338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8" name="Teardrop 3"/>
          <p:cNvSpPr/>
          <p:nvPr/>
        </p:nvSpPr>
        <p:spPr>
          <a:xfrm rot="5400000" flipH="1" flipV="1">
            <a:off x="1234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9" name="Teardrop 3"/>
          <p:cNvSpPr/>
          <p:nvPr/>
        </p:nvSpPr>
        <p:spPr>
          <a:xfrm rot="5400000" flipH="1" flipV="1">
            <a:off x="11760003" y="2373673"/>
            <a:ext cx="595780" cy="268215"/>
          </a:xfrm>
          <a:custGeom>
            <a:avLst/>
            <a:gdLst/>
            <a:ahLst/>
            <a:cxnLst/>
            <a:rect l="l" t="t" r="r" b="b"/>
            <a:pathLst>
              <a:path w="595780"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0"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70"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6"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0" name="Oval 1829"/>
          <p:cNvSpPr/>
          <p:nvPr/>
        </p:nvSpPr>
        <p:spPr>
          <a:xfrm>
            <a:off x="70866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1" name="Oval 1830"/>
          <p:cNvSpPr/>
          <p:nvPr/>
        </p:nvSpPr>
        <p:spPr>
          <a:xfrm>
            <a:off x="3463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2" name="Oval 1831"/>
          <p:cNvSpPr/>
          <p:nvPr/>
        </p:nvSpPr>
        <p:spPr>
          <a:xfrm>
            <a:off x="11888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3" name="Oval 1832"/>
          <p:cNvSpPr/>
          <p:nvPr/>
        </p:nvSpPr>
        <p:spPr>
          <a:xfrm>
            <a:off x="20314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4" name="Oval 1833"/>
          <p:cNvSpPr/>
          <p:nvPr/>
        </p:nvSpPr>
        <p:spPr>
          <a:xfrm>
            <a:off x="28739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5" name="Oval 1834"/>
          <p:cNvSpPr/>
          <p:nvPr/>
        </p:nvSpPr>
        <p:spPr>
          <a:xfrm>
            <a:off x="371649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6" name="Oval 1835"/>
          <p:cNvSpPr/>
          <p:nvPr/>
        </p:nvSpPr>
        <p:spPr>
          <a:xfrm>
            <a:off x="45590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7" name="Oval 1836"/>
          <p:cNvSpPr/>
          <p:nvPr/>
        </p:nvSpPr>
        <p:spPr>
          <a:xfrm>
            <a:off x="54015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8" name="Oval 1837"/>
          <p:cNvSpPr/>
          <p:nvPr/>
        </p:nvSpPr>
        <p:spPr>
          <a:xfrm>
            <a:off x="62441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9" name="Oval 1838"/>
          <p:cNvSpPr/>
          <p:nvPr/>
        </p:nvSpPr>
        <p:spPr>
          <a:xfrm>
            <a:off x="87717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0" name="Oval 1839"/>
          <p:cNvSpPr/>
          <p:nvPr/>
        </p:nvSpPr>
        <p:spPr>
          <a:xfrm>
            <a:off x="792919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1" name="Oval 1840"/>
          <p:cNvSpPr/>
          <p:nvPr/>
        </p:nvSpPr>
        <p:spPr>
          <a:xfrm>
            <a:off x="104568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2" name="Oval 1841"/>
          <p:cNvSpPr/>
          <p:nvPr/>
        </p:nvSpPr>
        <p:spPr>
          <a:xfrm>
            <a:off x="96142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3" name="Oval 1842"/>
          <p:cNvSpPr/>
          <p:nvPr/>
        </p:nvSpPr>
        <p:spPr>
          <a:xfrm>
            <a:off x="112993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4" name="Teardrop 3"/>
          <p:cNvSpPr/>
          <p:nvPr/>
        </p:nvSpPr>
        <p:spPr>
          <a:xfrm rot="5400000" flipH="1" flipV="1">
            <a:off x="64427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5" name="Oval 1844"/>
          <p:cNvSpPr/>
          <p:nvPr/>
        </p:nvSpPr>
        <p:spPr>
          <a:xfrm>
            <a:off x="712049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46" name="Teardrop 3"/>
          <p:cNvSpPr/>
          <p:nvPr/>
        </p:nvSpPr>
        <p:spPr>
          <a:xfrm rot="5400000" flipH="1" flipV="1">
            <a:off x="-148774" y="2795083"/>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7" name="Oval 1846"/>
          <p:cNvSpPr/>
          <p:nvPr/>
        </p:nvSpPr>
        <p:spPr>
          <a:xfrm>
            <a:off x="37745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48" name="Teardrop 3"/>
          <p:cNvSpPr/>
          <p:nvPr/>
        </p:nvSpPr>
        <p:spPr>
          <a:xfrm rot="5400000" flipH="1" flipV="1">
            <a:off x="13875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9" name="Teardrop 3"/>
          <p:cNvSpPr/>
          <p:nvPr/>
        </p:nvSpPr>
        <p:spPr>
          <a:xfrm rot="5400000" flipH="1" flipV="1">
            <a:off x="22300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50" name="Teardrop 3"/>
          <p:cNvSpPr/>
          <p:nvPr/>
        </p:nvSpPr>
        <p:spPr>
          <a:xfrm rot="5400000" flipH="1" flipV="1">
            <a:off x="307261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51" name="Teardrop 3"/>
          <p:cNvSpPr/>
          <p:nvPr/>
        </p:nvSpPr>
        <p:spPr>
          <a:xfrm rot="5400000" flipH="1" flipV="1">
            <a:off x="391515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52" name="Teardrop 3"/>
          <p:cNvSpPr/>
          <p:nvPr/>
        </p:nvSpPr>
        <p:spPr>
          <a:xfrm rot="5400000" flipH="1" flipV="1">
            <a:off x="47576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53" name="Teardrop 3"/>
          <p:cNvSpPr/>
          <p:nvPr/>
        </p:nvSpPr>
        <p:spPr>
          <a:xfrm rot="5400000" flipH="1" flipV="1">
            <a:off x="56002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54" name="Oval 1853"/>
          <p:cNvSpPr/>
          <p:nvPr/>
        </p:nvSpPr>
        <p:spPr>
          <a:xfrm>
            <a:off x="122033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55" name="Oval 1854"/>
          <p:cNvSpPr/>
          <p:nvPr/>
        </p:nvSpPr>
        <p:spPr>
          <a:xfrm>
            <a:off x="206321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56" name="Oval 1855"/>
          <p:cNvSpPr/>
          <p:nvPr/>
        </p:nvSpPr>
        <p:spPr>
          <a:xfrm>
            <a:off x="290609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57" name="Oval 1856"/>
          <p:cNvSpPr/>
          <p:nvPr/>
        </p:nvSpPr>
        <p:spPr>
          <a:xfrm>
            <a:off x="374897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58" name="Oval 1857"/>
          <p:cNvSpPr/>
          <p:nvPr/>
        </p:nvSpPr>
        <p:spPr>
          <a:xfrm>
            <a:off x="459185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59" name="Oval 1858"/>
          <p:cNvSpPr/>
          <p:nvPr/>
        </p:nvSpPr>
        <p:spPr>
          <a:xfrm>
            <a:off x="543473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0" name="Oval 1859"/>
          <p:cNvSpPr/>
          <p:nvPr/>
        </p:nvSpPr>
        <p:spPr>
          <a:xfrm>
            <a:off x="627761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1" name="Teardrop 3"/>
          <p:cNvSpPr/>
          <p:nvPr/>
        </p:nvSpPr>
        <p:spPr>
          <a:xfrm rot="5400000" flipH="1" flipV="1">
            <a:off x="812785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62" name="Oval 1861"/>
          <p:cNvSpPr/>
          <p:nvPr/>
        </p:nvSpPr>
        <p:spPr>
          <a:xfrm>
            <a:off x="880625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3" name="Teardrop 3"/>
          <p:cNvSpPr/>
          <p:nvPr/>
        </p:nvSpPr>
        <p:spPr>
          <a:xfrm rot="5400000" flipH="1" flipV="1">
            <a:off x="728531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64" name="Oval 1863"/>
          <p:cNvSpPr/>
          <p:nvPr/>
        </p:nvSpPr>
        <p:spPr>
          <a:xfrm>
            <a:off x="796337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5" name="Teardrop 3"/>
          <p:cNvSpPr/>
          <p:nvPr/>
        </p:nvSpPr>
        <p:spPr>
          <a:xfrm rot="5400000" flipH="1" flipV="1">
            <a:off x="98129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66" name="Oval 1865"/>
          <p:cNvSpPr/>
          <p:nvPr/>
        </p:nvSpPr>
        <p:spPr>
          <a:xfrm>
            <a:off x="1049201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7" name="Teardrop 3"/>
          <p:cNvSpPr/>
          <p:nvPr/>
        </p:nvSpPr>
        <p:spPr>
          <a:xfrm rot="5400000" flipH="1" flipV="1">
            <a:off x="89703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68" name="Oval 1867"/>
          <p:cNvSpPr/>
          <p:nvPr/>
        </p:nvSpPr>
        <p:spPr>
          <a:xfrm>
            <a:off x="964913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9" name="Teardrop 3"/>
          <p:cNvSpPr/>
          <p:nvPr/>
        </p:nvSpPr>
        <p:spPr>
          <a:xfrm rot="5400000" flipH="1" flipV="1">
            <a:off x="11498011"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0" name="Teardrop 3"/>
          <p:cNvSpPr/>
          <p:nvPr/>
        </p:nvSpPr>
        <p:spPr>
          <a:xfrm rot="5400000" flipH="1" flipV="1">
            <a:off x="106554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1" name="Oval 1870"/>
          <p:cNvSpPr/>
          <p:nvPr/>
        </p:nvSpPr>
        <p:spPr>
          <a:xfrm>
            <a:off x="1133489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72" name="Teardrop 3"/>
          <p:cNvSpPr/>
          <p:nvPr/>
        </p:nvSpPr>
        <p:spPr>
          <a:xfrm rot="5400000" flipH="1" flipV="1">
            <a:off x="5449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3" name="Oval 1872"/>
          <p:cNvSpPr/>
          <p:nvPr/>
        </p:nvSpPr>
        <p:spPr>
          <a:xfrm>
            <a:off x="66645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4" name="Oval 1873"/>
          <p:cNvSpPr/>
          <p:nvPr/>
        </p:nvSpPr>
        <p:spPr>
          <a:xfrm>
            <a:off x="7667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5" name="Oval 1874"/>
          <p:cNvSpPr/>
          <p:nvPr/>
        </p:nvSpPr>
        <p:spPr>
          <a:xfrm>
            <a:off x="16092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6" name="Oval 1875"/>
          <p:cNvSpPr/>
          <p:nvPr/>
        </p:nvSpPr>
        <p:spPr>
          <a:xfrm>
            <a:off x="24518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7" name="Oval 1876"/>
          <p:cNvSpPr/>
          <p:nvPr/>
        </p:nvSpPr>
        <p:spPr>
          <a:xfrm>
            <a:off x="329435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8" name="Oval 1877"/>
          <p:cNvSpPr/>
          <p:nvPr/>
        </p:nvSpPr>
        <p:spPr>
          <a:xfrm>
            <a:off x="413689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9" name="Oval 1878"/>
          <p:cNvSpPr/>
          <p:nvPr/>
        </p:nvSpPr>
        <p:spPr>
          <a:xfrm>
            <a:off x="49794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0" name="Oval 1879"/>
          <p:cNvSpPr/>
          <p:nvPr/>
        </p:nvSpPr>
        <p:spPr>
          <a:xfrm>
            <a:off x="58219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1" name="Oval 1880"/>
          <p:cNvSpPr/>
          <p:nvPr/>
        </p:nvSpPr>
        <p:spPr>
          <a:xfrm>
            <a:off x="834959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2" name="Oval 1881"/>
          <p:cNvSpPr/>
          <p:nvPr/>
        </p:nvSpPr>
        <p:spPr>
          <a:xfrm>
            <a:off x="750705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3" name="Oval 1882"/>
          <p:cNvSpPr/>
          <p:nvPr/>
        </p:nvSpPr>
        <p:spPr>
          <a:xfrm>
            <a:off x="100346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4" name="Oval 1883"/>
          <p:cNvSpPr/>
          <p:nvPr/>
        </p:nvSpPr>
        <p:spPr>
          <a:xfrm>
            <a:off x="91921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5" name="Oval 1884"/>
          <p:cNvSpPr/>
          <p:nvPr/>
        </p:nvSpPr>
        <p:spPr>
          <a:xfrm>
            <a:off x="11719750"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6" name="Oval 1885"/>
          <p:cNvSpPr/>
          <p:nvPr/>
        </p:nvSpPr>
        <p:spPr>
          <a:xfrm>
            <a:off x="108772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7" name="Teardrop 3"/>
          <p:cNvSpPr/>
          <p:nvPr/>
        </p:nvSpPr>
        <p:spPr>
          <a:xfrm rot="5400000" flipH="1" flipV="1">
            <a:off x="60211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8" name="Teardrop 3"/>
          <p:cNvSpPr/>
          <p:nvPr/>
        </p:nvSpPr>
        <p:spPr>
          <a:xfrm rot="5400000" flipH="1" flipV="1">
            <a:off x="9659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9" name="Teardrop 3"/>
          <p:cNvSpPr/>
          <p:nvPr/>
        </p:nvSpPr>
        <p:spPr>
          <a:xfrm rot="5400000" flipH="1" flipV="1">
            <a:off x="18084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0" name="Teardrop 3"/>
          <p:cNvSpPr/>
          <p:nvPr/>
        </p:nvSpPr>
        <p:spPr>
          <a:xfrm rot="5400000" flipH="1" flipV="1">
            <a:off x="265102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1" name="Teardrop 3"/>
          <p:cNvSpPr/>
          <p:nvPr/>
        </p:nvSpPr>
        <p:spPr>
          <a:xfrm rot="5400000" flipH="1" flipV="1">
            <a:off x="349356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2" name="Teardrop 3"/>
          <p:cNvSpPr/>
          <p:nvPr/>
        </p:nvSpPr>
        <p:spPr>
          <a:xfrm rot="5400000" flipH="1" flipV="1">
            <a:off x="43361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3" name="Teardrop 3"/>
          <p:cNvSpPr/>
          <p:nvPr/>
        </p:nvSpPr>
        <p:spPr>
          <a:xfrm rot="5400000" flipH="1" flipV="1">
            <a:off x="51786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4" name="Teardrop 3"/>
          <p:cNvSpPr/>
          <p:nvPr/>
        </p:nvSpPr>
        <p:spPr>
          <a:xfrm rot="5400000" flipH="1" flipV="1">
            <a:off x="770626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5" name="Teardrop 3"/>
          <p:cNvSpPr/>
          <p:nvPr/>
        </p:nvSpPr>
        <p:spPr>
          <a:xfrm rot="5400000" flipH="1" flipV="1">
            <a:off x="686372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6" name="Teardrop 3"/>
          <p:cNvSpPr/>
          <p:nvPr/>
        </p:nvSpPr>
        <p:spPr>
          <a:xfrm rot="5400000" flipH="1" flipV="1">
            <a:off x="93913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7" name="Teardrop 3"/>
          <p:cNvSpPr/>
          <p:nvPr/>
        </p:nvSpPr>
        <p:spPr>
          <a:xfrm rot="5400000" flipH="1" flipV="1">
            <a:off x="85488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8" name="Teardrop 3"/>
          <p:cNvSpPr/>
          <p:nvPr/>
        </p:nvSpPr>
        <p:spPr>
          <a:xfrm rot="5400000" flipH="1" flipV="1">
            <a:off x="11076421"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9" name="Teardrop 3"/>
          <p:cNvSpPr/>
          <p:nvPr/>
        </p:nvSpPr>
        <p:spPr>
          <a:xfrm rot="5400000" flipH="1" flipV="1">
            <a:off x="102338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0" name="Teardrop 3"/>
          <p:cNvSpPr/>
          <p:nvPr/>
        </p:nvSpPr>
        <p:spPr>
          <a:xfrm rot="5400000" flipH="1" flipV="1">
            <a:off x="1234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1" name="Teardrop 3"/>
          <p:cNvSpPr/>
          <p:nvPr/>
        </p:nvSpPr>
        <p:spPr>
          <a:xfrm rot="5400000" flipH="1" flipV="1">
            <a:off x="11760002" y="3223930"/>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6"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2" name="Oval 1901"/>
          <p:cNvSpPr/>
          <p:nvPr/>
        </p:nvSpPr>
        <p:spPr>
          <a:xfrm>
            <a:off x="70866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3" name="Oval 1902"/>
          <p:cNvSpPr/>
          <p:nvPr/>
        </p:nvSpPr>
        <p:spPr>
          <a:xfrm>
            <a:off x="3463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4" name="Oval 1903"/>
          <p:cNvSpPr/>
          <p:nvPr/>
        </p:nvSpPr>
        <p:spPr>
          <a:xfrm>
            <a:off x="11888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5" name="Oval 1904"/>
          <p:cNvSpPr/>
          <p:nvPr/>
        </p:nvSpPr>
        <p:spPr>
          <a:xfrm>
            <a:off x="20314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6" name="Oval 1905"/>
          <p:cNvSpPr/>
          <p:nvPr/>
        </p:nvSpPr>
        <p:spPr>
          <a:xfrm>
            <a:off x="28739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7" name="Oval 1906"/>
          <p:cNvSpPr/>
          <p:nvPr/>
        </p:nvSpPr>
        <p:spPr>
          <a:xfrm>
            <a:off x="371649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8" name="Oval 1907"/>
          <p:cNvSpPr/>
          <p:nvPr/>
        </p:nvSpPr>
        <p:spPr>
          <a:xfrm>
            <a:off x="45590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9" name="Oval 1908"/>
          <p:cNvSpPr/>
          <p:nvPr/>
        </p:nvSpPr>
        <p:spPr>
          <a:xfrm>
            <a:off x="54015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0" name="Oval 1909"/>
          <p:cNvSpPr/>
          <p:nvPr/>
        </p:nvSpPr>
        <p:spPr>
          <a:xfrm>
            <a:off x="62441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1" name="Oval 1910"/>
          <p:cNvSpPr/>
          <p:nvPr/>
        </p:nvSpPr>
        <p:spPr>
          <a:xfrm>
            <a:off x="87717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2" name="Oval 1911"/>
          <p:cNvSpPr/>
          <p:nvPr/>
        </p:nvSpPr>
        <p:spPr>
          <a:xfrm>
            <a:off x="792919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3" name="Oval 1912"/>
          <p:cNvSpPr/>
          <p:nvPr/>
        </p:nvSpPr>
        <p:spPr>
          <a:xfrm>
            <a:off x="104568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4" name="Oval 1913"/>
          <p:cNvSpPr/>
          <p:nvPr/>
        </p:nvSpPr>
        <p:spPr>
          <a:xfrm>
            <a:off x="96142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5" name="Oval 1914"/>
          <p:cNvSpPr/>
          <p:nvPr/>
        </p:nvSpPr>
        <p:spPr>
          <a:xfrm>
            <a:off x="112993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6" name="Teardrop 3"/>
          <p:cNvSpPr/>
          <p:nvPr/>
        </p:nvSpPr>
        <p:spPr>
          <a:xfrm rot="5400000" flipH="1" flipV="1">
            <a:off x="64427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7" name="Oval 1916"/>
          <p:cNvSpPr/>
          <p:nvPr/>
        </p:nvSpPr>
        <p:spPr>
          <a:xfrm>
            <a:off x="712049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18" name="Teardrop 3"/>
          <p:cNvSpPr/>
          <p:nvPr/>
        </p:nvSpPr>
        <p:spPr>
          <a:xfrm rot="5400000" flipH="1" flipV="1">
            <a:off x="-148774" y="3639262"/>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9" name="Oval 1918"/>
          <p:cNvSpPr/>
          <p:nvPr/>
        </p:nvSpPr>
        <p:spPr>
          <a:xfrm>
            <a:off x="37745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20" name="Teardrop 3"/>
          <p:cNvSpPr/>
          <p:nvPr/>
        </p:nvSpPr>
        <p:spPr>
          <a:xfrm rot="5400000" flipH="1" flipV="1">
            <a:off x="13875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1" name="Teardrop 3"/>
          <p:cNvSpPr/>
          <p:nvPr/>
        </p:nvSpPr>
        <p:spPr>
          <a:xfrm rot="5400000" flipH="1" flipV="1">
            <a:off x="22300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2" name="Teardrop 3"/>
          <p:cNvSpPr/>
          <p:nvPr/>
        </p:nvSpPr>
        <p:spPr>
          <a:xfrm rot="5400000" flipH="1" flipV="1">
            <a:off x="307261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3" name="Teardrop 3"/>
          <p:cNvSpPr/>
          <p:nvPr/>
        </p:nvSpPr>
        <p:spPr>
          <a:xfrm rot="5400000" flipH="1" flipV="1">
            <a:off x="391515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4" name="Teardrop 3"/>
          <p:cNvSpPr/>
          <p:nvPr/>
        </p:nvSpPr>
        <p:spPr>
          <a:xfrm rot="5400000" flipH="1" flipV="1">
            <a:off x="47576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5" name="Teardrop 3"/>
          <p:cNvSpPr/>
          <p:nvPr/>
        </p:nvSpPr>
        <p:spPr>
          <a:xfrm rot="5400000" flipH="1" flipV="1">
            <a:off x="56002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6" name="Oval 1925"/>
          <p:cNvSpPr/>
          <p:nvPr/>
        </p:nvSpPr>
        <p:spPr>
          <a:xfrm>
            <a:off x="122033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27" name="Oval 1926"/>
          <p:cNvSpPr/>
          <p:nvPr/>
        </p:nvSpPr>
        <p:spPr>
          <a:xfrm>
            <a:off x="206321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28" name="Oval 1927"/>
          <p:cNvSpPr/>
          <p:nvPr/>
        </p:nvSpPr>
        <p:spPr>
          <a:xfrm>
            <a:off x="290609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29" name="Oval 1928"/>
          <p:cNvSpPr/>
          <p:nvPr/>
        </p:nvSpPr>
        <p:spPr>
          <a:xfrm>
            <a:off x="374897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0" name="Oval 1929"/>
          <p:cNvSpPr/>
          <p:nvPr/>
        </p:nvSpPr>
        <p:spPr>
          <a:xfrm>
            <a:off x="459185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1" name="Oval 1930"/>
          <p:cNvSpPr/>
          <p:nvPr/>
        </p:nvSpPr>
        <p:spPr>
          <a:xfrm>
            <a:off x="543473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2" name="Oval 1931"/>
          <p:cNvSpPr/>
          <p:nvPr/>
        </p:nvSpPr>
        <p:spPr>
          <a:xfrm>
            <a:off x="627761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3" name="Teardrop 3"/>
          <p:cNvSpPr/>
          <p:nvPr/>
        </p:nvSpPr>
        <p:spPr>
          <a:xfrm rot="5400000" flipH="1" flipV="1">
            <a:off x="812785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34" name="Oval 1933"/>
          <p:cNvSpPr/>
          <p:nvPr/>
        </p:nvSpPr>
        <p:spPr>
          <a:xfrm>
            <a:off x="880625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5" name="Teardrop 3"/>
          <p:cNvSpPr/>
          <p:nvPr/>
        </p:nvSpPr>
        <p:spPr>
          <a:xfrm rot="5400000" flipH="1" flipV="1">
            <a:off x="728531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36" name="Oval 1935"/>
          <p:cNvSpPr/>
          <p:nvPr/>
        </p:nvSpPr>
        <p:spPr>
          <a:xfrm>
            <a:off x="796337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7" name="Teardrop 3"/>
          <p:cNvSpPr/>
          <p:nvPr/>
        </p:nvSpPr>
        <p:spPr>
          <a:xfrm rot="5400000" flipH="1" flipV="1">
            <a:off x="98129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38" name="Oval 1937"/>
          <p:cNvSpPr/>
          <p:nvPr/>
        </p:nvSpPr>
        <p:spPr>
          <a:xfrm>
            <a:off x="1049201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9" name="Teardrop 3"/>
          <p:cNvSpPr/>
          <p:nvPr/>
        </p:nvSpPr>
        <p:spPr>
          <a:xfrm rot="5400000" flipH="1" flipV="1">
            <a:off x="89703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0" name="Oval 1939"/>
          <p:cNvSpPr/>
          <p:nvPr/>
        </p:nvSpPr>
        <p:spPr>
          <a:xfrm>
            <a:off x="964913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41" name="Teardrop 3"/>
          <p:cNvSpPr/>
          <p:nvPr/>
        </p:nvSpPr>
        <p:spPr>
          <a:xfrm rot="5400000" flipH="1" flipV="1">
            <a:off x="11498011"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2" name="Teardrop 3"/>
          <p:cNvSpPr/>
          <p:nvPr/>
        </p:nvSpPr>
        <p:spPr>
          <a:xfrm rot="5400000" flipH="1" flipV="1">
            <a:off x="106554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3" name="Oval 1942"/>
          <p:cNvSpPr/>
          <p:nvPr/>
        </p:nvSpPr>
        <p:spPr>
          <a:xfrm>
            <a:off x="1133489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44" name="Teardrop 3"/>
          <p:cNvSpPr/>
          <p:nvPr/>
        </p:nvSpPr>
        <p:spPr>
          <a:xfrm rot="5400000" flipH="1" flipV="1">
            <a:off x="5449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5" name="Oval 1944"/>
          <p:cNvSpPr/>
          <p:nvPr/>
        </p:nvSpPr>
        <p:spPr>
          <a:xfrm>
            <a:off x="66645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6" name="Oval 1945"/>
          <p:cNvSpPr/>
          <p:nvPr/>
        </p:nvSpPr>
        <p:spPr>
          <a:xfrm>
            <a:off x="7667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7" name="Oval 1946"/>
          <p:cNvSpPr/>
          <p:nvPr/>
        </p:nvSpPr>
        <p:spPr>
          <a:xfrm>
            <a:off x="16092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8" name="Oval 1947"/>
          <p:cNvSpPr/>
          <p:nvPr/>
        </p:nvSpPr>
        <p:spPr>
          <a:xfrm>
            <a:off x="24518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9" name="Oval 1948"/>
          <p:cNvSpPr/>
          <p:nvPr/>
        </p:nvSpPr>
        <p:spPr>
          <a:xfrm>
            <a:off x="329435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0" name="Oval 1949"/>
          <p:cNvSpPr/>
          <p:nvPr/>
        </p:nvSpPr>
        <p:spPr>
          <a:xfrm>
            <a:off x="413689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1" name="Oval 1950"/>
          <p:cNvSpPr/>
          <p:nvPr/>
        </p:nvSpPr>
        <p:spPr>
          <a:xfrm>
            <a:off x="49794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2" name="Oval 1951"/>
          <p:cNvSpPr/>
          <p:nvPr/>
        </p:nvSpPr>
        <p:spPr>
          <a:xfrm>
            <a:off x="58219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3" name="Oval 1952"/>
          <p:cNvSpPr/>
          <p:nvPr/>
        </p:nvSpPr>
        <p:spPr>
          <a:xfrm>
            <a:off x="834959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4" name="Oval 1953"/>
          <p:cNvSpPr/>
          <p:nvPr/>
        </p:nvSpPr>
        <p:spPr>
          <a:xfrm>
            <a:off x="750705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5" name="Oval 1954"/>
          <p:cNvSpPr/>
          <p:nvPr/>
        </p:nvSpPr>
        <p:spPr>
          <a:xfrm>
            <a:off x="100346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6" name="Oval 1955"/>
          <p:cNvSpPr/>
          <p:nvPr/>
        </p:nvSpPr>
        <p:spPr>
          <a:xfrm>
            <a:off x="91921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7" name="Oval 1956"/>
          <p:cNvSpPr/>
          <p:nvPr/>
        </p:nvSpPr>
        <p:spPr>
          <a:xfrm>
            <a:off x="11719750"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8" name="Oval 1957"/>
          <p:cNvSpPr/>
          <p:nvPr/>
        </p:nvSpPr>
        <p:spPr>
          <a:xfrm>
            <a:off x="108772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9" name="Teardrop 3"/>
          <p:cNvSpPr/>
          <p:nvPr/>
        </p:nvSpPr>
        <p:spPr>
          <a:xfrm rot="5400000" flipH="1" flipV="1">
            <a:off x="60211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0" name="Teardrop 3"/>
          <p:cNvSpPr/>
          <p:nvPr/>
        </p:nvSpPr>
        <p:spPr>
          <a:xfrm rot="5400000" flipH="1" flipV="1">
            <a:off x="9659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1" name="Teardrop 3"/>
          <p:cNvSpPr/>
          <p:nvPr/>
        </p:nvSpPr>
        <p:spPr>
          <a:xfrm rot="5400000" flipH="1" flipV="1">
            <a:off x="18084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2" name="Teardrop 3"/>
          <p:cNvSpPr/>
          <p:nvPr/>
        </p:nvSpPr>
        <p:spPr>
          <a:xfrm rot="5400000" flipH="1" flipV="1">
            <a:off x="265102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3" name="Teardrop 3"/>
          <p:cNvSpPr/>
          <p:nvPr/>
        </p:nvSpPr>
        <p:spPr>
          <a:xfrm rot="5400000" flipH="1" flipV="1">
            <a:off x="349356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4" name="Teardrop 3"/>
          <p:cNvSpPr/>
          <p:nvPr/>
        </p:nvSpPr>
        <p:spPr>
          <a:xfrm rot="5400000" flipH="1" flipV="1">
            <a:off x="43361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5" name="Teardrop 3"/>
          <p:cNvSpPr/>
          <p:nvPr/>
        </p:nvSpPr>
        <p:spPr>
          <a:xfrm rot="5400000" flipH="1" flipV="1">
            <a:off x="51786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6" name="Teardrop 3"/>
          <p:cNvSpPr/>
          <p:nvPr/>
        </p:nvSpPr>
        <p:spPr>
          <a:xfrm rot="5400000" flipH="1" flipV="1">
            <a:off x="770626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7" name="Teardrop 3"/>
          <p:cNvSpPr/>
          <p:nvPr/>
        </p:nvSpPr>
        <p:spPr>
          <a:xfrm rot="5400000" flipH="1" flipV="1">
            <a:off x="686372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8" name="Teardrop 3"/>
          <p:cNvSpPr/>
          <p:nvPr/>
        </p:nvSpPr>
        <p:spPr>
          <a:xfrm rot="5400000" flipH="1" flipV="1">
            <a:off x="93913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9" name="Teardrop 3"/>
          <p:cNvSpPr/>
          <p:nvPr/>
        </p:nvSpPr>
        <p:spPr>
          <a:xfrm rot="5400000" flipH="1" flipV="1">
            <a:off x="85488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0" name="Teardrop 3"/>
          <p:cNvSpPr/>
          <p:nvPr/>
        </p:nvSpPr>
        <p:spPr>
          <a:xfrm rot="5400000" flipH="1" flipV="1">
            <a:off x="11076421"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1" name="Teardrop 3"/>
          <p:cNvSpPr/>
          <p:nvPr/>
        </p:nvSpPr>
        <p:spPr>
          <a:xfrm rot="5400000" flipH="1" flipV="1">
            <a:off x="102338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2" name="Teardrop 3"/>
          <p:cNvSpPr/>
          <p:nvPr/>
        </p:nvSpPr>
        <p:spPr>
          <a:xfrm rot="5400000" flipH="1" flipV="1">
            <a:off x="1234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3" name="Teardrop 3"/>
          <p:cNvSpPr/>
          <p:nvPr/>
        </p:nvSpPr>
        <p:spPr>
          <a:xfrm rot="5400000" flipH="1" flipV="1">
            <a:off x="11760002" y="4069935"/>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8" y="250112"/>
                  <a:pt x="155376" y="250112"/>
                </a:cubicBezTo>
                <a:cubicBezTo>
                  <a:pt x="174455" y="249746"/>
                  <a:pt x="198601" y="254980"/>
                  <a:pt x="211458" y="268141"/>
                </a:cubicBezTo>
                <a:cubicBezTo>
                  <a:pt x="215886"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7"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60" y="254779"/>
                  <a:pt x="246352" y="254786"/>
                </a:cubicBezTo>
                <a:cubicBezTo>
                  <a:pt x="246345" y="254794"/>
                  <a:pt x="246337" y="254801"/>
                  <a:pt x="246329" y="254808"/>
                </a:cubicBezTo>
                <a:lnTo>
                  <a:pt x="238101" y="246581"/>
                </a:lnTo>
                <a:lnTo>
                  <a:pt x="223742" y="268215"/>
                </a:lnTo>
                <a:lnTo>
                  <a:pt x="190546" y="268215"/>
                </a:lnTo>
                <a:cubicBezTo>
                  <a:pt x="181970" y="262570"/>
                  <a:pt x="170130" y="261374"/>
                  <a:pt x="154813" y="261668"/>
                </a:cubicBezTo>
                <a:cubicBezTo>
                  <a:pt x="121806" y="261668"/>
                  <a:pt x="92467" y="245961"/>
                  <a:pt x="74179"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90" y="195895"/>
                  <a:pt x="53000" y="178457"/>
                  <a:pt x="53000" y="159854"/>
                </a:cubicBezTo>
                <a:cubicBezTo>
                  <a:pt x="53000" y="132604"/>
                  <a:pt x="63706" y="107854"/>
                  <a:pt x="81286" y="89721"/>
                </a:cubicBez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4" name="Oval 1973"/>
          <p:cNvSpPr/>
          <p:nvPr/>
        </p:nvSpPr>
        <p:spPr>
          <a:xfrm>
            <a:off x="70866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5" name="Oval 1974"/>
          <p:cNvSpPr/>
          <p:nvPr/>
        </p:nvSpPr>
        <p:spPr>
          <a:xfrm>
            <a:off x="3463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6" name="Oval 1975"/>
          <p:cNvSpPr/>
          <p:nvPr/>
        </p:nvSpPr>
        <p:spPr>
          <a:xfrm>
            <a:off x="11888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7" name="Oval 1976"/>
          <p:cNvSpPr/>
          <p:nvPr/>
        </p:nvSpPr>
        <p:spPr>
          <a:xfrm>
            <a:off x="20314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8" name="Oval 1977"/>
          <p:cNvSpPr/>
          <p:nvPr/>
        </p:nvSpPr>
        <p:spPr>
          <a:xfrm>
            <a:off x="28739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9" name="Oval 1978"/>
          <p:cNvSpPr/>
          <p:nvPr/>
        </p:nvSpPr>
        <p:spPr>
          <a:xfrm>
            <a:off x="371649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0" name="Oval 1979"/>
          <p:cNvSpPr/>
          <p:nvPr/>
        </p:nvSpPr>
        <p:spPr>
          <a:xfrm>
            <a:off x="45590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1" name="Oval 1980"/>
          <p:cNvSpPr/>
          <p:nvPr/>
        </p:nvSpPr>
        <p:spPr>
          <a:xfrm>
            <a:off x="54015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2" name="Oval 1981"/>
          <p:cNvSpPr/>
          <p:nvPr/>
        </p:nvSpPr>
        <p:spPr>
          <a:xfrm>
            <a:off x="62441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3" name="Oval 1982"/>
          <p:cNvSpPr/>
          <p:nvPr/>
        </p:nvSpPr>
        <p:spPr>
          <a:xfrm>
            <a:off x="87717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4" name="Oval 1983"/>
          <p:cNvSpPr/>
          <p:nvPr/>
        </p:nvSpPr>
        <p:spPr>
          <a:xfrm>
            <a:off x="792919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5" name="Oval 1984"/>
          <p:cNvSpPr/>
          <p:nvPr/>
        </p:nvSpPr>
        <p:spPr>
          <a:xfrm>
            <a:off x="104568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6" name="Oval 1985"/>
          <p:cNvSpPr/>
          <p:nvPr/>
        </p:nvSpPr>
        <p:spPr>
          <a:xfrm>
            <a:off x="96142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7" name="Oval 1986"/>
          <p:cNvSpPr/>
          <p:nvPr/>
        </p:nvSpPr>
        <p:spPr>
          <a:xfrm>
            <a:off x="112993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8" name="Teardrop 3"/>
          <p:cNvSpPr/>
          <p:nvPr/>
        </p:nvSpPr>
        <p:spPr>
          <a:xfrm rot="5400000" flipH="1" flipV="1">
            <a:off x="663614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9" name="Teardrop 3"/>
          <p:cNvSpPr/>
          <p:nvPr/>
        </p:nvSpPr>
        <p:spPr>
          <a:xfrm rot="5400000" flipH="1" flipV="1">
            <a:off x="22905" y="4316257"/>
            <a:ext cx="232840" cy="278649"/>
          </a:xfrm>
          <a:custGeom>
            <a:avLst/>
            <a:gdLst/>
            <a:ahLst/>
            <a:cxnLst/>
            <a:rect l="l" t="t" r="r" b="b"/>
            <a:pathLst>
              <a:path w="232840" h="278649">
                <a:moveTo>
                  <a:pt x="232840" y="8776"/>
                </a:moveTo>
                <a:cubicBezTo>
                  <a:pt x="232449" y="34030"/>
                  <a:pt x="222519" y="59101"/>
                  <a:pt x="203250" y="78369"/>
                </a:cubicBezTo>
                <a:cubicBezTo>
                  <a:pt x="190082" y="91537"/>
                  <a:pt x="174206" y="100343"/>
                  <a:pt x="157326" y="104416"/>
                </a:cubicBezTo>
                <a:cubicBezTo>
                  <a:pt x="166417" y="119205"/>
                  <a:pt x="171406" y="136643"/>
                  <a:pt x="171406" y="155247"/>
                </a:cubicBezTo>
                <a:cubicBezTo>
                  <a:pt x="171406" y="182497"/>
                  <a:pt x="160701" y="207247"/>
                  <a:pt x="143120" y="225380"/>
                </a:cubicBezTo>
                <a:cubicBezTo>
                  <a:pt x="124986" y="242961"/>
                  <a:pt x="100237" y="253667"/>
                  <a:pt x="72986" y="253667"/>
                </a:cubicBezTo>
                <a:cubicBezTo>
                  <a:pt x="54383" y="253667"/>
                  <a:pt x="36945" y="248677"/>
                  <a:pt x="22156" y="239586"/>
                </a:cubicBezTo>
                <a:lnTo>
                  <a:pt x="0" y="278649"/>
                </a:lnTo>
                <a:lnTo>
                  <a:pt x="0" y="260595"/>
                </a:lnTo>
                <a:cubicBezTo>
                  <a:pt x="5973" y="252057"/>
                  <a:pt x="9654" y="242433"/>
                  <a:pt x="11467" y="232488"/>
                </a:cubicBezTo>
                <a:lnTo>
                  <a:pt x="0" y="218900"/>
                </a:lnTo>
                <a:lnTo>
                  <a:pt x="0" y="201603"/>
                </a:lnTo>
                <a:cubicBezTo>
                  <a:pt x="14950" y="226291"/>
                  <a:pt x="42305" y="241857"/>
                  <a:pt x="73296" y="241857"/>
                </a:cubicBezTo>
                <a:cubicBezTo>
                  <a:pt x="97207" y="241857"/>
                  <a:pt x="118953" y="232592"/>
                  <a:pt x="134965" y="217271"/>
                </a:cubicBezTo>
                <a:lnTo>
                  <a:pt x="0" y="82306"/>
                </a:lnTo>
                <a:lnTo>
                  <a:pt x="0" y="82216"/>
                </a:lnTo>
                <a:lnTo>
                  <a:pt x="135010" y="217225"/>
                </a:lnTo>
                <a:cubicBezTo>
                  <a:pt x="150331" y="201213"/>
                  <a:pt x="159597" y="179467"/>
                  <a:pt x="159597" y="155556"/>
                </a:cubicBezTo>
                <a:cubicBezTo>
                  <a:pt x="159597" y="105538"/>
                  <a:pt x="119048" y="64989"/>
                  <a:pt x="69030" y="64989"/>
                </a:cubicBezTo>
                <a:cubicBezTo>
                  <a:pt x="49952" y="65355"/>
                  <a:pt x="25806" y="60121"/>
                  <a:pt x="12948" y="46961"/>
                </a:cubicBezTo>
                <a:lnTo>
                  <a:pt x="0" y="66032"/>
                </a:lnTo>
                <a:lnTo>
                  <a:pt x="0" y="46474"/>
                </a:lnTo>
                <a:cubicBezTo>
                  <a:pt x="9193" y="32573"/>
                  <a:pt x="11853" y="16060"/>
                  <a:pt x="9334" y="0"/>
                </a:cubicBezTo>
                <a:lnTo>
                  <a:pt x="17529" y="0"/>
                </a:lnTo>
                <a:cubicBezTo>
                  <a:pt x="21671" y="11094"/>
                  <a:pt x="20740" y="22668"/>
                  <a:pt x="17673" y="33790"/>
                </a:cubicBezTo>
                <a:cubicBezTo>
                  <a:pt x="27631" y="50142"/>
                  <a:pt x="43609" y="53932"/>
                  <a:pt x="69593" y="53433"/>
                </a:cubicBezTo>
                <a:cubicBezTo>
                  <a:pt x="102600" y="53434"/>
                  <a:pt x="131938" y="69140"/>
                  <a:pt x="150227" y="93727"/>
                </a:cubicBezTo>
                <a:cubicBezTo>
                  <a:pt x="166735" y="90718"/>
                  <a:pt x="182357" y="82561"/>
                  <a:pt x="195118" y="69800"/>
                </a:cubicBezTo>
                <a:cubicBezTo>
                  <a:pt x="212026" y="52893"/>
                  <a:pt x="220851" y="30964"/>
                  <a:pt x="221339" y="8808"/>
                </a:cubicBezTo>
                <a:lnTo>
                  <a:pt x="136174" y="8808"/>
                </a:lnTo>
                <a:lnTo>
                  <a:pt x="136173" y="8744"/>
                </a:lnTo>
                <a:lnTo>
                  <a:pt x="221340" y="8744"/>
                </a:lnTo>
                <a:lnTo>
                  <a:pt x="219467" y="0"/>
                </a:lnTo>
                <a:lnTo>
                  <a:pt x="231012" y="0"/>
                </a:lnTo>
                <a:cubicBezTo>
                  <a:pt x="232616" y="2826"/>
                  <a:pt x="232794" y="5800"/>
                  <a:pt x="232840"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0" name="Teardrop 3"/>
          <p:cNvSpPr/>
          <p:nvPr/>
        </p:nvSpPr>
        <p:spPr>
          <a:xfrm rot="5400000" flipH="1" flipV="1">
            <a:off x="158090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6"/>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5"/>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1" name="Teardrop 3"/>
          <p:cNvSpPr/>
          <p:nvPr/>
        </p:nvSpPr>
        <p:spPr>
          <a:xfrm rot="5400000" flipH="1" flipV="1">
            <a:off x="242344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2" name="Teardrop 3"/>
          <p:cNvSpPr/>
          <p:nvPr/>
        </p:nvSpPr>
        <p:spPr>
          <a:xfrm rot="5400000" flipH="1" flipV="1">
            <a:off x="326598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3" name="Teardrop 3"/>
          <p:cNvSpPr/>
          <p:nvPr/>
        </p:nvSpPr>
        <p:spPr>
          <a:xfrm rot="5400000" flipH="1" flipV="1">
            <a:off x="4108522" y="4185695"/>
            <a:ext cx="232840" cy="539773"/>
          </a:xfrm>
          <a:custGeom>
            <a:avLst/>
            <a:gdLst/>
            <a:ahLst/>
            <a:cxnLst/>
            <a:rect l="l" t="t" r="r" b="b"/>
            <a:pathLst>
              <a:path w="232840" h="539773">
                <a:moveTo>
                  <a:pt x="221340" y="269867"/>
                </a:moveTo>
                <a:cubicBezTo>
                  <a:pt x="220851" y="247712"/>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4" name="Teardrop 3"/>
          <p:cNvSpPr/>
          <p:nvPr/>
        </p:nvSpPr>
        <p:spPr>
          <a:xfrm rot="5400000" flipH="1" flipV="1">
            <a:off x="495106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5" name="Teardrop 3"/>
          <p:cNvSpPr/>
          <p:nvPr/>
        </p:nvSpPr>
        <p:spPr>
          <a:xfrm rot="5400000" flipH="1" flipV="1">
            <a:off x="579360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6" name="Teardrop 3"/>
          <p:cNvSpPr/>
          <p:nvPr/>
        </p:nvSpPr>
        <p:spPr>
          <a:xfrm rot="5400000" flipH="1" flipV="1">
            <a:off x="832122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7" name="Teardrop 3"/>
          <p:cNvSpPr/>
          <p:nvPr/>
        </p:nvSpPr>
        <p:spPr>
          <a:xfrm rot="5400000" flipH="1" flipV="1">
            <a:off x="747868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8" name="Teardrop 3"/>
          <p:cNvSpPr/>
          <p:nvPr/>
        </p:nvSpPr>
        <p:spPr>
          <a:xfrm rot="5400000" flipH="1" flipV="1">
            <a:off x="1000630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9" name="Teardrop 3"/>
          <p:cNvSpPr/>
          <p:nvPr/>
        </p:nvSpPr>
        <p:spPr>
          <a:xfrm rot="5400000" flipH="1" flipV="1">
            <a:off x="916376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7"/>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6"/>
                  <a:pt x="5972" y="26608"/>
                  <a:pt x="0" y="18073"/>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00" name="Teardrop 3"/>
          <p:cNvSpPr/>
          <p:nvPr/>
        </p:nvSpPr>
        <p:spPr>
          <a:xfrm rot="5400000" flipH="1" flipV="1">
            <a:off x="11691380"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01" name="Teardrop 3"/>
          <p:cNvSpPr/>
          <p:nvPr/>
        </p:nvSpPr>
        <p:spPr>
          <a:xfrm rot="5400000" flipH="1" flipV="1">
            <a:off x="1084884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6"/>
                  <a:pt x="5972" y="26608"/>
                  <a:pt x="0" y="18073"/>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02" name="Teardrop 3"/>
          <p:cNvSpPr/>
          <p:nvPr/>
        </p:nvSpPr>
        <p:spPr>
          <a:xfrm rot="5400000" flipH="1" flipV="1">
            <a:off x="733383"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2"/>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8"/>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03" name="Oval 1651"/>
          <p:cNvSpPr/>
          <p:nvPr/>
        </p:nvSpPr>
        <p:spPr>
          <a:xfrm>
            <a:off x="812619" y="4561319"/>
            <a:ext cx="11030995" cy="10682"/>
          </a:xfrm>
          <a:custGeom>
            <a:avLst/>
            <a:gdLst/>
            <a:ahLst/>
            <a:cxnLst/>
            <a:rect l="l" t="t" r="r" b="b"/>
            <a:pathLst>
              <a:path w="11030995" h="10682">
                <a:moveTo>
                  <a:pt x="10992007" y="0"/>
                </a:moveTo>
                <a:cubicBezTo>
                  <a:pt x="11006265" y="0"/>
                  <a:pt x="11019702" y="3516"/>
                  <a:pt x="11030995" y="10682"/>
                </a:cubicBezTo>
                <a:lnTo>
                  <a:pt x="10953019" y="10682"/>
                </a:lnTo>
                <a:cubicBezTo>
                  <a:pt x="10964312" y="3516"/>
                  <a:pt x="10977749" y="0"/>
                  <a:pt x="10992007" y="0"/>
                </a:cubicBezTo>
                <a:close/>
                <a:moveTo>
                  <a:pt x="10149468" y="0"/>
                </a:moveTo>
                <a:cubicBezTo>
                  <a:pt x="10163726" y="0"/>
                  <a:pt x="10177163" y="3516"/>
                  <a:pt x="10188456" y="10682"/>
                </a:cubicBezTo>
                <a:lnTo>
                  <a:pt x="10110480" y="10682"/>
                </a:lnTo>
                <a:cubicBezTo>
                  <a:pt x="10121773" y="3516"/>
                  <a:pt x="10135210" y="0"/>
                  <a:pt x="10149468" y="0"/>
                </a:cubicBezTo>
                <a:close/>
                <a:moveTo>
                  <a:pt x="9306928" y="0"/>
                </a:moveTo>
                <a:cubicBezTo>
                  <a:pt x="9321186" y="0"/>
                  <a:pt x="9334623" y="3516"/>
                  <a:pt x="9345916" y="10682"/>
                </a:cubicBezTo>
                <a:lnTo>
                  <a:pt x="9267940" y="10682"/>
                </a:lnTo>
                <a:cubicBezTo>
                  <a:pt x="9279233" y="3516"/>
                  <a:pt x="9292670" y="0"/>
                  <a:pt x="9306928" y="0"/>
                </a:cubicBezTo>
                <a:close/>
                <a:moveTo>
                  <a:pt x="8464388" y="0"/>
                </a:moveTo>
                <a:cubicBezTo>
                  <a:pt x="8478646" y="0"/>
                  <a:pt x="8492083" y="3516"/>
                  <a:pt x="8503376" y="10682"/>
                </a:cubicBezTo>
                <a:lnTo>
                  <a:pt x="8425400" y="10682"/>
                </a:lnTo>
                <a:cubicBezTo>
                  <a:pt x="8436693" y="3516"/>
                  <a:pt x="8450130" y="0"/>
                  <a:pt x="8464388" y="0"/>
                </a:cubicBezTo>
                <a:close/>
                <a:moveTo>
                  <a:pt x="7621848" y="0"/>
                </a:moveTo>
                <a:cubicBezTo>
                  <a:pt x="7636106" y="0"/>
                  <a:pt x="7649543" y="3516"/>
                  <a:pt x="7660836" y="10682"/>
                </a:cubicBezTo>
                <a:lnTo>
                  <a:pt x="7582860" y="10682"/>
                </a:lnTo>
                <a:cubicBezTo>
                  <a:pt x="7594153" y="3516"/>
                  <a:pt x="7607590" y="0"/>
                  <a:pt x="7621848" y="0"/>
                </a:cubicBezTo>
                <a:close/>
                <a:moveTo>
                  <a:pt x="6779308" y="0"/>
                </a:moveTo>
                <a:cubicBezTo>
                  <a:pt x="6793566" y="0"/>
                  <a:pt x="6807003" y="3516"/>
                  <a:pt x="6818296" y="10682"/>
                </a:cubicBezTo>
                <a:lnTo>
                  <a:pt x="6740320" y="10682"/>
                </a:lnTo>
                <a:cubicBezTo>
                  <a:pt x="6751613" y="3516"/>
                  <a:pt x="6765050" y="0"/>
                  <a:pt x="6779308" y="0"/>
                </a:cubicBezTo>
                <a:close/>
                <a:moveTo>
                  <a:pt x="5936768" y="0"/>
                </a:moveTo>
                <a:cubicBezTo>
                  <a:pt x="5951026" y="0"/>
                  <a:pt x="5964463" y="3516"/>
                  <a:pt x="5975757" y="10682"/>
                </a:cubicBezTo>
                <a:lnTo>
                  <a:pt x="5897780" y="10682"/>
                </a:lnTo>
                <a:cubicBezTo>
                  <a:pt x="5909073" y="3516"/>
                  <a:pt x="5922510" y="0"/>
                  <a:pt x="5936768" y="0"/>
                </a:cubicBezTo>
                <a:close/>
                <a:moveTo>
                  <a:pt x="5094228" y="0"/>
                </a:moveTo>
                <a:cubicBezTo>
                  <a:pt x="5108486" y="0"/>
                  <a:pt x="5121923" y="3516"/>
                  <a:pt x="5133217" y="10682"/>
                </a:cubicBezTo>
                <a:lnTo>
                  <a:pt x="5055240" y="10682"/>
                </a:lnTo>
                <a:cubicBezTo>
                  <a:pt x="5066533" y="3516"/>
                  <a:pt x="5079970" y="0"/>
                  <a:pt x="5094228" y="0"/>
                </a:cubicBezTo>
                <a:close/>
                <a:moveTo>
                  <a:pt x="4251688" y="0"/>
                </a:moveTo>
                <a:cubicBezTo>
                  <a:pt x="4265946" y="0"/>
                  <a:pt x="4279383" y="3516"/>
                  <a:pt x="4290676" y="10682"/>
                </a:cubicBezTo>
                <a:lnTo>
                  <a:pt x="4212700" y="10682"/>
                </a:lnTo>
                <a:cubicBezTo>
                  <a:pt x="4223993" y="3516"/>
                  <a:pt x="4237430" y="0"/>
                  <a:pt x="4251688" y="0"/>
                </a:cubicBezTo>
                <a:close/>
                <a:moveTo>
                  <a:pt x="3409148" y="0"/>
                </a:moveTo>
                <a:cubicBezTo>
                  <a:pt x="3423406" y="0"/>
                  <a:pt x="3436843" y="3516"/>
                  <a:pt x="3448136" y="10682"/>
                </a:cubicBezTo>
                <a:lnTo>
                  <a:pt x="3370160" y="10682"/>
                </a:lnTo>
                <a:cubicBezTo>
                  <a:pt x="3381453" y="3516"/>
                  <a:pt x="3394890" y="0"/>
                  <a:pt x="3409148" y="0"/>
                </a:cubicBezTo>
                <a:close/>
                <a:moveTo>
                  <a:pt x="2566608" y="0"/>
                </a:moveTo>
                <a:cubicBezTo>
                  <a:pt x="2580866" y="0"/>
                  <a:pt x="2594303" y="3516"/>
                  <a:pt x="2605596" y="10682"/>
                </a:cubicBezTo>
                <a:lnTo>
                  <a:pt x="2527620" y="10682"/>
                </a:lnTo>
                <a:cubicBezTo>
                  <a:pt x="2538913" y="3516"/>
                  <a:pt x="2552350" y="0"/>
                  <a:pt x="2566608" y="0"/>
                </a:cubicBezTo>
                <a:close/>
                <a:moveTo>
                  <a:pt x="1724068" y="0"/>
                </a:moveTo>
                <a:cubicBezTo>
                  <a:pt x="1738326" y="0"/>
                  <a:pt x="1751763" y="3516"/>
                  <a:pt x="1763056" y="10682"/>
                </a:cubicBezTo>
                <a:lnTo>
                  <a:pt x="1685080" y="10682"/>
                </a:lnTo>
                <a:cubicBezTo>
                  <a:pt x="1696373" y="3516"/>
                  <a:pt x="1709810" y="0"/>
                  <a:pt x="1724068" y="0"/>
                </a:cubicBezTo>
                <a:close/>
                <a:moveTo>
                  <a:pt x="881528" y="0"/>
                </a:moveTo>
                <a:cubicBezTo>
                  <a:pt x="895786" y="0"/>
                  <a:pt x="909223" y="3516"/>
                  <a:pt x="920516" y="10682"/>
                </a:cubicBezTo>
                <a:lnTo>
                  <a:pt x="842540" y="10682"/>
                </a:lnTo>
                <a:cubicBezTo>
                  <a:pt x="853833" y="3516"/>
                  <a:pt x="867270" y="0"/>
                  <a:pt x="881528" y="0"/>
                </a:cubicBezTo>
                <a:close/>
                <a:moveTo>
                  <a:pt x="38988" y="0"/>
                </a:moveTo>
                <a:cubicBezTo>
                  <a:pt x="53246" y="0"/>
                  <a:pt x="66683" y="3516"/>
                  <a:pt x="77976" y="10682"/>
                </a:cubicBezTo>
                <a:lnTo>
                  <a:pt x="0" y="10682"/>
                </a:lnTo>
                <a:cubicBezTo>
                  <a:pt x="11293" y="3516"/>
                  <a:pt x="24730" y="0"/>
                  <a:pt x="3898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1742392D-ED39-4EF8-A673-C01EE62BF2BC}" type="datetimeFigureOut">
              <a:rPr lang="en-US" smtClean="0"/>
              <a:t>4/12/2023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9E8234-A973-4DFB-8730-081963258D47}" type="slidenum">
              <a:rPr lang="en-US" smtClean="0"/>
              <a:t>‹#›</a:t>
            </a:fld>
            <a:endParaRPr lang="en-US"/>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41734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42392D-ED39-4EF8-A673-C01EE62BF2BC}" type="datetimeFigureOut">
              <a:rPr lang="en-US" smtClean="0"/>
              <a:t>4/12/2023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9E8234-A973-4DFB-8730-081963258D47}" type="slidenum">
              <a:rPr lang="en-US" smtClean="0"/>
              <a:t>‹#›</a:t>
            </a:fld>
            <a:endParaRPr lang="en-US"/>
          </a:p>
        </p:txBody>
      </p:sp>
    </p:spTree>
    <p:extLst>
      <p:ext uri="{BB962C8B-B14F-4D97-AF65-F5344CB8AC3E}">
        <p14:creationId xmlns:p14="http://schemas.microsoft.com/office/powerpoint/2010/main" val="1344396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42392D-ED39-4EF8-A673-C01EE62BF2BC}" type="datetimeFigureOut">
              <a:rPr lang="en-US" smtClean="0"/>
              <a:t>4/12/2023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9E8234-A973-4DFB-8730-081963258D47}"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2146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42392D-ED39-4EF8-A673-C01EE62BF2BC}" type="datetimeFigureOut">
              <a:rPr lang="en-US" smtClean="0"/>
              <a:t>4/12/2023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9E8234-A973-4DFB-8730-081963258D47}" type="slidenum">
              <a:rPr lang="en-US" smtClean="0"/>
              <a:t>‹#›</a:t>
            </a:fld>
            <a:endParaRPr lang="en-US"/>
          </a:p>
        </p:txBody>
      </p:sp>
    </p:spTree>
    <p:extLst>
      <p:ext uri="{BB962C8B-B14F-4D97-AF65-F5344CB8AC3E}">
        <p14:creationId xmlns:p14="http://schemas.microsoft.com/office/powerpoint/2010/main" val="177319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526" name="Group 525"/>
          <p:cNvGrpSpPr/>
          <p:nvPr/>
        </p:nvGrpSpPr>
        <p:grpSpPr>
          <a:xfrm>
            <a:off x="0" y="420256"/>
            <a:ext cx="12188952" cy="3795497"/>
            <a:chOff x="0" y="420256"/>
            <a:chExt cx="12188952" cy="3795497"/>
          </a:xfrm>
        </p:grpSpPr>
        <p:cxnSp>
          <p:nvCxnSpPr>
            <p:cNvPr id="527" name="Straight Connector 526"/>
            <p:cNvCxnSpPr/>
            <p:nvPr/>
          </p:nvCxnSpPr>
          <p:spPr>
            <a:xfrm>
              <a:off x="0" y="4215753"/>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28" name="Straight Connector 527"/>
            <p:cNvCxnSpPr/>
            <p:nvPr/>
          </p:nvCxnSpPr>
          <p:spPr>
            <a:xfrm>
              <a:off x="0" y="3794032"/>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29" name="Straight Connector 528"/>
            <p:cNvCxnSpPr/>
            <p:nvPr/>
          </p:nvCxnSpPr>
          <p:spPr>
            <a:xfrm>
              <a:off x="0" y="3372310"/>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0" name="Straight Connector 529"/>
            <p:cNvCxnSpPr/>
            <p:nvPr/>
          </p:nvCxnSpPr>
          <p:spPr>
            <a:xfrm>
              <a:off x="0" y="2950588"/>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1" name="Straight Connector 530"/>
            <p:cNvCxnSpPr/>
            <p:nvPr/>
          </p:nvCxnSpPr>
          <p:spPr>
            <a:xfrm>
              <a:off x="0" y="2528866"/>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2" name="Straight Connector 531"/>
            <p:cNvCxnSpPr/>
            <p:nvPr/>
          </p:nvCxnSpPr>
          <p:spPr>
            <a:xfrm>
              <a:off x="0" y="2107144"/>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3" name="Straight Connector 532"/>
            <p:cNvCxnSpPr/>
            <p:nvPr/>
          </p:nvCxnSpPr>
          <p:spPr>
            <a:xfrm>
              <a:off x="0" y="1685422"/>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4" name="Straight Connector 533"/>
            <p:cNvCxnSpPr/>
            <p:nvPr/>
          </p:nvCxnSpPr>
          <p:spPr>
            <a:xfrm>
              <a:off x="0" y="1263700"/>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5" name="Straight Connector 534"/>
            <p:cNvCxnSpPr/>
            <p:nvPr/>
          </p:nvCxnSpPr>
          <p:spPr>
            <a:xfrm>
              <a:off x="0" y="841978"/>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6" name="Straight Connector 535"/>
            <p:cNvCxnSpPr/>
            <p:nvPr/>
          </p:nvCxnSpPr>
          <p:spPr>
            <a:xfrm>
              <a:off x="0" y="420256"/>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537" name="Rectangle 379"/>
          <p:cNvSpPr/>
          <p:nvPr/>
        </p:nvSpPr>
        <p:spPr>
          <a:xfrm rot="18900000" flipV="1">
            <a:off x="9445819" y="-965459"/>
            <a:ext cx="13717" cy="6493220"/>
          </a:xfrm>
          <a:custGeom>
            <a:avLst/>
            <a:gdLst/>
            <a:ahLst/>
            <a:cxnLst/>
            <a:rect l="l" t="t" r="r" b="b"/>
            <a:pathLst>
              <a:path w="13717" h="6493220">
                <a:moveTo>
                  <a:pt x="1" y="6493220"/>
                </a:moveTo>
                <a:lnTo>
                  <a:pt x="13717" y="6479504"/>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8" name="Rectangle 56"/>
          <p:cNvSpPr/>
          <p:nvPr/>
        </p:nvSpPr>
        <p:spPr>
          <a:xfrm>
            <a:off x="0" y="0"/>
            <a:ext cx="11816540" cy="4572004"/>
          </a:xfrm>
          <a:custGeom>
            <a:avLst/>
            <a:gdLst/>
            <a:ahLst/>
            <a:cxnLst/>
            <a:rect l="l" t="t" r="r" b="b"/>
            <a:pathLst>
              <a:path w="11816540" h="4572004">
                <a:moveTo>
                  <a:pt x="11802824" y="4"/>
                </a:moveTo>
                <a:lnTo>
                  <a:pt x="11816540" y="4"/>
                </a:lnTo>
                <a:lnTo>
                  <a:pt x="11816540" y="4572004"/>
                </a:lnTo>
                <a:lnTo>
                  <a:pt x="11802824" y="4572004"/>
                </a:lnTo>
                <a:close/>
                <a:moveTo>
                  <a:pt x="5901406" y="4"/>
                </a:moveTo>
                <a:lnTo>
                  <a:pt x="5915122" y="4"/>
                </a:lnTo>
                <a:lnTo>
                  <a:pt x="5915122" y="4572004"/>
                </a:lnTo>
                <a:lnTo>
                  <a:pt x="5901406" y="4572004"/>
                </a:lnTo>
                <a:close/>
                <a:moveTo>
                  <a:pt x="10959754" y="3"/>
                </a:moveTo>
                <a:lnTo>
                  <a:pt x="10973470" y="3"/>
                </a:lnTo>
                <a:lnTo>
                  <a:pt x="10973470" y="4572003"/>
                </a:lnTo>
                <a:lnTo>
                  <a:pt x="10959754" y="4572003"/>
                </a:lnTo>
                <a:close/>
                <a:moveTo>
                  <a:pt x="5058348" y="3"/>
                </a:moveTo>
                <a:lnTo>
                  <a:pt x="5072064" y="3"/>
                </a:lnTo>
                <a:lnTo>
                  <a:pt x="5072064" y="4572003"/>
                </a:lnTo>
                <a:lnTo>
                  <a:pt x="5058348" y="4572003"/>
                </a:lnTo>
                <a:close/>
                <a:moveTo>
                  <a:pt x="11381283" y="2"/>
                </a:moveTo>
                <a:lnTo>
                  <a:pt x="11394999" y="2"/>
                </a:lnTo>
                <a:lnTo>
                  <a:pt x="11394999" y="4572002"/>
                </a:lnTo>
                <a:lnTo>
                  <a:pt x="11381283" y="4572002"/>
                </a:lnTo>
                <a:close/>
                <a:moveTo>
                  <a:pt x="10538225" y="2"/>
                </a:moveTo>
                <a:lnTo>
                  <a:pt x="10551941" y="2"/>
                </a:lnTo>
                <a:lnTo>
                  <a:pt x="10551941" y="4572002"/>
                </a:lnTo>
                <a:lnTo>
                  <a:pt x="10538225" y="4572002"/>
                </a:lnTo>
                <a:close/>
                <a:moveTo>
                  <a:pt x="10116696" y="2"/>
                </a:moveTo>
                <a:lnTo>
                  <a:pt x="10130412" y="2"/>
                </a:lnTo>
                <a:lnTo>
                  <a:pt x="10130412" y="4572002"/>
                </a:lnTo>
                <a:lnTo>
                  <a:pt x="10116696" y="4572002"/>
                </a:lnTo>
                <a:close/>
                <a:moveTo>
                  <a:pt x="6322935" y="2"/>
                </a:moveTo>
                <a:lnTo>
                  <a:pt x="6336651" y="2"/>
                </a:lnTo>
                <a:lnTo>
                  <a:pt x="6336651" y="4572002"/>
                </a:lnTo>
                <a:lnTo>
                  <a:pt x="6322935" y="4572002"/>
                </a:lnTo>
                <a:close/>
                <a:moveTo>
                  <a:pt x="5479877" y="2"/>
                </a:moveTo>
                <a:lnTo>
                  <a:pt x="5493593" y="2"/>
                </a:lnTo>
                <a:lnTo>
                  <a:pt x="5493593" y="4572002"/>
                </a:lnTo>
                <a:lnTo>
                  <a:pt x="5479877" y="4572002"/>
                </a:lnTo>
                <a:close/>
                <a:moveTo>
                  <a:pt x="4636819" y="2"/>
                </a:moveTo>
                <a:lnTo>
                  <a:pt x="4650535" y="2"/>
                </a:lnTo>
                <a:lnTo>
                  <a:pt x="4650535" y="4572002"/>
                </a:lnTo>
                <a:lnTo>
                  <a:pt x="4636819" y="4572002"/>
                </a:lnTo>
                <a:close/>
                <a:moveTo>
                  <a:pt x="4215290" y="2"/>
                </a:moveTo>
                <a:lnTo>
                  <a:pt x="4229006" y="2"/>
                </a:lnTo>
                <a:lnTo>
                  <a:pt x="4229006" y="4572002"/>
                </a:lnTo>
                <a:lnTo>
                  <a:pt x="4215290" y="4572002"/>
                </a:lnTo>
                <a:close/>
                <a:moveTo>
                  <a:pt x="421529" y="2"/>
                </a:moveTo>
                <a:lnTo>
                  <a:pt x="435245" y="2"/>
                </a:lnTo>
                <a:lnTo>
                  <a:pt x="435245" y="4572002"/>
                </a:lnTo>
                <a:lnTo>
                  <a:pt x="421529" y="4572002"/>
                </a:lnTo>
                <a:close/>
                <a:moveTo>
                  <a:pt x="0" y="2"/>
                </a:moveTo>
                <a:lnTo>
                  <a:pt x="13716" y="2"/>
                </a:lnTo>
                <a:lnTo>
                  <a:pt x="13716" y="4572002"/>
                </a:lnTo>
                <a:lnTo>
                  <a:pt x="0" y="4572002"/>
                </a:lnTo>
                <a:close/>
                <a:moveTo>
                  <a:pt x="9273638" y="1"/>
                </a:moveTo>
                <a:lnTo>
                  <a:pt x="9287354" y="1"/>
                </a:lnTo>
                <a:lnTo>
                  <a:pt x="9287354" y="4572001"/>
                </a:lnTo>
                <a:lnTo>
                  <a:pt x="9273638" y="4572001"/>
                </a:lnTo>
                <a:close/>
                <a:moveTo>
                  <a:pt x="3372232" y="1"/>
                </a:moveTo>
                <a:lnTo>
                  <a:pt x="3385948" y="1"/>
                </a:lnTo>
                <a:lnTo>
                  <a:pt x="3385948" y="4572001"/>
                </a:lnTo>
                <a:lnTo>
                  <a:pt x="3372232" y="4572001"/>
                </a:lnTo>
                <a:close/>
                <a:moveTo>
                  <a:pt x="9695167" y="0"/>
                </a:moveTo>
                <a:lnTo>
                  <a:pt x="9708883" y="0"/>
                </a:lnTo>
                <a:lnTo>
                  <a:pt x="9708883" y="4572000"/>
                </a:lnTo>
                <a:lnTo>
                  <a:pt x="9695167" y="4572000"/>
                </a:lnTo>
                <a:close/>
                <a:moveTo>
                  <a:pt x="8852109" y="0"/>
                </a:moveTo>
                <a:lnTo>
                  <a:pt x="8865825" y="0"/>
                </a:lnTo>
                <a:lnTo>
                  <a:pt x="8865825" y="4572000"/>
                </a:lnTo>
                <a:lnTo>
                  <a:pt x="8852109" y="4572000"/>
                </a:lnTo>
                <a:close/>
                <a:moveTo>
                  <a:pt x="8430580" y="0"/>
                </a:moveTo>
                <a:lnTo>
                  <a:pt x="8444296" y="0"/>
                </a:lnTo>
                <a:lnTo>
                  <a:pt x="8444296" y="4572000"/>
                </a:lnTo>
                <a:lnTo>
                  <a:pt x="8430580" y="4572000"/>
                </a:lnTo>
                <a:close/>
                <a:moveTo>
                  <a:pt x="8009051" y="0"/>
                </a:moveTo>
                <a:lnTo>
                  <a:pt x="8022767" y="0"/>
                </a:lnTo>
                <a:lnTo>
                  <a:pt x="8022767" y="4572000"/>
                </a:lnTo>
                <a:lnTo>
                  <a:pt x="8009051" y="4572000"/>
                </a:lnTo>
                <a:close/>
                <a:moveTo>
                  <a:pt x="7587522" y="0"/>
                </a:moveTo>
                <a:lnTo>
                  <a:pt x="7601238" y="0"/>
                </a:lnTo>
                <a:lnTo>
                  <a:pt x="7601238" y="4572000"/>
                </a:lnTo>
                <a:lnTo>
                  <a:pt x="7587522" y="4572000"/>
                </a:lnTo>
                <a:close/>
                <a:moveTo>
                  <a:pt x="7165993" y="0"/>
                </a:moveTo>
                <a:lnTo>
                  <a:pt x="7179709" y="0"/>
                </a:lnTo>
                <a:lnTo>
                  <a:pt x="7179709" y="4572000"/>
                </a:lnTo>
                <a:lnTo>
                  <a:pt x="7165993" y="4572000"/>
                </a:lnTo>
                <a:close/>
                <a:moveTo>
                  <a:pt x="6744464" y="0"/>
                </a:moveTo>
                <a:lnTo>
                  <a:pt x="6758180" y="0"/>
                </a:lnTo>
                <a:lnTo>
                  <a:pt x="6758180" y="4572000"/>
                </a:lnTo>
                <a:lnTo>
                  <a:pt x="6744464" y="4572000"/>
                </a:lnTo>
                <a:close/>
                <a:moveTo>
                  <a:pt x="3793761" y="0"/>
                </a:moveTo>
                <a:lnTo>
                  <a:pt x="3807477" y="0"/>
                </a:lnTo>
                <a:lnTo>
                  <a:pt x="3807477" y="4572000"/>
                </a:lnTo>
                <a:lnTo>
                  <a:pt x="3793761" y="4572000"/>
                </a:lnTo>
                <a:close/>
                <a:moveTo>
                  <a:pt x="2950703" y="0"/>
                </a:moveTo>
                <a:lnTo>
                  <a:pt x="2964419" y="0"/>
                </a:lnTo>
                <a:lnTo>
                  <a:pt x="2964419" y="4572000"/>
                </a:lnTo>
                <a:lnTo>
                  <a:pt x="2950703" y="4572000"/>
                </a:lnTo>
                <a:close/>
                <a:moveTo>
                  <a:pt x="2529174" y="0"/>
                </a:moveTo>
                <a:lnTo>
                  <a:pt x="2542890" y="0"/>
                </a:lnTo>
                <a:lnTo>
                  <a:pt x="2542890" y="4572000"/>
                </a:lnTo>
                <a:lnTo>
                  <a:pt x="2529174" y="4572000"/>
                </a:lnTo>
                <a:close/>
                <a:moveTo>
                  <a:pt x="2107645" y="0"/>
                </a:moveTo>
                <a:lnTo>
                  <a:pt x="2121361" y="0"/>
                </a:lnTo>
                <a:lnTo>
                  <a:pt x="2121361" y="4572000"/>
                </a:lnTo>
                <a:lnTo>
                  <a:pt x="2107645" y="4572000"/>
                </a:lnTo>
                <a:close/>
                <a:moveTo>
                  <a:pt x="1686116" y="0"/>
                </a:moveTo>
                <a:lnTo>
                  <a:pt x="1699832" y="0"/>
                </a:lnTo>
                <a:lnTo>
                  <a:pt x="1699832" y="4572000"/>
                </a:lnTo>
                <a:lnTo>
                  <a:pt x="1686116" y="4572000"/>
                </a:lnTo>
                <a:close/>
                <a:moveTo>
                  <a:pt x="1264587" y="0"/>
                </a:moveTo>
                <a:lnTo>
                  <a:pt x="1278303" y="0"/>
                </a:lnTo>
                <a:lnTo>
                  <a:pt x="1278303" y="4572000"/>
                </a:lnTo>
                <a:lnTo>
                  <a:pt x="1264587" y="4572000"/>
                </a:lnTo>
                <a:close/>
                <a:moveTo>
                  <a:pt x="843058" y="0"/>
                </a:moveTo>
                <a:lnTo>
                  <a:pt x="856774" y="0"/>
                </a:lnTo>
                <a:lnTo>
                  <a:pt x="856774" y="4572000"/>
                </a:lnTo>
                <a:lnTo>
                  <a:pt x="843058" y="457200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9" name="Rectangle 87"/>
          <p:cNvSpPr/>
          <p:nvPr/>
        </p:nvSpPr>
        <p:spPr>
          <a:xfrm rot="2700000">
            <a:off x="2311242" y="-967047"/>
            <a:ext cx="13716" cy="6570294"/>
          </a:xfrm>
          <a:custGeom>
            <a:avLst/>
            <a:gdLst/>
            <a:ahLst/>
            <a:cxnLst/>
            <a:rect l="l" t="t" r="r" b="b"/>
            <a:pathLst>
              <a:path w="13716" h="6570294">
                <a:moveTo>
                  <a:pt x="0" y="6556578"/>
                </a:moveTo>
                <a:lnTo>
                  <a:pt x="13716" y="6570294"/>
                </a:lnTo>
                <a:lnTo>
                  <a:pt x="13716" y="6570294"/>
                </a:lnTo>
                <a:lnTo>
                  <a:pt x="0" y="6556578"/>
                </a:lnTo>
                <a:close/>
                <a:moveTo>
                  <a:pt x="0" y="13716"/>
                </a:moveTo>
                <a:lnTo>
                  <a:pt x="13716" y="0"/>
                </a:lnTo>
                <a:lnTo>
                  <a:pt x="13716" y="6465786"/>
                </a:lnTo>
                <a:lnTo>
                  <a:pt x="0" y="647950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0" name="Rectangle 88"/>
          <p:cNvSpPr/>
          <p:nvPr/>
        </p:nvSpPr>
        <p:spPr>
          <a:xfrm rot="2700000">
            <a:off x="3186527" y="-953751"/>
            <a:ext cx="13716" cy="6479503"/>
          </a:xfrm>
          <a:custGeom>
            <a:avLst/>
            <a:gdLst/>
            <a:ahLst/>
            <a:cxnLst/>
            <a:rect l="l" t="t" r="r" b="b"/>
            <a:pathLst>
              <a:path w="13716" h="6479503">
                <a:moveTo>
                  <a:pt x="0" y="13716"/>
                </a:moveTo>
                <a:lnTo>
                  <a:pt x="13716" y="0"/>
                </a:lnTo>
                <a:lnTo>
                  <a:pt x="13716" y="6465786"/>
                </a:lnTo>
                <a:lnTo>
                  <a:pt x="0" y="64795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1" name="Rectangle 89"/>
          <p:cNvSpPr/>
          <p:nvPr/>
        </p:nvSpPr>
        <p:spPr>
          <a:xfrm rot="2700000">
            <a:off x="4029713" y="-953750"/>
            <a:ext cx="13716" cy="6479503"/>
          </a:xfrm>
          <a:custGeom>
            <a:avLst/>
            <a:gdLst/>
            <a:ahLst/>
            <a:cxnLst/>
            <a:rect l="l" t="t" r="r" b="b"/>
            <a:pathLst>
              <a:path w="13716" h="6479503">
                <a:moveTo>
                  <a:pt x="0" y="13716"/>
                </a:moveTo>
                <a:lnTo>
                  <a:pt x="13716" y="0"/>
                </a:lnTo>
                <a:lnTo>
                  <a:pt x="13716" y="6465787"/>
                </a:lnTo>
                <a:lnTo>
                  <a:pt x="0" y="64795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2" name="Rectangle 90"/>
          <p:cNvSpPr/>
          <p:nvPr/>
        </p:nvSpPr>
        <p:spPr>
          <a:xfrm rot="2700000">
            <a:off x="4872899" y="-953750"/>
            <a:ext cx="13716" cy="6479503"/>
          </a:xfrm>
          <a:custGeom>
            <a:avLst/>
            <a:gdLst/>
            <a:ahLst/>
            <a:cxnLst/>
            <a:rect l="l" t="t" r="r" b="b"/>
            <a:pathLst>
              <a:path w="13716" h="6479503">
                <a:moveTo>
                  <a:pt x="0" y="13716"/>
                </a:moveTo>
                <a:lnTo>
                  <a:pt x="13716" y="0"/>
                </a:lnTo>
                <a:lnTo>
                  <a:pt x="13716" y="6465786"/>
                </a:lnTo>
                <a:lnTo>
                  <a:pt x="0" y="64795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3" name="Rectangle 91"/>
          <p:cNvSpPr/>
          <p:nvPr/>
        </p:nvSpPr>
        <p:spPr>
          <a:xfrm rot="2700000">
            <a:off x="5716086" y="-953749"/>
            <a:ext cx="13716" cy="6479501"/>
          </a:xfrm>
          <a:custGeom>
            <a:avLst/>
            <a:gdLst/>
            <a:ahLst/>
            <a:cxnLst/>
            <a:rect l="l" t="t" r="r" b="b"/>
            <a:pathLst>
              <a:path w="13716" h="6479501">
                <a:moveTo>
                  <a:pt x="0" y="13716"/>
                </a:moveTo>
                <a:lnTo>
                  <a:pt x="13716" y="0"/>
                </a:lnTo>
                <a:lnTo>
                  <a:pt x="13716" y="6465785"/>
                </a:lnTo>
                <a:lnTo>
                  <a:pt x="0" y="6479501"/>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4" name="Rectangle 92"/>
          <p:cNvSpPr/>
          <p:nvPr/>
        </p:nvSpPr>
        <p:spPr>
          <a:xfrm rot="2700000">
            <a:off x="6559272" y="-953750"/>
            <a:ext cx="13716" cy="6479502"/>
          </a:xfrm>
          <a:custGeom>
            <a:avLst/>
            <a:gdLst/>
            <a:ahLst/>
            <a:cxnLst/>
            <a:rect l="l" t="t" r="r" b="b"/>
            <a:pathLst>
              <a:path w="13716" h="6479502">
                <a:moveTo>
                  <a:pt x="0" y="13716"/>
                </a:moveTo>
                <a:lnTo>
                  <a:pt x="13716" y="0"/>
                </a:lnTo>
                <a:lnTo>
                  <a:pt x="13715" y="6465787"/>
                </a:lnTo>
                <a:lnTo>
                  <a:pt x="0" y="647950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5" name="Rectangle 93"/>
          <p:cNvSpPr/>
          <p:nvPr/>
        </p:nvSpPr>
        <p:spPr>
          <a:xfrm rot="2700000">
            <a:off x="7402457" y="-944051"/>
            <a:ext cx="13717" cy="6479502"/>
          </a:xfrm>
          <a:custGeom>
            <a:avLst/>
            <a:gdLst/>
            <a:ahLst/>
            <a:cxnLst/>
            <a:rect l="l" t="t" r="r" b="b"/>
            <a:pathLst>
              <a:path w="13717" h="6479502">
                <a:moveTo>
                  <a:pt x="0" y="13716"/>
                </a:moveTo>
                <a:lnTo>
                  <a:pt x="13717" y="0"/>
                </a:lnTo>
                <a:lnTo>
                  <a:pt x="13716" y="6465787"/>
                </a:lnTo>
                <a:lnTo>
                  <a:pt x="1" y="647950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6" name="Rectangle 94"/>
          <p:cNvSpPr/>
          <p:nvPr/>
        </p:nvSpPr>
        <p:spPr>
          <a:xfrm rot="2700000">
            <a:off x="8245644" y="-953750"/>
            <a:ext cx="13716" cy="6479502"/>
          </a:xfrm>
          <a:custGeom>
            <a:avLst/>
            <a:gdLst/>
            <a:ahLst/>
            <a:cxnLst/>
            <a:rect l="l" t="t" r="r" b="b"/>
            <a:pathLst>
              <a:path w="13716" h="6479502">
                <a:moveTo>
                  <a:pt x="0" y="13716"/>
                </a:moveTo>
                <a:lnTo>
                  <a:pt x="13716" y="0"/>
                </a:lnTo>
                <a:lnTo>
                  <a:pt x="13715" y="6465787"/>
                </a:lnTo>
                <a:lnTo>
                  <a:pt x="0" y="647950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7" name="Rectangle 95"/>
          <p:cNvSpPr/>
          <p:nvPr/>
        </p:nvSpPr>
        <p:spPr>
          <a:xfrm rot="2700000">
            <a:off x="9088831" y="-953750"/>
            <a:ext cx="13717" cy="6479503"/>
          </a:xfrm>
          <a:custGeom>
            <a:avLst/>
            <a:gdLst/>
            <a:ahLst/>
            <a:cxnLst/>
            <a:rect l="l" t="t" r="r" b="b"/>
            <a:pathLst>
              <a:path w="13717" h="6479503">
                <a:moveTo>
                  <a:pt x="13717" y="0"/>
                </a:moveTo>
                <a:lnTo>
                  <a:pt x="13716" y="6465787"/>
                </a:lnTo>
                <a:lnTo>
                  <a:pt x="0" y="6479503"/>
                </a:lnTo>
                <a:lnTo>
                  <a:pt x="1" y="13717"/>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8" name="Rectangle 96"/>
          <p:cNvSpPr/>
          <p:nvPr/>
        </p:nvSpPr>
        <p:spPr>
          <a:xfrm rot="2700000">
            <a:off x="9912896" y="-907596"/>
            <a:ext cx="13716" cy="6425429"/>
          </a:xfrm>
          <a:custGeom>
            <a:avLst/>
            <a:gdLst/>
            <a:ahLst/>
            <a:cxnLst/>
            <a:rect l="l" t="t" r="r" b="b"/>
            <a:pathLst>
              <a:path w="13716" h="6425429">
                <a:moveTo>
                  <a:pt x="0" y="0"/>
                </a:moveTo>
                <a:lnTo>
                  <a:pt x="13716" y="13717"/>
                </a:lnTo>
                <a:lnTo>
                  <a:pt x="13716" y="6411713"/>
                </a:lnTo>
                <a:lnTo>
                  <a:pt x="0" y="6425429"/>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9" name="Rectangle 97"/>
          <p:cNvSpPr/>
          <p:nvPr/>
        </p:nvSpPr>
        <p:spPr>
          <a:xfrm rot="2700000">
            <a:off x="10334491" y="110221"/>
            <a:ext cx="13717" cy="5232981"/>
          </a:xfrm>
          <a:custGeom>
            <a:avLst/>
            <a:gdLst/>
            <a:ahLst/>
            <a:cxnLst/>
            <a:rect l="l" t="t" r="r" b="b"/>
            <a:pathLst>
              <a:path w="13717" h="5232981">
                <a:moveTo>
                  <a:pt x="0" y="0"/>
                </a:moveTo>
                <a:lnTo>
                  <a:pt x="13717" y="13716"/>
                </a:lnTo>
                <a:lnTo>
                  <a:pt x="13717" y="5219264"/>
                </a:lnTo>
                <a:lnTo>
                  <a:pt x="1" y="5232981"/>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0" name="Rectangle 98"/>
          <p:cNvSpPr/>
          <p:nvPr/>
        </p:nvSpPr>
        <p:spPr>
          <a:xfrm rot="2700000">
            <a:off x="10756084" y="1128037"/>
            <a:ext cx="13716" cy="4040537"/>
          </a:xfrm>
          <a:custGeom>
            <a:avLst/>
            <a:gdLst/>
            <a:ahLst/>
            <a:cxnLst/>
            <a:rect l="l" t="t" r="r" b="b"/>
            <a:pathLst>
              <a:path w="13716" h="4040537">
                <a:moveTo>
                  <a:pt x="0" y="0"/>
                </a:moveTo>
                <a:lnTo>
                  <a:pt x="13716" y="13716"/>
                </a:lnTo>
                <a:lnTo>
                  <a:pt x="13715" y="4026822"/>
                </a:lnTo>
                <a:lnTo>
                  <a:pt x="1" y="4040537"/>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1" name="Rectangle 99"/>
          <p:cNvSpPr/>
          <p:nvPr/>
        </p:nvSpPr>
        <p:spPr>
          <a:xfrm rot="2700000">
            <a:off x="11177678" y="2145853"/>
            <a:ext cx="13716" cy="2848091"/>
          </a:xfrm>
          <a:custGeom>
            <a:avLst/>
            <a:gdLst/>
            <a:ahLst/>
            <a:cxnLst/>
            <a:rect l="l" t="t" r="r" b="b"/>
            <a:pathLst>
              <a:path w="13716" h="2848091">
                <a:moveTo>
                  <a:pt x="0" y="0"/>
                </a:moveTo>
                <a:lnTo>
                  <a:pt x="13716" y="13716"/>
                </a:lnTo>
                <a:lnTo>
                  <a:pt x="13715" y="2834375"/>
                </a:lnTo>
                <a:lnTo>
                  <a:pt x="0" y="2848091"/>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2" name="Rectangle 100"/>
          <p:cNvSpPr/>
          <p:nvPr/>
        </p:nvSpPr>
        <p:spPr>
          <a:xfrm rot="2700000">
            <a:off x="11599272" y="3163669"/>
            <a:ext cx="13715" cy="1655644"/>
          </a:xfrm>
          <a:custGeom>
            <a:avLst/>
            <a:gdLst/>
            <a:ahLst/>
            <a:cxnLst/>
            <a:rect l="l" t="t" r="r" b="b"/>
            <a:pathLst>
              <a:path w="13715" h="1655644">
                <a:moveTo>
                  <a:pt x="0" y="0"/>
                </a:moveTo>
                <a:lnTo>
                  <a:pt x="13715" y="13716"/>
                </a:lnTo>
                <a:lnTo>
                  <a:pt x="13715" y="1641929"/>
                </a:lnTo>
                <a:lnTo>
                  <a:pt x="0" y="1655644"/>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3" name="Rectangle 101"/>
          <p:cNvSpPr/>
          <p:nvPr/>
        </p:nvSpPr>
        <p:spPr>
          <a:xfrm rot="2700000">
            <a:off x="12020868" y="4181493"/>
            <a:ext cx="13715" cy="463189"/>
          </a:xfrm>
          <a:custGeom>
            <a:avLst/>
            <a:gdLst/>
            <a:ahLst/>
            <a:cxnLst/>
            <a:rect l="l" t="t" r="r" b="b"/>
            <a:pathLst>
              <a:path w="13715" h="463189">
                <a:moveTo>
                  <a:pt x="1" y="0"/>
                </a:moveTo>
                <a:lnTo>
                  <a:pt x="13715" y="13716"/>
                </a:lnTo>
                <a:lnTo>
                  <a:pt x="13715" y="449474"/>
                </a:lnTo>
                <a:lnTo>
                  <a:pt x="0" y="463189"/>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4" name="Rectangle 102"/>
          <p:cNvSpPr/>
          <p:nvPr/>
        </p:nvSpPr>
        <p:spPr>
          <a:xfrm rot="2700000">
            <a:off x="203277" y="-93899"/>
            <a:ext cx="13716" cy="608068"/>
          </a:xfrm>
          <a:custGeom>
            <a:avLst/>
            <a:gdLst/>
            <a:ahLst/>
            <a:cxnLst/>
            <a:rect l="l" t="t" r="r" b="b"/>
            <a:pathLst>
              <a:path w="13716" h="608068">
                <a:moveTo>
                  <a:pt x="0" y="13716"/>
                </a:moveTo>
                <a:lnTo>
                  <a:pt x="13716" y="0"/>
                </a:lnTo>
                <a:lnTo>
                  <a:pt x="13716" y="608068"/>
                </a:lnTo>
                <a:lnTo>
                  <a:pt x="0" y="59435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5" name="Rectangle 103"/>
          <p:cNvSpPr/>
          <p:nvPr/>
        </p:nvSpPr>
        <p:spPr>
          <a:xfrm rot="2700000">
            <a:off x="624870" y="-268529"/>
            <a:ext cx="13716" cy="1800514"/>
          </a:xfrm>
          <a:custGeom>
            <a:avLst/>
            <a:gdLst/>
            <a:ahLst/>
            <a:cxnLst/>
            <a:rect l="l" t="t" r="r" b="b"/>
            <a:pathLst>
              <a:path w="13716" h="1800514">
                <a:moveTo>
                  <a:pt x="0" y="13716"/>
                </a:moveTo>
                <a:lnTo>
                  <a:pt x="13716" y="0"/>
                </a:lnTo>
                <a:lnTo>
                  <a:pt x="13716" y="1800514"/>
                </a:lnTo>
                <a:lnTo>
                  <a:pt x="0" y="178679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6" name="Rectangle 104"/>
          <p:cNvSpPr/>
          <p:nvPr/>
        </p:nvSpPr>
        <p:spPr>
          <a:xfrm rot="2700000">
            <a:off x="1046463" y="-443158"/>
            <a:ext cx="13716" cy="2992958"/>
          </a:xfrm>
          <a:custGeom>
            <a:avLst/>
            <a:gdLst/>
            <a:ahLst/>
            <a:cxnLst/>
            <a:rect l="l" t="t" r="r" b="b"/>
            <a:pathLst>
              <a:path w="13716" h="2992958">
                <a:moveTo>
                  <a:pt x="0" y="13716"/>
                </a:moveTo>
                <a:lnTo>
                  <a:pt x="13716" y="0"/>
                </a:lnTo>
                <a:lnTo>
                  <a:pt x="13716" y="2992958"/>
                </a:lnTo>
                <a:lnTo>
                  <a:pt x="0" y="297924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7" name="Rectangle 105"/>
          <p:cNvSpPr/>
          <p:nvPr/>
        </p:nvSpPr>
        <p:spPr>
          <a:xfrm rot="2700000">
            <a:off x="1468056" y="-617788"/>
            <a:ext cx="13716" cy="4185404"/>
          </a:xfrm>
          <a:custGeom>
            <a:avLst/>
            <a:gdLst/>
            <a:ahLst/>
            <a:cxnLst/>
            <a:rect l="l" t="t" r="r" b="b"/>
            <a:pathLst>
              <a:path w="13716" h="4185404">
                <a:moveTo>
                  <a:pt x="0" y="13716"/>
                </a:moveTo>
                <a:lnTo>
                  <a:pt x="13716" y="0"/>
                </a:lnTo>
                <a:lnTo>
                  <a:pt x="13716" y="4185404"/>
                </a:lnTo>
                <a:lnTo>
                  <a:pt x="0" y="417168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8" name="Rectangle 106"/>
          <p:cNvSpPr/>
          <p:nvPr/>
        </p:nvSpPr>
        <p:spPr>
          <a:xfrm rot="2700000">
            <a:off x="1889649" y="-792416"/>
            <a:ext cx="13716" cy="5377849"/>
          </a:xfrm>
          <a:custGeom>
            <a:avLst/>
            <a:gdLst/>
            <a:ahLst/>
            <a:cxnLst/>
            <a:rect l="l" t="t" r="r" b="b"/>
            <a:pathLst>
              <a:path w="13716" h="5377849">
                <a:moveTo>
                  <a:pt x="0" y="13716"/>
                </a:moveTo>
                <a:lnTo>
                  <a:pt x="13716" y="0"/>
                </a:lnTo>
                <a:lnTo>
                  <a:pt x="13716" y="5377849"/>
                </a:lnTo>
                <a:lnTo>
                  <a:pt x="0" y="536413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9" name="Rectangle 148"/>
          <p:cNvSpPr/>
          <p:nvPr/>
        </p:nvSpPr>
        <p:spPr>
          <a:xfrm rot="18900000" flipV="1">
            <a:off x="2070569" y="-450209"/>
            <a:ext cx="13716" cy="5889566"/>
          </a:xfrm>
          <a:custGeom>
            <a:avLst/>
            <a:gdLst/>
            <a:ahLst/>
            <a:cxnLst/>
            <a:rect l="l" t="t" r="r" b="b"/>
            <a:pathLst>
              <a:path w="13716" h="5889566">
                <a:moveTo>
                  <a:pt x="13716" y="5889566"/>
                </a:moveTo>
                <a:lnTo>
                  <a:pt x="13716" y="0"/>
                </a:lnTo>
                <a:lnTo>
                  <a:pt x="0" y="13716"/>
                </a:lnTo>
                <a:lnTo>
                  <a:pt x="0" y="587585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0" name="Rectangle 323"/>
          <p:cNvSpPr/>
          <p:nvPr/>
        </p:nvSpPr>
        <p:spPr>
          <a:xfrm rot="18900000" flipV="1">
            <a:off x="1648976" y="567610"/>
            <a:ext cx="13716" cy="4697119"/>
          </a:xfrm>
          <a:custGeom>
            <a:avLst/>
            <a:gdLst/>
            <a:ahLst/>
            <a:cxnLst/>
            <a:rect l="l" t="t" r="r" b="b"/>
            <a:pathLst>
              <a:path w="13716" h="4697119">
                <a:moveTo>
                  <a:pt x="13716" y="4697119"/>
                </a:moveTo>
                <a:lnTo>
                  <a:pt x="13716" y="0"/>
                </a:lnTo>
                <a:lnTo>
                  <a:pt x="0" y="13716"/>
                </a:lnTo>
                <a:lnTo>
                  <a:pt x="0" y="46834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1" name="Rectangle 324"/>
          <p:cNvSpPr/>
          <p:nvPr/>
        </p:nvSpPr>
        <p:spPr>
          <a:xfrm rot="18900000" flipV="1">
            <a:off x="1227383" y="1585424"/>
            <a:ext cx="13716" cy="3504674"/>
          </a:xfrm>
          <a:custGeom>
            <a:avLst/>
            <a:gdLst/>
            <a:ahLst/>
            <a:cxnLst/>
            <a:rect l="l" t="t" r="r" b="b"/>
            <a:pathLst>
              <a:path w="13716" h="3504674">
                <a:moveTo>
                  <a:pt x="13716" y="3504674"/>
                </a:moveTo>
                <a:lnTo>
                  <a:pt x="13716" y="0"/>
                </a:lnTo>
                <a:lnTo>
                  <a:pt x="0" y="13716"/>
                </a:lnTo>
                <a:lnTo>
                  <a:pt x="0" y="349095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2" name="Rectangle 325"/>
          <p:cNvSpPr/>
          <p:nvPr/>
        </p:nvSpPr>
        <p:spPr>
          <a:xfrm rot="18900000" flipV="1">
            <a:off x="805790" y="2603242"/>
            <a:ext cx="13716" cy="2312226"/>
          </a:xfrm>
          <a:custGeom>
            <a:avLst/>
            <a:gdLst/>
            <a:ahLst/>
            <a:cxnLst/>
            <a:rect l="l" t="t" r="r" b="b"/>
            <a:pathLst>
              <a:path w="13716" h="2312226">
                <a:moveTo>
                  <a:pt x="13716" y="2312226"/>
                </a:moveTo>
                <a:lnTo>
                  <a:pt x="13716" y="0"/>
                </a:lnTo>
                <a:lnTo>
                  <a:pt x="0" y="13716"/>
                </a:lnTo>
                <a:lnTo>
                  <a:pt x="0" y="229851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3" name="Rectangle 326"/>
          <p:cNvSpPr/>
          <p:nvPr/>
        </p:nvSpPr>
        <p:spPr>
          <a:xfrm rot="18900000" flipV="1">
            <a:off x="384198" y="3621057"/>
            <a:ext cx="13716" cy="1119782"/>
          </a:xfrm>
          <a:custGeom>
            <a:avLst/>
            <a:gdLst/>
            <a:ahLst/>
            <a:cxnLst/>
            <a:rect l="l" t="t" r="r" b="b"/>
            <a:pathLst>
              <a:path w="13716" h="1119782">
                <a:moveTo>
                  <a:pt x="13716" y="1119782"/>
                </a:moveTo>
                <a:lnTo>
                  <a:pt x="13716" y="0"/>
                </a:lnTo>
                <a:lnTo>
                  <a:pt x="0" y="13716"/>
                </a:lnTo>
                <a:lnTo>
                  <a:pt x="0" y="110606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4" name="Rectangle 371"/>
          <p:cNvSpPr/>
          <p:nvPr/>
        </p:nvSpPr>
        <p:spPr>
          <a:xfrm rot="18900000" flipV="1">
            <a:off x="2705180" y="-953749"/>
            <a:ext cx="13716" cy="6479500"/>
          </a:xfrm>
          <a:custGeom>
            <a:avLst/>
            <a:gdLst/>
            <a:ahLst/>
            <a:cxnLst/>
            <a:rect l="l" t="t" r="r" b="b"/>
            <a:pathLst>
              <a:path w="13716" h="6479500">
                <a:moveTo>
                  <a:pt x="0" y="6479500"/>
                </a:moveTo>
                <a:lnTo>
                  <a:pt x="13716" y="6465784"/>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5" name="Rectangle 373"/>
          <p:cNvSpPr/>
          <p:nvPr/>
        </p:nvSpPr>
        <p:spPr>
          <a:xfrm rot="18900000" flipV="1">
            <a:off x="4391552" y="-953749"/>
            <a:ext cx="13716" cy="6479500"/>
          </a:xfrm>
          <a:custGeom>
            <a:avLst/>
            <a:gdLst/>
            <a:ahLst/>
            <a:cxnLst/>
            <a:rect l="l" t="t" r="r" b="b"/>
            <a:pathLst>
              <a:path w="13716" h="6479500">
                <a:moveTo>
                  <a:pt x="0" y="6479500"/>
                </a:moveTo>
                <a:lnTo>
                  <a:pt x="13716" y="6465784"/>
                </a:lnTo>
                <a:lnTo>
                  <a:pt x="13716" y="0"/>
                </a:lnTo>
                <a:lnTo>
                  <a:pt x="0" y="13715"/>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6" name="Rectangle 375"/>
          <p:cNvSpPr/>
          <p:nvPr/>
        </p:nvSpPr>
        <p:spPr>
          <a:xfrm rot="18900000" flipV="1">
            <a:off x="6077925" y="-953749"/>
            <a:ext cx="13716" cy="6479501"/>
          </a:xfrm>
          <a:custGeom>
            <a:avLst/>
            <a:gdLst/>
            <a:ahLst/>
            <a:cxnLst/>
            <a:rect l="l" t="t" r="r" b="b"/>
            <a:pathLst>
              <a:path w="13716" h="6479501">
                <a:moveTo>
                  <a:pt x="0" y="6479501"/>
                </a:moveTo>
                <a:lnTo>
                  <a:pt x="13716" y="6465785"/>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7" name="Rectangle 376"/>
          <p:cNvSpPr/>
          <p:nvPr/>
        </p:nvSpPr>
        <p:spPr>
          <a:xfrm rot="18900000" flipV="1">
            <a:off x="6916261" y="-965458"/>
            <a:ext cx="13716" cy="6493219"/>
          </a:xfrm>
          <a:custGeom>
            <a:avLst/>
            <a:gdLst/>
            <a:ahLst/>
            <a:cxnLst/>
            <a:rect l="l" t="t" r="r" b="b"/>
            <a:pathLst>
              <a:path w="13716" h="6493219">
                <a:moveTo>
                  <a:pt x="13716" y="6479504"/>
                </a:moveTo>
                <a:lnTo>
                  <a:pt x="13716" y="0"/>
                </a:lnTo>
                <a:lnTo>
                  <a:pt x="0" y="13717"/>
                </a:lnTo>
                <a:lnTo>
                  <a:pt x="0" y="6493219"/>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8" name="Rectangle 377"/>
          <p:cNvSpPr/>
          <p:nvPr/>
        </p:nvSpPr>
        <p:spPr>
          <a:xfrm rot="18900000" flipV="1">
            <a:off x="7759447" y="-965458"/>
            <a:ext cx="13717" cy="6493219"/>
          </a:xfrm>
          <a:custGeom>
            <a:avLst/>
            <a:gdLst/>
            <a:ahLst/>
            <a:cxnLst/>
            <a:rect l="l" t="t" r="r" b="b"/>
            <a:pathLst>
              <a:path w="13717" h="6493219">
                <a:moveTo>
                  <a:pt x="0" y="6493219"/>
                </a:moveTo>
                <a:lnTo>
                  <a:pt x="13716" y="6479502"/>
                </a:lnTo>
                <a:lnTo>
                  <a:pt x="13717"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9" name="Rectangle 378"/>
          <p:cNvSpPr/>
          <p:nvPr/>
        </p:nvSpPr>
        <p:spPr>
          <a:xfrm rot="18900000" flipV="1">
            <a:off x="8602633" y="-965458"/>
            <a:ext cx="13716" cy="6493219"/>
          </a:xfrm>
          <a:custGeom>
            <a:avLst/>
            <a:gdLst/>
            <a:ahLst/>
            <a:cxnLst/>
            <a:rect l="l" t="t" r="r" b="b"/>
            <a:pathLst>
              <a:path w="13716" h="6493219">
                <a:moveTo>
                  <a:pt x="13716" y="6479504"/>
                </a:moveTo>
                <a:lnTo>
                  <a:pt x="13716" y="0"/>
                </a:lnTo>
                <a:lnTo>
                  <a:pt x="0" y="13716"/>
                </a:lnTo>
                <a:lnTo>
                  <a:pt x="0" y="6493219"/>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0" name="Rectangle 138"/>
          <p:cNvSpPr/>
          <p:nvPr/>
        </p:nvSpPr>
        <p:spPr>
          <a:xfrm rot="18900000" flipV="1">
            <a:off x="10088968" y="-882602"/>
            <a:ext cx="13716" cy="5927431"/>
          </a:xfrm>
          <a:custGeom>
            <a:avLst/>
            <a:gdLst/>
            <a:ahLst/>
            <a:cxnLst/>
            <a:rect l="l" t="t" r="r" b="b"/>
            <a:pathLst>
              <a:path w="13716" h="5927431">
                <a:moveTo>
                  <a:pt x="0" y="5927431"/>
                </a:moveTo>
                <a:lnTo>
                  <a:pt x="13715" y="5913716"/>
                </a:lnTo>
                <a:lnTo>
                  <a:pt x="13716" y="13716"/>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1" name="Rectangle 139"/>
          <p:cNvSpPr/>
          <p:nvPr/>
        </p:nvSpPr>
        <p:spPr>
          <a:xfrm rot="18900000" flipV="1">
            <a:off x="10510562" y="-707971"/>
            <a:ext cx="13716" cy="4734985"/>
          </a:xfrm>
          <a:custGeom>
            <a:avLst/>
            <a:gdLst/>
            <a:ahLst/>
            <a:cxnLst/>
            <a:rect l="l" t="t" r="r" b="b"/>
            <a:pathLst>
              <a:path w="13716" h="4734985">
                <a:moveTo>
                  <a:pt x="0" y="4734985"/>
                </a:moveTo>
                <a:lnTo>
                  <a:pt x="13715" y="4721270"/>
                </a:lnTo>
                <a:lnTo>
                  <a:pt x="13716" y="13715"/>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2" name="Rectangle 140"/>
          <p:cNvSpPr/>
          <p:nvPr/>
        </p:nvSpPr>
        <p:spPr>
          <a:xfrm rot="18900000" flipV="1">
            <a:off x="10932155" y="-533342"/>
            <a:ext cx="13716" cy="3542540"/>
          </a:xfrm>
          <a:custGeom>
            <a:avLst/>
            <a:gdLst/>
            <a:ahLst/>
            <a:cxnLst/>
            <a:rect l="l" t="t" r="r" b="b"/>
            <a:pathLst>
              <a:path w="13716" h="3542540">
                <a:moveTo>
                  <a:pt x="0" y="3542540"/>
                </a:moveTo>
                <a:lnTo>
                  <a:pt x="13715" y="3528825"/>
                </a:lnTo>
                <a:lnTo>
                  <a:pt x="13716" y="13716"/>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3" name="Rectangle 141"/>
          <p:cNvSpPr/>
          <p:nvPr/>
        </p:nvSpPr>
        <p:spPr>
          <a:xfrm rot="18900000" flipV="1">
            <a:off x="11353748" y="-358712"/>
            <a:ext cx="13716" cy="2350095"/>
          </a:xfrm>
          <a:custGeom>
            <a:avLst/>
            <a:gdLst/>
            <a:ahLst/>
            <a:cxnLst/>
            <a:rect l="l" t="t" r="r" b="b"/>
            <a:pathLst>
              <a:path w="13716" h="2350095">
                <a:moveTo>
                  <a:pt x="0" y="2350095"/>
                </a:moveTo>
                <a:lnTo>
                  <a:pt x="13715" y="2336380"/>
                </a:lnTo>
                <a:lnTo>
                  <a:pt x="13716" y="13714"/>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4" name="Rectangle 142"/>
          <p:cNvSpPr/>
          <p:nvPr/>
        </p:nvSpPr>
        <p:spPr>
          <a:xfrm rot="18900000" flipV="1">
            <a:off x="11775341" y="-184083"/>
            <a:ext cx="13716" cy="1157650"/>
          </a:xfrm>
          <a:custGeom>
            <a:avLst/>
            <a:gdLst/>
            <a:ahLst/>
            <a:cxnLst/>
            <a:rect l="l" t="t" r="r" b="b"/>
            <a:pathLst>
              <a:path w="13716" h="1157650">
                <a:moveTo>
                  <a:pt x="0" y="1157650"/>
                </a:moveTo>
                <a:lnTo>
                  <a:pt x="13716" y="1143934"/>
                </a:lnTo>
                <a:lnTo>
                  <a:pt x="13716" y="13716"/>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5" name="Rectangle 372"/>
          <p:cNvSpPr/>
          <p:nvPr/>
        </p:nvSpPr>
        <p:spPr>
          <a:xfrm rot="18900000" flipV="1">
            <a:off x="3543517" y="-965458"/>
            <a:ext cx="13716" cy="6493219"/>
          </a:xfrm>
          <a:custGeom>
            <a:avLst/>
            <a:gdLst/>
            <a:ahLst/>
            <a:cxnLst/>
            <a:rect l="l" t="t" r="r" b="b"/>
            <a:pathLst>
              <a:path w="13716" h="6493219">
                <a:moveTo>
                  <a:pt x="0" y="6493219"/>
                </a:moveTo>
                <a:lnTo>
                  <a:pt x="13716" y="6479503"/>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6" name="Rectangle 374"/>
          <p:cNvSpPr/>
          <p:nvPr/>
        </p:nvSpPr>
        <p:spPr>
          <a:xfrm rot="18900000" flipV="1">
            <a:off x="5229889" y="-965458"/>
            <a:ext cx="13716" cy="6493220"/>
          </a:xfrm>
          <a:custGeom>
            <a:avLst/>
            <a:gdLst/>
            <a:ahLst/>
            <a:cxnLst/>
            <a:rect l="l" t="t" r="r" b="b"/>
            <a:pathLst>
              <a:path w="13716" h="6493220">
                <a:moveTo>
                  <a:pt x="0" y="6493220"/>
                </a:moveTo>
                <a:lnTo>
                  <a:pt x="13716" y="6479504"/>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7" name="Teardrop 3"/>
          <p:cNvSpPr/>
          <p:nvPr/>
        </p:nvSpPr>
        <p:spPr>
          <a:xfrm rot="5400000" flipH="1" flipV="1">
            <a:off x="64427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8" name="Teardrop 3"/>
          <p:cNvSpPr/>
          <p:nvPr/>
        </p:nvSpPr>
        <p:spPr>
          <a:xfrm rot="5400000" flipH="1" flipV="1">
            <a:off x="-148774" y="258315"/>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1"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6" y="223846"/>
                </a:cubicBezTo>
                <a:lnTo>
                  <a:pt x="221347" y="232509"/>
                </a:lnTo>
                <a:cubicBezTo>
                  <a:pt x="224389"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0"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1" y="93753"/>
                </a:cubicBezTo>
                <a:cubicBezTo>
                  <a:pt x="100880" y="69151"/>
                  <a:pt x="130228" y="53433"/>
                  <a:pt x="163247" y="53433"/>
                </a:cubicBezTo>
                <a:cubicBezTo>
                  <a:pt x="186137" y="53872"/>
                  <a:pt x="201262" y="50984"/>
                  <a:pt x="211354"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8"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1" y="8808"/>
                </a:lnTo>
                <a:lnTo>
                  <a:pt x="515981" y="8744"/>
                </a:lnTo>
                <a:lnTo>
                  <a:pt x="601147" y="8744"/>
                </a:lnTo>
                <a:lnTo>
                  <a:pt x="599274"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9" name="Teardrop 3"/>
          <p:cNvSpPr/>
          <p:nvPr/>
        </p:nvSpPr>
        <p:spPr>
          <a:xfrm rot="5400000" flipH="1" flipV="1">
            <a:off x="13875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0" name="Teardrop 3"/>
          <p:cNvSpPr/>
          <p:nvPr/>
        </p:nvSpPr>
        <p:spPr>
          <a:xfrm rot="5400000" flipH="1" flipV="1">
            <a:off x="22300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1" name="Teardrop 3"/>
          <p:cNvSpPr/>
          <p:nvPr/>
        </p:nvSpPr>
        <p:spPr>
          <a:xfrm rot="5400000" flipH="1" flipV="1">
            <a:off x="307261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2" name="Teardrop 3"/>
          <p:cNvSpPr/>
          <p:nvPr/>
        </p:nvSpPr>
        <p:spPr>
          <a:xfrm rot="5400000" flipH="1" flipV="1">
            <a:off x="391515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3" name="Teardrop 3"/>
          <p:cNvSpPr/>
          <p:nvPr/>
        </p:nvSpPr>
        <p:spPr>
          <a:xfrm rot="5400000" flipH="1" flipV="1">
            <a:off x="47576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4" name="Teardrop 3"/>
          <p:cNvSpPr/>
          <p:nvPr/>
        </p:nvSpPr>
        <p:spPr>
          <a:xfrm rot="5400000" flipH="1" flipV="1">
            <a:off x="56002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5" name="Teardrop 3"/>
          <p:cNvSpPr/>
          <p:nvPr/>
        </p:nvSpPr>
        <p:spPr>
          <a:xfrm rot="5400000" flipH="1" flipV="1">
            <a:off x="812785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6" name="Teardrop 3"/>
          <p:cNvSpPr/>
          <p:nvPr/>
        </p:nvSpPr>
        <p:spPr>
          <a:xfrm rot="5400000" flipH="1" flipV="1">
            <a:off x="728531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7" name="Teardrop 3"/>
          <p:cNvSpPr/>
          <p:nvPr/>
        </p:nvSpPr>
        <p:spPr>
          <a:xfrm rot="5400000" flipH="1" flipV="1">
            <a:off x="98129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8" name="Teardrop 3"/>
          <p:cNvSpPr/>
          <p:nvPr/>
        </p:nvSpPr>
        <p:spPr>
          <a:xfrm rot="5400000" flipH="1" flipV="1">
            <a:off x="89703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9" name="Teardrop 3"/>
          <p:cNvSpPr/>
          <p:nvPr/>
        </p:nvSpPr>
        <p:spPr>
          <a:xfrm rot="5400000" flipH="1" flipV="1">
            <a:off x="11498011"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0" name="Teardrop 3"/>
          <p:cNvSpPr/>
          <p:nvPr/>
        </p:nvSpPr>
        <p:spPr>
          <a:xfrm rot="5400000" flipH="1" flipV="1">
            <a:off x="106554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1" name="Teardrop 3"/>
          <p:cNvSpPr/>
          <p:nvPr/>
        </p:nvSpPr>
        <p:spPr>
          <a:xfrm rot="5400000" flipH="1" flipV="1">
            <a:off x="5449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2" name="Oval 591"/>
          <p:cNvSpPr/>
          <p:nvPr/>
        </p:nvSpPr>
        <p:spPr>
          <a:xfrm>
            <a:off x="66645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3" name="Oval 167"/>
          <p:cNvSpPr/>
          <p:nvPr/>
        </p:nvSpPr>
        <p:spPr>
          <a:xfrm>
            <a:off x="0" y="331699"/>
            <a:ext cx="93942" cy="4240302"/>
          </a:xfrm>
          <a:custGeom>
            <a:avLst/>
            <a:gdLst/>
            <a:ahLst/>
            <a:cxnLst/>
            <a:rect l="l" t="t" r="r" b="b"/>
            <a:pathLst>
              <a:path w="93942" h="4240302">
                <a:moveTo>
                  <a:pt x="9066" y="4229620"/>
                </a:moveTo>
                <a:cubicBezTo>
                  <a:pt x="23324" y="4229620"/>
                  <a:pt x="36761" y="4233136"/>
                  <a:pt x="48054" y="4240302"/>
                </a:cubicBezTo>
                <a:lnTo>
                  <a:pt x="0" y="4240302"/>
                </a:lnTo>
                <a:lnTo>
                  <a:pt x="0" y="4231451"/>
                </a:lnTo>
                <a:cubicBezTo>
                  <a:pt x="2881" y="4229788"/>
                  <a:pt x="5954" y="4229620"/>
                  <a:pt x="9066" y="4229620"/>
                </a:cubicBezTo>
                <a:close/>
                <a:moveTo>
                  <a:pt x="9066" y="3380947"/>
                </a:moveTo>
                <a:cubicBezTo>
                  <a:pt x="55942" y="3380947"/>
                  <a:pt x="93942" y="3418947"/>
                  <a:pt x="93942" y="3465822"/>
                </a:cubicBezTo>
                <a:cubicBezTo>
                  <a:pt x="93942" y="3512697"/>
                  <a:pt x="55942" y="3550697"/>
                  <a:pt x="9066" y="3550697"/>
                </a:cubicBezTo>
                <a:lnTo>
                  <a:pt x="0" y="3548867"/>
                </a:lnTo>
                <a:lnTo>
                  <a:pt x="0" y="3382777"/>
                </a:lnTo>
                <a:cubicBezTo>
                  <a:pt x="2881" y="3381115"/>
                  <a:pt x="5954" y="3380947"/>
                  <a:pt x="9066" y="3380947"/>
                </a:cubicBezTo>
                <a:close/>
                <a:moveTo>
                  <a:pt x="9066" y="2536768"/>
                </a:moveTo>
                <a:cubicBezTo>
                  <a:pt x="55942" y="2536768"/>
                  <a:pt x="93942" y="2574768"/>
                  <a:pt x="93942" y="2621643"/>
                </a:cubicBezTo>
                <a:cubicBezTo>
                  <a:pt x="93942" y="2668518"/>
                  <a:pt x="55942" y="2706518"/>
                  <a:pt x="9066" y="2706518"/>
                </a:cubicBezTo>
                <a:lnTo>
                  <a:pt x="0" y="2704688"/>
                </a:lnTo>
                <a:lnTo>
                  <a:pt x="0" y="2538598"/>
                </a:lnTo>
                <a:cubicBezTo>
                  <a:pt x="2881" y="2536936"/>
                  <a:pt x="5954" y="2536768"/>
                  <a:pt x="9066" y="2536768"/>
                </a:cubicBezTo>
                <a:close/>
                <a:moveTo>
                  <a:pt x="9066" y="1688095"/>
                </a:moveTo>
                <a:cubicBezTo>
                  <a:pt x="55942" y="1688095"/>
                  <a:pt x="93942" y="1726095"/>
                  <a:pt x="93942" y="1772970"/>
                </a:cubicBezTo>
                <a:cubicBezTo>
                  <a:pt x="93942" y="1819845"/>
                  <a:pt x="55942" y="1857845"/>
                  <a:pt x="9066" y="1857845"/>
                </a:cubicBezTo>
                <a:lnTo>
                  <a:pt x="0" y="1856015"/>
                </a:lnTo>
                <a:lnTo>
                  <a:pt x="0" y="1689925"/>
                </a:lnTo>
                <a:cubicBezTo>
                  <a:pt x="2881" y="1688263"/>
                  <a:pt x="5954" y="1688095"/>
                  <a:pt x="9066" y="1688095"/>
                </a:cubicBezTo>
                <a:close/>
                <a:moveTo>
                  <a:pt x="9066" y="845498"/>
                </a:moveTo>
                <a:cubicBezTo>
                  <a:pt x="55942" y="845498"/>
                  <a:pt x="93942" y="883498"/>
                  <a:pt x="93942" y="930373"/>
                </a:cubicBezTo>
                <a:cubicBezTo>
                  <a:pt x="93942" y="977248"/>
                  <a:pt x="55942" y="1015248"/>
                  <a:pt x="9066" y="1015248"/>
                </a:cubicBezTo>
                <a:lnTo>
                  <a:pt x="0" y="1013418"/>
                </a:lnTo>
                <a:lnTo>
                  <a:pt x="0" y="847328"/>
                </a:lnTo>
                <a:cubicBezTo>
                  <a:pt x="2881" y="845666"/>
                  <a:pt x="5954" y="845498"/>
                  <a:pt x="9066" y="845498"/>
                </a:cubicBezTo>
                <a:close/>
                <a:moveTo>
                  <a:pt x="9066" y="0"/>
                </a:moveTo>
                <a:cubicBezTo>
                  <a:pt x="55942" y="0"/>
                  <a:pt x="93942" y="38000"/>
                  <a:pt x="93942" y="84875"/>
                </a:cubicBezTo>
                <a:cubicBezTo>
                  <a:pt x="93942" y="131750"/>
                  <a:pt x="55942" y="169750"/>
                  <a:pt x="9066" y="169750"/>
                </a:cubicBezTo>
                <a:lnTo>
                  <a:pt x="0" y="167920"/>
                </a:lnTo>
                <a:lnTo>
                  <a:pt x="0" y="1830"/>
                </a:lnTo>
                <a:cubicBezTo>
                  <a:pt x="2881" y="167"/>
                  <a:pt x="5954" y="0"/>
                  <a:pt x="906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4" name="Oval 593"/>
          <p:cNvSpPr/>
          <p:nvPr/>
        </p:nvSpPr>
        <p:spPr>
          <a:xfrm>
            <a:off x="7667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5" name="Oval 594"/>
          <p:cNvSpPr/>
          <p:nvPr/>
        </p:nvSpPr>
        <p:spPr>
          <a:xfrm>
            <a:off x="16092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6" name="Oval 595"/>
          <p:cNvSpPr/>
          <p:nvPr/>
        </p:nvSpPr>
        <p:spPr>
          <a:xfrm>
            <a:off x="24518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7" name="Oval 596"/>
          <p:cNvSpPr/>
          <p:nvPr/>
        </p:nvSpPr>
        <p:spPr>
          <a:xfrm>
            <a:off x="329435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8" name="Oval 597"/>
          <p:cNvSpPr/>
          <p:nvPr/>
        </p:nvSpPr>
        <p:spPr>
          <a:xfrm>
            <a:off x="413689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9" name="Oval 598"/>
          <p:cNvSpPr/>
          <p:nvPr/>
        </p:nvSpPr>
        <p:spPr>
          <a:xfrm>
            <a:off x="49794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0" name="Oval 599"/>
          <p:cNvSpPr/>
          <p:nvPr/>
        </p:nvSpPr>
        <p:spPr>
          <a:xfrm>
            <a:off x="58219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1" name="Oval 600"/>
          <p:cNvSpPr/>
          <p:nvPr/>
        </p:nvSpPr>
        <p:spPr>
          <a:xfrm>
            <a:off x="834959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2" name="Oval 601"/>
          <p:cNvSpPr/>
          <p:nvPr/>
        </p:nvSpPr>
        <p:spPr>
          <a:xfrm>
            <a:off x="750705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3" name="Oval 602"/>
          <p:cNvSpPr/>
          <p:nvPr/>
        </p:nvSpPr>
        <p:spPr>
          <a:xfrm>
            <a:off x="100346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4" name="Oval 603"/>
          <p:cNvSpPr/>
          <p:nvPr/>
        </p:nvSpPr>
        <p:spPr>
          <a:xfrm>
            <a:off x="91921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5" name="Oval 604"/>
          <p:cNvSpPr/>
          <p:nvPr/>
        </p:nvSpPr>
        <p:spPr>
          <a:xfrm>
            <a:off x="11719750"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6" name="Oval 605"/>
          <p:cNvSpPr/>
          <p:nvPr/>
        </p:nvSpPr>
        <p:spPr>
          <a:xfrm>
            <a:off x="108772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7" name="Teardrop 3"/>
          <p:cNvSpPr/>
          <p:nvPr/>
        </p:nvSpPr>
        <p:spPr>
          <a:xfrm rot="5400000" flipH="1" flipV="1">
            <a:off x="60211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8" name="Teardrop 3"/>
          <p:cNvSpPr/>
          <p:nvPr/>
        </p:nvSpPr>
        <p:spPr>
          <a:xfrm rot="5400000" flipH="1" flipV="1">
            <a:off x="9659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9" name="Teardrop 3"/>
          <p:cNvSpPr/>
          <p:nvPr/>
        </p:nvSpPr>
        <p:spPr>
          <a:xfrm rot="5400000" flipH="1" flipV="1">
            <a:off x="18084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0" name="Teardrop 3"/>
          <p:cNvSpPr/>
          <p:nvPr/>
        </p:nvSpPr>
        <p:spPr>
          <a:xfrm rot="5400000" flipH="1" flipV="1">
            <a:off x="265102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1" name="Teardrop 3"/>
          <p:cNvSpPr/>
          <p:nvPr/>
        </p:nvSpPr>
        <p:spPr>
          <a:xfrm rot="5400000" flipH="1" flipV="1">
            <a:off x="349356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2" name="Teardrop 3"/>
          <p:cNvSpPr/>
          <p:nvPr/>
        </p:nvSpPr>
        <p:spPr>
          <a:xfrm rot="5400000" flipH="1" flipV="1">
            <a:off x="43361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3" name="Teardrop 3"/>
          <p:cNvSpPr/>
          <p:nvPr/>
        </p:nvSpPr>
        <p:spPr>
          <a:xfrm rot="5400000" flipH="1" flipV="1">
            <a:off x="51786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4" name="Teardrop 3"/>
          <p:cNvSpPr/>
          <p:nvPr/>
        </p:nvSpPr>
        <p:spPr>
          <a:xfrm rot="5400000" flipH="1" flipV="1">
            <a:off x="770626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5" name="Teardrop 3"/>
          <p:cNvSpPr/>
          <p:nvPr/>
        </p:nvSpPr>
        <p:spPr>
          <a:xfrm rot="5400000" flipH="1" flipV="1">
            <a:off x="686372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6" name="Teardrop 3"/>
          <p:cNvSpPr/>
          <p:nvPr/>
        </p:nvSpPr>
        <p:spPr>
          <a:xfrm rot="5400000" flipH="1" flipV="1">
            <a:off x="93913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7" name="Teardrop 3"/>
          <p:cNvSpPr/>
          <p:nvPr/>
        </p:nvSpPr>
        <p:spPr>
          <a:xfrm rot="5400000" flipH="1" flipV="1">
            <a:off x="85488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8" name="Teardrop 3"/>
          <p:cNvSpPr/>
          <p:nvPr/>
        </p:nvSpPr>
        <p:spPr>
          <a:xfrm rot="5400000" flipH="1" flipV="1">
            <a:off x="11076421"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9" name="Teardrop 3"/>
          <p:cNvSpPr/>
          <p:nvPr/>
        </p:nvSpPr>
        <p:spPr>
          <a:xfrm rot="5400000" flipH="1" flipV="1">
            <a:off x="102338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0" name="Teardrop 3"/>
          <p:cNvSpPr/>
          <p:nvPr/>
        </p:nvSpPr>
        <p:spPr>
          <a:xfrm rot="5400000" flipH="1" flipV="1">
            <a:off x="1234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1" name="Teardrop 3"/>
          <p:cNvSpPr/>
          <p:nvPr/>
        </p:nvSpPr>
        <p:spPr>
          <a:xfrm rot="5400000" flipH="1" flipV="1">
            <a:off x="11760003" y="685578"/>
            <a:ext cx="595780" cy="268215"/>
          </a:xfrm>
          <a:custGeom>
            <a:avLst/>
            <a:gdLst/>
            <a:ahLst/>
            <a:cxnLst/>
            <a:rect l="l" t="t" r="r" b="b"/>
            <a:pathLst>
              <a:path w="595780"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1" y="73244"/>
                  <a:pt x="354103" y="113792"/>
                  <a:pt x="354103" y="163811"/>
                </a:cubicBezTo>
                <a:cubicBezTo>
                  <a:pt x="354469"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0"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0"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2" name="Oval 621"/>
          <p:cNvSpPr/>
          <p:nvPr/>
        </p:nvSpPr>
        <p:spPr>
          <a:xfrm>
            <a:off x="70866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3" name="Oval 622"/>
          <p:cNvSpPr/>
          <p:nvPr/>
        </p:nvSpPr>
        <p:spPr>
          <a:xfrm>
            <a:off x="3463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4" name="Oval 623"/>
          <p:cNvSpPr/>
          <p:nvPr/>
        </p:nvSpPr>
        <p:spPr>
          <a:xfrm>
            <a:off x="11888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5" name="Oval 624"/>
          <p:cNvSpPr/>
          <p:nvPr/>
        </p:nvSpPr>
        <p:spPr>
          <a:xfrm>
            <a:off x="20314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6" name="Oval 625"/>
          <p:cNvSpPr/>
          <p:nvPr/>
        </p:nvSpPr>
        <p:spPr>
          <a:xfrm>
            <a:off x="28739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7" name="Oval 626"/>
          <p:cNvSpPr/>
          <p:nvPr/>
        </p:nvSpPr>
        <p:spPr>
          <a:xfrm>
            <a:off x="371649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8" name="Oval 627"/>
          <p:cNvSpPr/>
          <p:nvPr/>
        </p:nvSpPr>
        <p:spPr>
          <a:xfrm>
            <a:off x="45590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9" name="Oval 628"/>
          <p:cNvSpPr/>
          <p:nvPr/>
        </p:nvSpPr>
        <p:spPr>
          <a:xfrm>
            <a:off x="54015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0" name="Oval 629"/>
          <p:cNvSpPr/>
          <p:nvPr/>
        </p:nvSpPr>
        <p:spPr>
          <a:xfrm>
            <a:off x="62441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1" name="Oval 630"/>
          <p:cNvSpPr/>
          <p:nvPr/>
        </p:nvSpPr>
        <p:spPr>
          <a:xfrm>
            <a:off x="87717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2" name="Oval 631"/>
          <p:cNvSpPr/>
          <p:nvPr/>
        </p:nvSpPr>
        <p:spPr>
          <a:xfrm>
            <a:off x="792919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3" name="Oval 632"/>
          <p:cNvSpPr/>
          <p:nvPr/>
        </p:nvSpPr>
        <p:spPr>
          <a:xfrm>
            <a:off x="104568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4" name="Oval 633"/>
          <p:cNvSpPr/>
          <p:nvPr/>
        </p:nvSpPr>
        <p:spPr>
          <a:xfrm>
            <a:off x="96142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5" name="Oval 860"/>
          <p:cNvSpPr/>
          <p:nvPr/>
        </p:nvSpPr>
        <p:spPr>
          <a:xfrm>
            <a:off x="12141892" y="758852"/>
            <a:ext cx="50109" cy="3538433"/>
          </a:xfrm>
          <a:custGeom>
            <a:avLst/>
            <a:gdLst/>
            <a:ahLst/>
            <a:cxnLst/>
            <a:rect l="l" t="t" r="r" b="b"/>
            <a:pathLst>
              <a:path w="50109" h="3538433">
                <a:moveTo>
                  <a:pt x="50109" y="3384355"/>
                </a:moveTo>
                <a:lnTo>
                  <a:pt x="50109" y="3538433"/>
                </a:lnTo>
                <a:cubicBezTo>
                  <a:pt x="20497" y="3525461"/>
                  <a:pt x="0" y="3495821"/>
                  <a:pt x="0" y="3461394"/>
                </a:cubicBezTo>
                <a:cubicBezTo>
                  <a:pt x="0" y="3426967"/>
                  <a:pt x="20497" y="3397327"/>
                  <a:pt x="50109" y="3384355"/>
                </a:cubicBezTo>
                <a:close/>
                <a:moveTo>
                  <a:pt x="50109" y="2538350"/>
                </a:moveTo>
                <a:lnTo>
                  <a:pt x="50109" y="2692428"/>
                </a:lnTo>
                <a:cubicBezTo>
                  <a:pt x="20497" y="2679456"/>
                  <a:pt x="0" y="2649816"/>
                  <a:pt x="0" y="2615389"/>
                </a:cubicBezTo>
                <a:cubicBezTo>
                  <a:pt x="0" y="2580962"/>
                  <a:pt x="20497" y="2551322"/>
                  <a:pt x="50109" y="2538350"/>
                </a:cubicBezTo>
                <a:close/>
                <a:moveTo>
                  <a:pt x="50109" y="1688095"/>
                </a:moveTo>
                <a:lnTo>
                  <a:pt x="50109" y="1842173"/>
                </a:lnTo>
                <a:cubicBezTo>
                  <a:pt x="20497" y="1829201"/>
                  <a:pt x="0" y="1799561"/>
                  <a:pt x="0" y="1765134"/>
                </a:cubicBezTo>
                <a:cubicBezTo>
                  <a:pt x="0" y="1730707"/>
                  <a:pt x="20497" y="1701067"/>
                  <a:pt x="50109" y="1688095"/>
                </a:cubicBezTo>
                <a:close/>
                <a:moveTo>
                  <a:pt x="50109" y="845498"/>
                </a:moveTo>
                <a:lnTo>
                  <a:pt x="50109" y="999576"/>
                </a:lnTo>
                <a:cubicBezTo>
                  <a:pt x="20497" y="986604"/>
                  <a:pt x="0" y="956964"/>
                  <a:pt x="0" y="922537"/>
                </a:cubicBezTo>
                <a:cubicBezTo>
                  <a:pt x="0" y="888110"/>
                  <a:pt x="20497" y="858470"/>
                  <a:pt x="50109" y="845498"/>
                </a:cubicBezTo>
                <a:close/>
                <a:moveTo>
                  <a:pt x="50109" y="0"/>
                </a:moveTo>
                <a:lnTo>
                  <a:pt x="50109" y="154078"/>
                </a:lnTo>
                <a:cubicBezTo>
                  <a:pt x="20497" y="141106"/>
                  <a:pt x="0" y="111466"/>
                  <a:pt x="0" y="77039"/>
                </a:cubicBezTo>
                <a:cubicBezTo>
                  <a:pt x="0" y="42612"/>
                  <a:pt x="20497" y="12972"/>
                  <a:pt x="5010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6" name="Oval 635"/>
          <p:cNvSpPr/>
          <p:nvPr/>
        </p:nvSpPr>
        <p:spPr>
          <a:xfrm>
            <a:off x="112993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7" name="Teardrop 3"/>
          <p:cNvSpPr/>
          <p:nvPr/>
        </p:nvSpPr>
        <p:spPr>
          <a:xfrm rot="5400000" flipH="1" flipV="1">
            <a:off x="617401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8" name="Teardrop 3"/>
          <p:cNvSpPr/>
          <p:nvPr/>
        </p:nvSpPr>
        <p:spPr>
          <a:xfrm rot="5400000" flipH="1" flipV="1">
            <a:off x="111877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699"/>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8"/>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9" name="Teardrop 3"/>
          <p:cNvSpPr/>
          <p:nvPr/>
        </p:nvSpPr>
        <p:spPr>
          <a:xfrm rot="5400000" flipH="1" flipV="1">
            <a:off x="196131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90"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0" name="Teardrop 3"/>
          <p:cNvSpPr/>
          <p:nvPr/>
        </p:nvSpPr>
        <p:spPr>
          <a:xfrm rot="5400000" flipH="1" flipV="1">
            <a:off x="280385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1" name="Teardrop 3"/>
          <p:cNvSpPr/>
          <p:nvPr/>
        </p:nvSpPr>
        <p:spPr>
          <a:xfrm rot="5400000" flipH="1" flipV="1">
            <a:off x="364639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2" name="Teardrop 3"/>
          <p:cNvSpPr/>
          <p:nvPr/>
        </p:nvSpPr>
        <p:spPr>
          <a:xfrm rot="5400000" flipH="1" flipV="1">
            <a:off x="448893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3" name="Teardrop 3"/>
          <p:cNvSpPr/>
          <p:nvPr/>
        </p:nvSpPr>
        <p:spPr>
          <a:xfrm rot="5400000" flipH="1" flipV="1">
            <a:off x="533147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4" name="Teardrop 3"/>
          <p:cNvSpPr/>
          <p:nvPr/>
        </p:nvSpPr>
        <p:spPr>
          <a:xfrm rot="5400000" flipH="1" flipV="1">
            <a:off x="785909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5" name="Teardrop 3"/>
          <p:cNvSpPr/>
          <p:nvPr/>
        </p:nvSpPr>
        <p:spPr>
          <a:xfrm rot="5400000" flipH="1" flipV="1">
            <a:off x="701655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6" name="Teardrop 3"/>
          <p:cNvSpPr/>
          <p:nvPr/>
        </p:nvSpPr>
        <p:spPr>
          <a:xfrm rot="5400000" flipH="1" flipV="1">
            <a:off x="954417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90"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7" name="Teardrop 3"/>
          <p:cNvSpPr/>
          <p:nvPr/>
        </p:nvSpPr>
        <p:spPr>
          <a:xfrm rot="5400000" flipH="1" flipV="1">
            <a:off x="870163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8" name="Teardrop 3"/>
          <p:cNvSpPr/>
          <p:nvPr/>
        </p:nvSpPr>
        <p:spPr>
          <a:xfrm rot="5400000" flipH="1" flipV="1">
            <a:off x="11229252"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9" name="Teardrop 3"/>
          <p:cNvSpPr/>
          <p:nvPr/>
        </p:nvSpPr>
        <p:spPr>
          <a:xfrm rot="5400000" flipH="1" flipV="1">
            <a:off x="1038671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0" name="Teardrop 3"/>
          <p:cNvSpPr/>
          <p:nvPr/>
        </p:nvSpPr>
        <p:spPr>
          <a:xfrm rot="5400000" flipH="1" flipV="1">
            <a:off x="27623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8"/>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2"/>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1" name="Teardrop 3"/>
          <p:cNvSpPr/>
          <p:nvPr/>
        </p:nvSpPr>
        <p:spPr>
          <a:xfrm rot="5400000" flipH="1" flipV="1">
            <a:off x="11908617" y="4923"/>
            <a:ext cx="298552" cy="268215"/>
          </a:xfrm>
          <a:custGeom>
            <a:avLst/>
            <a:gdLst/>
            <a:ahLst/>
            <a:cxnLst/>
            <a:rect l="l" t="t" r="r" b="b"/>
            <a:pathLst>
              <a:path w="298552"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298552" y="138"/>
                </a:moveTo>
                <a:lnTo>
                  <a:pt x="298552" y="11636"/>
                </a:lnTo>
                <a:cubicBezTo>
                  <a:pt x="298344" y="11511"/>
                  <a:pt x="298133" y="11506"/>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4" y="189232"/>
                  <a:pt x="256525" y="205210"/>
                  <a:pt x="272877" y="215167"/>
                </a:cubicBezTo>
                <a:lnTo>
                  <a:pt x="298552" y="215277"/>
                </a:lnTo>
                <a:lnTo>
                  <a:pt x="298552" y="221928"/>
                </a:lnTo>
                <a:cubicBezTo>
                  <a:pt x="276711" y="221632"/>
                  <a:pt x="254816" y="229876"/>
                  <a:pt x="238146"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0"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cubicBezTo>
                  <a:pt x="99420" y="72140"/>
                  <a:pt x="124170" y="61435"/>
                  <a:pt x="151420" y="61435"/>
                </a:cubicBezTo>
                <a:cubicBezTo>
                  <a:pt x="170023" y="61435"/>
                  <a:pt x="187461" y="66424"/>
                  <a:pt x="202250" y="75515"/>
                </a:cubicBezTo>
                <a:cubicBezTo>
                  <a:pt x="206323" y="58635"/>
                  <a:pt x="215129" y="42758"/>
                  <a:pt x="228297" y="29591"/>
                </a:cubicBezTo>
                <a:cubicBezTo>
                  <a:pt x="247566" y="10322"/>
                  <a:pt x="272636" y="391"/>
                  <a:pt x="297890" y="0"/>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2" name="Oval 881"/>
          <p:cNvSpPr/>
          <p:nvPr/>
        </p:nvSpPr>
        <p:spPr>
          <a:xfrm>
            <a:off x="346332" y="-10245"/>
            <a:ext cx="169752" cy="8487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3" name="Oval 882"/>
          <p:cNvSpPr/>
          <p:nvPr/>
        </p:nvSpPr>
        <p:spPr>
          <a:xfrm>
            <a:off x="1188872" y="-10245"/>
            <a:ext cx="169752" cy="8487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4" name="Oval 883"/>
          <p:cNvSpPr/>
          <p:nvPr/>
        </p:nvSpPr>
        <p:spPr>
          <a:xfrm>
            <a:off x="2031413" y="-10245"/>
            <a:ext cx="10160587" cy="84875"/>
          </a:xfrm>
          <a:custGeom>
            <a:avLst/>
            <a:gdLst/>
            <a:ahLst/>
            <a:cxnLst/>
            <a:rect l="l" t="t" r="r" b="b"/>
            <a:pathLst>
              <a:path w="10160587" h="84875">
                <a:moveTo>
                  <a:pt x="10110479" y="0"/>
                </a:moveTo>
                <a:lnTo>
                  <a:pt x="10160587" y="0"/>
                </a:lnTo>
                <a:lnTo>
                  <a:pt x="10160587" y="77038"/>
                </a:lnTo>
                <a:cubicBezTo>
                  <a:pt x="10130976" y="64066"/>
                  <a:pt x="10110479" y="34427"/>
                  <a:pt x="10110479" y="0"/>
                </a:cubicBezTo>
                <a:close/>
                <a:moveTo>
                  <a:pt x="9267940" y="0"/>
                </a:moveTo>
                <a:lnTo>
                  <a:pt x="9437692" y="0"/>
                </a:lnTo>
                <a:cubicBezTo>
                  <a:pt x="9437692" y="46875"/>
                  <a:pt x="9399692" y="84875"/>
                  <a:pt x="9352816" y="84875"/>
                </a:cubicBezTo>
                <a:cubicBezTo>
                  <a:pt x="9305940" y="84875"/>
                  <a:pt x="9267940" y="46875"/>
                  <a:pt x="9267940" y="0"/>
                </a:cubicBezTo>
                <a:close/>
                <a:moveTo>
                  <a:pt x="8425400" y="0"/>
                </a:moveTo>
                <a:lnTo>
                  <a:pt x="8595152" y="0"/>
                </a:lnTo>
                <a:cubicBezTo>
                  <a:pt x="8595152" y="46875"/>
                  <a:pt x="8557152" y="84875"/>
                  <a:pt x="8510276" y="84875"/>
                </a:cubicBezTo>
                <a:cubicBezTo>
                  <a:pt x="8463400" y="84875"/>
                  <a:pt x="8425400" y="46875"/>
                  <a:pt x="8425400" y="0"/>
                </a:cubicBezTo>
                <a:close/>
                <a:moveTo>
                  <a:pt x="7582860" y="0"/>
                </a:moveTo>
                <a:lnTo>
                  <a:pt x="7752612" y="0"/>
                </a:lnTo>
                <a:cubicBezTo>
                  <a:pt x="7752612" y="46875"/>
                  <a:pt x="7714612" y="84875"/>
                  <a:pt x="7667736" y="84875"/>
                </a:cubicBezTo>
                <a:cubicBezTo>
                  <a:pt x="7620860" y="84875"/>
                  <a:pt x="7582860" y="46875"/>
                  <a:pt x="7582860" y="0"/>
                </a:cubicBezTo>
                <a:close/>
                <a:moveTo>
                  <a:pt x="6740320" y="0"/>
                </a:moveTo>
                <a:lnTo>
                  <a:pt x="6910072" y="0"/>
                </a:lnTo>
                <a:cubicBezTo>
                  <a:pt x="6910072" y="46875"/>
                  <a:pt x="6872072" y="84875"/>
                  <a:pt x="6825196" y="84875"/>
                </a:cubicBezTo>
                <a:cubicBezTo>
                  <a:pt x="6778320" y="84875"/>
                  <a:pt x="6740320" y="46875"/>
                  <a:pt x="6740320" y="0"/>
                </a:cubicBezTo>
                <a:close/>
                <a:moveTo>
                  <a:pt x="5897780" y="0"/>
                </a:moveTo>
                <a:lnTo>
                  <a:pt x="6067532" y="0"/>
                </a:lnTo>
                <a:cubicBezTo>
                  <a:pt x="6067532" y="46875"/>
                  <a:pt x="6029532" y="84875"/>
                  <a:pt x="5982656" y="84875"/>
                </a:cubicBezTo>
                <a:cubicBezTo>
                  <a:pt x="5935780" y="84875"/>
                  <a:pt x="5897780" y="46875"/>
                  <a:pt x="5897780" y="0"/>
                </a:cubicBezTo>
                <a:close/>
                <a:moveTo>
                  <a:pt x="5055240" y="0"/>
                </a:moveTo>
                <a:lnTo>
                  <a:pt x="5224992" y="0"/>
                </a:lnTo>
                <a:cubicBezTo>
                  <a:pt x="5224992" y="46875"/>
                  <a:pt x="5186992" y="84875"/>
                  <a:pt x="5140116" y="84875"/>
                </a:cubicBezTo>
                <a:cubicBezTo>
                  <a:pt x="5093240" y="84875"/>
                  <a:pt x="5055240" y="46875"/>
                  <a:pt x="5055240" y="0"/>
                </a:cubicBezTo>
                <a:close/>
                <a:moveTo>
                  <a:pt x="4212700" y="0"/>
                </a:moveTo>
                <a:lnTo>
                  <a:pt x="4382452" y="0"/>
                </a:lnTo>
                <a:cubicBezTo>
                  <a:pt x="4382452" y="46875"/>
                  <a:pt x="4344452" y="84875"/>
                  <a:pt x="4297576" y="84875"/>
                </a:cubicBezTo>
                <a:cubicBezTo>
                  <a:pt x="4250700" y="84875"/>
                  <a:pt x="4212700" y="46875"/>
                  <a:pt x="4212700" y="0"/>
                </a:cubicBezTo>
                <a:close/>
                <a:moveTo>
                  <a:pt x="3370160" y="0"/>
                </a:moveTo>
                <a:lnTo>
                  <a:pt x="3539912" y="0"/>
                </a:lnTo>
                <a:cubicBezTo>
                  <a:pt x="3539912" y="46875"/>
                  <a:pt x="3501912" y="84875"/>
                  <a:pt x="3455036" y="84875"/>
                </a:cubicBezTo>
                <a:cubicBezTo>
                  <a:pt x="3408160" y="84875"/>
                  <a:pt x="3370160" y="46875"/>
                  <a:pt x="3370160" y="0"/>
                </a:cubicBezTo>
                <a:close/>
                <a:moveTo>
                  <a:pt x="2527620" y="0"/>
                </a:moveTo>
                <a:lnTo>
                  <a:pt x="2697372" y="0"/>
                </a:lnTo>
                <a:cubicBezTo>
                  <a:pt x="2697372" y="46875"/>
                  <a:pt x="2659372" y="84875"/>
                  <a:pt x="2612496" y="84875"/>
                </a:cubicBezTo>
                <a:cubicBezTo>
                  <a:pt x="2565620" y="84875"/>
                  <a:pt x="2527620" y="46875"/>
                  <a:pt x="2527620" y="0"/>
                </a:cubicBezTo>
                <a:close/>
                <a:moveTo>
                  <a:pt x="1685080" y="0"/>
                </a:moveTo>
                <a:lnTo>
                  <a:pt x="1854832" y="0"/>
                </a:lnTo>
                <a:cubicBezTo>
                  <a:pt x="1854832" y="46875"/>
                  <a:pt x="1816832" y="84875"/>
                  <a:pt x="1769956" y="84875"/>
                </a:cubicBezTo>
                <a:cubicBezTo>
                  <a:pt x="1723080" y="84875"/>
                  <a:pt x="1685080" y="46875"/>
                  <a:pt x="1685080" y="0"/>
                </a:cubicBezTo>
                <a:close/>
                <a:moveTo>
                  <a:pt x="842540" y="0"/>
                </a:moveTo>
                <a:lnTo>
                  <a:pt x="1012292" y="0"/>
                </a:lnTo>
                <a:cubicBezTo>
                  <a:pt x="1012292" y="46875"/>
                  <a:pt x="974292" y="84875"/>
                  <a:pt x="927416" y="84875"/>
                </a:cubicBezTo>
                <a:cubicBezTo>
                  <a:pt x="880540" y="84875"/>
                  <a:pt x="842540" y="46875"/>
                  <a:pt x="842540" y="0"/>
                </a:cubicBezTo>
                <a:close/>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5" name="Teardrop 3"/>
          <p:cNvSpPr/>
          <p:nvPr/>
        </p:nvSpPr>
        <p:spPr>
          <a:xfrm rot="5400000" flipH="1" flipV="1">
            <a:off x="64427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6" name="Teardrop 3"/>
          <p:cNvSpPr/>
          <p:nvPr/>
        </p:nvSpPr>
        <p:spPr>
          <a:xfrm rot="5400000" flipH="1" flipV="1">
            <a:off x="-148774" y="1103813"/>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7" name="Teardrop 3"/>
          <p:cNvSpPr/>
          <p:nvPr/>
        </p:nvSpPr>
        <p:spPr>
          <a:xfrm rot="5400000" flipH="1" flipV="1">
            <a:off x="13875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8" name="Teardrop 3"/>
          <p:cNvSpPr/>
          <p:nvPr/>
        </p:nvSpPr>
        <p:spPr>
          <a:xfrm rot="5400000" flipH="1" flipV="1">
            <a:off x="22300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9" name="Teardrop 3"/>
          <p:cNvSpPr/>
          <p:nvPr/>
        </p:nvSpPr>
        <p:spPr>
          <a:xfrm rot="5400000" flipH="1" flipV="1">
            <a:off x="307261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0" name="Teardrop 3"/>
          <p:cNvSpPr/>
          <p:nvPr/>
        </p:nvSpPr>
        <p:spPr>
          <a:xfrm rot="5400000" flipH="1" flipV="1">
            <a:off x="391515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1" name="Teardrop 3"/>
          <p:cNvSpPr/>
          <p:nvPr/>
        </p:nvSpPr>
        <p:spPr>
          <a:xfrm rot="5400000" flipH="1" flipV="1">
            <a:off x="47576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2" name="Teardrop 3"/>
          <p:cNvSpPr/>
          <p:nvPr/>
        </p:nvSpPr>
        <p:spPr>
          <a:xfrm rot="5400000" flipH="1" flipV="1">
            <a:off x="56002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3" name="Teardrop 3"/>
          <p:cNvSpPr/>
          <p:nvPr/>
        </p:nvSpPr>
        <p:spPr>
          <a:xfrm rot="5400000" flipH="1" flipV="1">
            <a:off x="812785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4" name="Teardrop 3"/>
          <p:cNvSpPr/>
          <p:nvPr/>
        </p:nvSpPr>
        <p:spPr>
          <a:xfrm rot="5400000" flipH="1" flipV="1">
            <a:off x="728531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5" name="Teardrop 3"/>
          <p:cNvSpPr/>
          <p:nvPr/>
        </p:nvSpPr>
        <p:spPr>
          <a:xfrm rot="5400000" flipH="1" flipV="1">
            <a:off x="98129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6" name="Teardrop 3"/>
          <p:cNvSpPr/>
          <p:nvPr/>
        </p:nvSpPr>
        <p:spPr>
          <a:xfrm rot="5400000" flipH="1" flipV="1">
            <a:off x="89703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7" name="Teardrop 3"/>
          <p:cNvSpPr/>
          <p:nvPr/>
        </p:nvSpPr>
        <p:spPr>
          <a:xfrm rot="5400000" flipH="1" flipV="1">
            <a:off x="11498011"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8" name="Teardrop 3"/>
          <p:cNvSpPr/>
          <p:nvPr/>
        </p:nvSpPr>
        <p:spPr>
          <a:xfrm rot="5400000" flipH="1" flipV="1">
            <a:off x="106554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9" name="Teardrop 3"/>
          <p:cNvSpPr/>
          <p:nvPr/>
        </p:nvSpPr>
        <p:spPr>
          <a:xfrm rot="5400000" flipH="1" flipV="1">
            <a:off x="5449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0" name="Oval 669"/>
          <p:cNvSpPr/>
          <p:nvPr/>
        </p:nvSpPr>
        <p:spPr>
          <a:xfrm>
            <a:off x="66645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1" name="Oval 670"/>
          <p:cNvSpPr/>
          <p:nvPr/>
        </p:nvSpPr>
        <p:spPr>
          <a:xfrm>
            <a:off x="7667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2" name="Oval 671"/>
          <p:cNvSpPr/>
          <p:nvPr/>
        </p:nvSpPr>
        <p:spPr>
          <a:xfrm>
            <a:off x="16092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3" name="Oval 672"/>
          <p:cNvSpPr/>
          <p:nvPr/>
        </p:nvSpPr>
        <p:spPr>
          <a:xfrm>
            <a:off x="24518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4" name="Oval 673"/>
          <p:cNvSpPr/>
          <p:nvPr/>
        </p:nvSpPr>
        <p:spPr>
          <a:xfrm>
            <a:off x="329435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5" name="Oval 674"/>
          <p:cNvSpPr/>
          <p:nvPr/>
        </p:nvSpPr>
        <p:spPr>
          <a:xfrm>
            <a:off x="413689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6" name="Oval 675"/>
          <p:cNvSpPr/>
          <p:nvPr/>
        </p:nvSpPr>
        <p:spPr>
          <a:xfrm>
            <a:off x="49794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7" name="Oval 676"/>
          <p:cNvSpPr/>
          <p:nvPr/>
        </p:nvSpPr>
        <p:spPr>
          <a:xfrm>
            <a:off x="58219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8" name="Oval 677"/>
          <p:cNvSpPr/>
          <p:nvPr/>
        </p:nvSpPr>
        <p:spPr>
          <a:xfrm>
            <a:off x="834959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9" name="Oval 678"/>
          <p:cNvSpPr/>
          <p:nvPr/>
        </p:nvSpPr>
        <p:spPr>
          <a:xfrm>
            <a:off x="750705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0" name="Oval 679"/>
          <p:cNvSpPr/>
          <p:nvPr/>
        </p:nvSpPr>
        <p:spPr>
          <a:xfrm>
            <a:off x="100346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1" name="Oval 680"/>
          <p:cNvSpPr/>
          <p:nvPr/>
        </p:nvSpPr>
        <p:spPr>
          <a:xfrm>
            <a:off x="91921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2" name="Oval 681"/>
          <p:cNvSpPr/>
          <p:nvPr/>
        </p:nvSpPr>
        <p:spPr>
          <a:xfrm>
            <a:off x="11719750"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3" name="Oval 682"/>
          <p:cNvSpPr/>
          <p:nvPr/>
        </p:nvSpPr>
        <p:spPr>
          <a:xfrm>
            <a:off x="108772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4" name="Teardrop 3"/>
          <p:cNvSpPr/>
          <p:nvPr/>
        </p:nvSpPr>
        <p:spPr>
          <a:xfrm rot="5400000" flipH="1" flipV="1">
            <a:off x="60211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5" name="Teardrop 3"/>
          <p:cNvSpPr/>
          <p:nvPr/>
        </p:nvSpPr>
        <p:spPr>
          <a:xfrm rot="5400000" flipH="1" flipV="1">
            <a:off x="9659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6" name="Teardrop 3"/>
          <p:cNvSpPr/>
          <p:nvPr/>
        </p:nvSpPr>
        <p:spPr>
          <a:xfrm rot="5400000" flipH="1" flipV="1">
            <a:off x="18084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7" name="Teardrop 3"/>
          <p:cNvSpPr/>
          <p:nvPr/>
        </p:nvSpPr>
        <p:spPr>
          <a:xfrm rot="5400000" flipH="1" flipV="1">
            <a:off x="265102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8" name="Teardrop 3"/>
          <p:cNvSpPr/>
          <p:nvPr/>
        </p:nvSpPr>
        <p:spPr>
          <a:xfrm rot="5400000" flipH="1" flipV="1">
            <a:off x="349356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9" name="Teardrop 3"/>
          <p:cNvSpPr/>
          <p:nvPr/>
        </p:nvSpPr>
        <p:spPr>
          <a:xfrm rot="5400000" flipH="1" flipV="1">
            <a:off x="43361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0" name="Teardrop 3"/>
          <p:cNvSpPr/>
          <p:nvPr/>
        </p:nvSpPr>
        <p:spPr>
          <a:xfrm rot="5400000" flipH="1" flipV="1">
            <a:off x="51786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1" name="Teardrop 3"/>
          <p:cNvSpPr/>
          <p:nvPr/>
        </p:nvSpPr>
        <p:spPr>
          <a:xfrm rot="5400000" flipH="1" flipV="1">
            <a:off x="770626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2" name="Teardrop 3"/>
          <p:cNvSpPr/>
          <p:nvPr/>
        </p:nvSpPr>
        <p:spPr>
          <a:xfrm rot="5400000" flipH="1" flipV="1">
            <a:off x="686372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3" name="Teardrop 3"/>
          <p:cNvSpPr/>
          <p:nvPr/>
        </p:nvSpPr>
        <p:spPr>
          <a:xfrm rot="5400000" flipH="1" flipV="1">
            <a:off x="93913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4" name="Teardrop 3"/>
          <p:cNvSpPr/>
          <p:nvPr/>
        </p:nvSpPr>
        <p:spPr>
          <a:xfrm rot="5400000" flipH="1" flipV="1">
            <a:off x="85488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5" name="Teardrop 3"/>
          <p:cNvSpPr/>
          <p:nvPr/>
        </p:nvSpPr>
        <p:spPr>
          <a:xfrm rot="5400000" flipH="1" flipV="1">
            <a:off x="11076421"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6" name="Teardrop 3"/>
          <p:cNvSpPr/>
          <p:nvPr/>
        </p:nvSpPr>
        <p:spPr>
          <a:xfrm rot="5400000" flipH="1" flipV="1">
            <a:off x="102338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7" name="Teardrop 3"/>
          <p:cNvSpPr/>
          <p:nvPr/>
        </p:nvSpPr>
        <p:spPr>
          <a:xfrm rot="5400000" flipH="1" flipV="1">
            <a:off x="1234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8" name="Teardrop 3"/>
          <p:cNvSpPr/>
          <p:nvPr/>
        </p:nvSpPr>
        <p:spPr>
          <a:xfrm rot="5400000" flipH="1" flipV="1">
            <a:off x="11760002" y="1531078"/>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1"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6"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0"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9" name="Oval 698"/>
          <p:cNvSpPr/>
          <p:nvPr/>
        </p:nvSpPr>
        <p:spPr>
          <a:xfrm>
            <a:off x="70866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0" name="Oval 699"/>
          <p:cNvSpPr/>
          <p:nvPr/>
        </p:nvSpPr>
        <p:spPr>
          <a:xfrm>
            <a:off x="3463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1" name="Oval 700"/>
          <p:cNvSpPr/>
          <p:nvPr/>
        </p:nvSpPr>
        <p:spPr>
          <a:xfrm>
            <a:off x="11888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2" name="Oval 701"/>
          <p:cNvSpPr/>
          <p:nvPr/>
        </p:nvSpPr>
        <p:spPr>
          <a:xfrm>
            <a:off x="20314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3" name="Oval 702"/>
          <p:cNvSpPr/>
          <p:nvPr/>
        </p:nvSpPr>
        <p:spPr>
          <a:xfrm>
            <a:off x="28739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4" name="Oval 703"/>
          <p:cNvSpPr/>
          <p:nvPr/>
        </p:nvSpPr>
        <p:spPr>
          <a:xfrm>
            <a:off x="371649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5" name="Oval 704"/>
          <p:cNvSpPr/>
          <p:nvPr/>
        </p:nvSpPr>
        <p:spPr>
          <a:xfrm>
            <a:off x="45590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6" name="Oval 705"/>
          <p:cNvSpPr/>
          <p:nvPr/>
        </p:nvSpPr>
        <p:spPr>
          <a:xfrm>
            <a:off x="54015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7" name="Oval 706"/>
          <p:cNvSpPr/>
          <p:nvPr/>
        </p:nvSpPr>
        <p:spPr>
          <a:xfrm>
            <a:off x="62441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8" name="Oval 707"/>
          <p:cNvSpPr/>
          <p:nvPr/>
        </p:nvSpPr>
        <p:spPr>
          <a:xfrm>
            <a:off x="87717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9" name="Oval 708"/>
          <p:cNvSpPr/>
          <p:nvPr/>
        </p:nvSpPr>
        <p:spPr>
          <a:xfrm>
            <a:off x="792919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0" name="Oval 709"/>
          <p:cNvSpPr/>
          <p:nvPr/>
        </p:nvSpPr>
        <p:spPr>
          <a:xfrm>
            <a:off x="104568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1" name="Oval 710"/>
          <p:cNvSpPr/>
          <p:nvPr/>
        </p:nvSpPr>
        <p:spPr>
          <a:xfrm>
            <a:off x="96142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2" name="Oval 711"/>
          <p:cNvSpPr/>
          <p:nvPr/>
        </p:nvSpPr>
        <p:spPr>
          <a:xfrm>
            <a:off x="112993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3" name="Teardrop 3"/>
          <p:cNvSpPr/>
          <p:nvPr/>
        </p:nvSpPr>
        <p:spPr>
          <a:xfrm rot="5400000" flipH="1" flipV="1">
            <a:off x="64427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4" name="Teardrop 3"/>
          <p:cNvSpPr/>
          <p:nvPr/>
        </p:nvSpPr>
        <p:spPr>
          <a:xfrm rot="5400000" flipH="1" flipV="1">
            <a:off x="-148774" y="1946410"/>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5" name="Teardrop 3"/>
          <p:cNvSpPr/>
          <p:nvPr/>
        </p:nvSpPr>
        <p:spPr>
          <a:xfrm rot="5400000" flipH="1" flipV="1">
            <a:off x="13875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6" name="Teardrop 3"/>
          <p:cNvSpPr/>
          <p:nvPr/>
        </p:nvSpPr>
        <p:spPr>
          <a:xfrm rot="5400000" flipH="1" flipV="1">
            <a:off x="22300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7" name="Teardrop 3"/>
          <p:cNvSpPr/>
          <p:nvPr/>
        </p:nvSpPr>
        <p:spPr>
          <a:xfrm rot="5400000" flipH="1" flipV="1">
            <a:off x="307261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8" name="Teardrop 3"/>
          <p:cNvSpPr/>
          <p:nvPr/>
        </p:nvSpPr>
        <p:spPr>
          <a:xfrm rot="5400000" flipH="1" flipV="1">
            <a:off x="391515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9" name="Teardrop 3"/>
          <p:cNvSpPr/>
          <p:nvPr/>
        </p:nvSpPr>
        <p:spPr>
          <a:xfrm rot="5400000" flipH="1" flipV="1">
            <a:off x="47576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0" name="Teardrop 3"/>
          <p:cNvSpPr/>
          <p:nvPr/>
        </p:nvSpPr>
        <p:spPr>
          <a:xfrm rot="5400000" flipH="1" flipV="1">
            <a:off x="56002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1" name="Teardrop 3"/>
          <p:cNvSpPr/>
          <p:nvPr/>
        </p:nvSpPr>
        <p:spPr>
          <a:xfrm rot="5400000" flipH="1" flipV="1">
            <a:off x="812785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2" name="Teardrop 3"/>
          <p:cNvSpPr/>
          <p:nvPr/>
        </p:nvSpPr>
        <p:spPr>
          <a:xfrm rot="5400000" flipH="1" flipV="1">
            <a:off x="728531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3" name="Teardrop 3"/>
          <p:cNvSpPr/>
          <p:nvPr/>
        </p:nvSpPr>
        <p:spPr>
          <a:xfrm rot="5400000" flipH="1" flipV="1">
            <a:off x="98129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4" name="Teardrop 3"/>
          <p:cNvSpPr/>
          <p:nvPr/>
        </p:nvSpPr>
        <p:spPr>
          <a:xfrm rot="5400000" flipH="1" flipV="1">
            <a:off x="89703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5" name="Teardrop 3"/>
          <p:cNvSpPr/>
          <p:nvPr/>
        </p:nvSpPr>
        <p:spPr>
          <a:xfrm rot="5400000" flipH="1" flipV="1">
            <a:off x="11498011"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6" name="Teardrop 3"/>
          <p:cNvSpPr/>
          <p:nvPr/>
        </p:nvSpPr>
        <p:spPr>
          <a:xfrm rot="5400000" flipH="1" flipV="1">
            <a:off x="106554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7" name="Teardrop 3"/>
          <p:cNvSpPr/>
          <p:nvPr/>
        </p:nvSpPr>
        <p:spPr>
          <a:xfrm rot="5400000" flipH="1" flipV="1">
            <a:off x="5449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8" name="Oval 727"/>
          <p:cNvSpPr/>
          <p:nvPr/>
        </p:nvSpPr>
        <p:spPr>
          <a:xfrm>
            <a:off x="66645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9" name="Oval 728"/>
          <p:cNvSpPr/>
          <p:nvPr/>
        </p:nvSpPr>
        <p:spPr>
          <a:xfrm>
            <a:off x="7667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0" name="Oval 729"/>
          <p:cNvSpPr/>
          <p:nvPr/>
        </p:nvSpPr>
        <p:spPr>
          <a:xfrm>
            <a:off x="16092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1" name="Oval 730"/>
          <p:cNvSpPr/>
          <p:nvPr/>
        </p:nvSpPr>
        <p:spPr>
          <a:xfrm>
            <a:off x="24518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2" name="Oval 731"/>
          <p:cNvSpPr/>
          <p:nvPr/>
        </p:nvSpPr>
        <p:spPr>
          <a:xfrm>
            <a:off x="329435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3" name="Oval 732"/>
          <p:cNvSpPr/>
          <p:nvPr/>
        </p:nvSpPr>
        <p:spPr>
          <a:xfrm>
            <a:off x="413689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4" name="Oval 733"/>
          <p:cNvSpPr/>
          <p:nvPr/>
        </p:nvSpPr>
        <p:spPr>
          <a:xfrm>
            <a:off x="49794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5" name="Oval 734"/>
          <p:cNvSpPr/>
          <p:nvPr/>
        </p:nvSpPr>
        <p:spPr>
          <a:xfrm>
            <a:off x="58219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6" name="Oval 735"/>
          <p:cNvSpPr/>
          <p:nvPr/>
        </p:nvSpPr>
        <p:spPr>
          <a:xfrm>
            <a:off x="834959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7" name="Oval 736"/>
          <p:cNvSpPr/>
          <p:nvPr/>
        </p:nvSpPr>
        <p:spPr>
          <a:xfrm>
            <a:off x="750705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8" name="Oval 737"/>
          <p:cNvSpPr/>
          <p:nvPr/>
        </p:nvSpPr>
        <p:spPr>
          <a:xfrm>
            <a:off x="100346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9" name="Oval 738"/>
          <p:cNvSpPr/>
          <p:nvPr/>
        </p:nvSpPr>
        <p:spPr>
          <a:xfrm>
            <a:off x="91921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0" name="Oval 739"/>
          <p:cNvSpPr/>
          <p:nvPr/>
        </p:nvSpPr>
        <p:spPr>
          <a:xfrm>
            <a:off x="11719750"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1" name="Oval 740"/>
          <p:cNvSpPr/>
          <p:nvPr/>
        </p:nvSpPr>
        <p:spPr>
          <a:xfrm>
            <a:off x="108772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2" name="Teardrop 3"/>
          <p:cNvSpPr/>
          <p:nvPr/>
        </p:nvSpPr>
        <p:spPr>
          <a:xfrm rot="5400000" flipH="1" flipV="1">
            <a:off x="60211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3" name="Teardrop 3"/>
          <p:cNvSpPr/>
          <p:nvPr/>
        </p:nvSpPr>
        <p:spPr>
          <a:xfrm rot="5400000" flipH="1" flipV="1">
            <a:off x="9659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4" name="Teardrop 3"/>
          <p:cNvSpPr/>
          <p:nvPr/>
        </p:nvSpPr>
        <p:spPr>
          <a:xfrm rot="5400000" flipH="1" flipV="1">
            <a:off x="18084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5" name="Teardrop 3"/>
          <p:cNvSpPr/>
          <p:nvPr/>
        </p:nvSpPr>
        <p:spPr>
          <a:xfrm rot="5400000" flipH="1" flipV="1">
            <a:off x="265102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6" name="Teardrop 3"/>
          <p:cNvSpPr/>
          <p:nvPr/>
        </p:nvSpPr>
        <p:spPr>
          <a:xfrm rot="5400000" flipH="1" flipV="1">
            <a:off x="349356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7" name="Teardrop 3"/>
          <p:cNvSpPr/>
          <p:nvPr/>
        </p:nvSpPr>
        <p:spPr>
          <a:xfrm rot="5400000" flipH="1" flipV="1">
            <a:off x="43361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8" name="Teardrop 3"/>
          <p:cNvSpPr/>
          <p:nvPr/>
        </p:nvSpPr>
        <p:spPr>
          <a:xfrm rot="5400000" flipH="1" flipV="1">
            <a:off x="51786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9" name="Teardrop 3"/>
          <p:cNvSpPr/>
          <p:nvPr/>
        </p:nvSpPr>
        <p:spPr>
          <a:xfrm rot="5400000" flipH="1" flipV="1">
            <a:off x="770626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0" name="Teardrop 3"/>
          <p:cNvSpPr/>
          <p:nvPr/>
        </p:nvSpPr>
        <p:spPr>
          <a:xfrm rot="5400000" flipH="1" flipV="1">
            <a:off x="686372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1" name="Teardrop 3"/>
          <p:cNvSpPr/>
          <p:nvPr/>
        </p:nvSpPr>
        <p:spPr>
          <a:xfrm rot="5400000" flipH="1" flipV="1">
            <a:off x="93913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2" name="Teardrop 3"/>
          <p:cNvSpPr/>
          <p:nvPr/>
        </p:nvSpPr>
        <p:spPr>
          <a:xfrm rot="5400000" flipH="1" flipV="1">
            <a:off x="85488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3" name="Teardrop 3"/>
          <p:cNvSpPr/>
          <p:nvPr/>
        </p:nvSpPr>
        <p:spPr>
          <a:xfrm rot="5400000" flipH="1" flipV="1">
            <a:off x="11076421"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4" name="Teardrop 3"/>
          <p:cNvSpPr/>
          <p:nvPr/>
        </p:nvSpPr>
        <p:spPr>
          <a:xfrm rot="5400000" flipH="1" flipV="1">
            <a:off x="102338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5" name="Teardrop 3"/>
          <p:cNvSpPr/>
          <p:nvPr/>
        </p:nvSpPr>
        <p:spPr>
          <a:xfrm rot="5400000" flipH="1" flipV="1">
            <a:off x="1234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6" name="Teardrop 3"/>
          <p:cNvSpPr/>
          <p:nvPr/>
        </p:nvSpPr>
        <p:spPr>
          <a:xfrm rot="5400000" flipH="1" flipV="1">
            <a:off x="11760003" y="2373673"/>
            <a:ext cx="595780" cy="268215"/>
          </a:xfrm>
          <a:custGeom>
            <a:avLst/>
            <a:gdLst/>
            <a:ahLst/>
            <a:cxnLst/>
            <a:rect l="l" t="t" r="r" b="b"/>
            <a:pathLst>
              <a:path w="595780"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0"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70"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6"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7" name="Oval 756"/>
          <p:cNvSpPr/>
          <p:nvPr/>
        </p:nvSpPr>
        <p:spPr>
          <a:xfrm>
            <a:off x="70866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8" name="Oval 757"/>
          <p:cNvSpPr/>
          <p:nvPr/>
        </p:nvSpPr>
        <p:spPr>
          <a:xfrm>
            <a:off x="3463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9" name="Oval 758"/>
          <p:cNvSpPr/>
          <p:nvPr/>
        </p:nvSpPr>
        <p:spPr>
          <a:xfrm>
            <a:off x="11888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0" name="Oval 759"/>
          <p:cNvSpPr/>
          <p:nvPr/>
        </p:nvSpPr>
        <p:spPr>
          <a:xfrm>
            <a:off x="20314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1" name="Oval 760"/>
          <p:cNvSpPr/>
          <p:nvPr/>
        </p:nvSpPr>
        <p:spPr>
          <a:xfrm>
            <a:off x="28739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2" name="Oval 761"/>
          <p:cNvSpPr/>
          <p:nvPr/>
        </p:nvSpPr>
        <p:spPr>
          <a:xfrm>
            <a:off x="371649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3" name="Oval 762"/>
          <p:cNvSpPr/>
          <p:nvPr/>
        </p:nvSpPr>
        <p:spPr>
          <a:xfrm>
            <a:off x="45590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4" name="Oval 763"/>
          <p:cNvSpPr/>
          <p:nvPr/>
        </p:nvSpPr>
        <p:spPr>
          <a:xfrm>
            <a:off x="54015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5" name="Oval 764"/>
          <p:cNvSpPr/>
          <p:nvPr/>
        </p:nvSpPr>
        <p:spPr>
          <a:xfrm>
            <a:off x="62441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6" name="Oval 765"/>
          <p:cNvSpPr/>
          <p:nvPr/>
        </p:nvSpPr>
        <p:spPr>
          <a:xfrm>
            <a:off x="87717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7" name="Oval 766"/>
          <p:cNvSpPr/>
          <p:nvPr/>
        </p:nvSpPr>
        <p:spPr>
          <a:xfrm>
            <a:off x="792919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8" name="Oval 767"/>
          <p:cNvSpPr/>
          <p:nvPr/>
        </p:nvSpPr>
        <p:spPr>
          <a:xfrm>
            <a:off x="104568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9" name="Oval 768"/>
          <p:cNvSpPr/>
          <p:nvPr/>
        </p:nvSpPr>
        <p:spPr>
          <a:xfrm>
            <a:off x="96142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0" name="Oval 769"/>
          <p:cNvSpPr/>
          <p:nvPr/>
        </p:nvSpPr>
        <p:spPr>
          <a:xfrm>
            <a:off x="112993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1" name="Teardrop 3"/>
          <p:cNvSpPr/>
          <p:nvPr/>
        </p:nvSpPr>
        <p:spPr>
          <a:xfrm rot="5400000" flipH="1" flipV="1">
            <a:off x="64427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2" name="Teardrop 3"/>
          <p:cNvSpPr/>
          <p:nvPr/>
        </p:nvSpPr>
        <p:spPr>
          <a:xfrm rot="5400000" flipH="1" flipV="1">
            <a:off x="-148774" y="2795083"/>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3" name="Teardrop 3"/>
          <p:cNvSpPr/>
          <p:nvPr/>
        </p:nvSpPr>
        <p:spPr>
          <a:xfrm rot="5400000" flipH="1" flipV="1">
            <a:off x="13875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4" name="Teardrop 3"/>
          <p:cNvSpPr/>
          <p:nvPr/>
        </p:nvSpPr>
        <p:spPr>
          <a:xfrm rot="5400000" flipH="1" flipV="1">
            <a:off x="22300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5" name="Teardrop 3"/>
          <p:cNvSpPr/>
          <p:nvPr/>
        </p:nvSpPr>
        <p:spPr>
          <a:xfrm rot="5400000" flipH="1" flipV="1">
            <a:off x="307261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6" name="Teardrop 3"/>
          <p:cNvSpPr/>
          <p:nvPr/>
        </p:nvSpPr>
        <p:spPr>
          <a:xfrm rot="5400000" flipH="1" flipV="1">
            <a:off x="391515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7" name="Teardrop 3"/>
          <p:cNvSpPr/>
          <p:nvPr/>
        </p:nvSpPr>
        <p:spPr>
          <a:xfrm rot="5400000" flipH="1" flipV="1">
            <a:off x="47576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8" name="Teardrop 3"/>
          <p:cNvSpPr/>
          <p:nvPr/>
        </p:nvSpPr>
        <p:spPr>
          <a:xfrm rot="5400000" flipH="1" flipV="1">
            <a:off x="56002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9" name="Teardrop 3"/>
          <p:cNvSpPr/>
          <p:nvPr/>
        </p:nvSpPr>
        <p:spPr>
          <a:xfrm rot="5400000" flipH="1" flipV="1">
            <a:off x="812785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0" name="Teardrop 3"/>
          <p:cNvSpPr/>
          <p:nvPr/>
        </p:nvSpPr>
        <p:spPr>
          <a:xfrm rot="5400000" flipH="1" flipV="1">
            <a:off x="728531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1" name="Teardrop 3"/>
          <p:cNvSpPr/>
          <p:nvPr/>
        </p:nvSpPr>
        <p:spPr>
          <a:xfrm rot="5400000" flipH="1" flipV="1">
            <a:off x="98129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2" name="Teardrop 3"/>
          <p:cNvSpPr/>
          <p:nvPr/>
        </p:nvSpPr>
        <p:spPr>
          <a:xfrm rot="5400000" flipH="1" flipV="1">
            <a:off x="89703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3" name="Teardrop 3"/>
          <p:cNvSpPr/>
          <p:nvPr/>
        </p:nvSpPr>
        <p:spPr>
          <a:xfrm rot="5400000" flipH="1" flipV="1">
            <a:off x="11498011"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4" name="Teardrop 3"/>
          <p:cNvSpPr/>
          <p:nvPr/>
        </p:nvSpPr>
        <p:spPr>
          <a:xfrm rot="5400000" flipH="1" flipV="1">
            <a:off x="106554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5" name="Teardrop 3"/>
          <p:cNvSpPr/>
          <p:nvPr/>
        </p:nvSpPr>
        <p:spPr>
          <a:xfrm rot="5400000" flipH="1" flipV="1">
            <a:off x="5449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6" name="Oval 785"/>
          <p:cNvSpPr/>
          <p:nvPr/>
        </p:nvSpPr>
        <p:spPr>
          <a:xfrm>
            <a:off x="66645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7" name="Oval 786"/>
          <p:cNvSpPr/>
          <p:nvPr/>
        </p:nvSpPr>
        <p:spPr>
          <a:xfrm>
            <a:off x="7667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8" name="Oval 787"/>
          <p:cNvSpPr/>
          <p:nvPr/>
        </p:nvSpPr>
        <p:spPr>
          <a:xfrm>
            <a:off x="16092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9" name="Oval 788"/>
          <p:cNvSpPr/>
          <p:nvPr/>
        </p:nvSpPr>
        <p:spPr>
          <a:xfrm>
            <a:off x="24518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0" name="Oval 789"/>
          <p:cNvSpPr/>
          <p:nvPr/>
        </p:nvSpPr>
        <p:spPr>
          <a:xfrm>
            <a:off x="329435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1" name="Oval 790"/>
          <p:cNvSpPr/>
          <p:nvPr/>
        </p:nvSpPr>
        <p:spPr>
          <a:xfrm>
            <a:off x="413689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2" name="Oval 791"/>
          <p:cNvSpPr/>
          <p:nvPr/>
        </p:nvSpPr>
        <p:spPr>
          <a:xfrm>
            <a:off x="49794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3" name="Oval 792"/>
          <p:cNvSpPr/>
          <p:nvPr/>
        </p:nvSpPr>
        <p:spPr>
          <a:xfrm>
            <a:off x="58219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4" name="Oval 793"/>
          <p:cNvSpPr/>
          <p:nvPr/>
        </p:nvSpPr>
        <p:spPr>
          <a:xfrm>
            <a:off x="834959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5" name="Oval 794"/>
          <p:cNvSpPr/>
          <p:nvPr/>
        </p:nvSpPr>
        <p:spPr>
          <a:xfrm>
            <a:off x="750705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6" name="Oval 795"/>
          <p:cNvSpPr/>
          <p:nvPr/>
        </p:nvSpPr>
        <p:spPr>
          <a:xfrm>
            <a:off x="100346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7" name="Oval 796"/>
          <p:cNvSpPr/>
          <p:nvPr/>
        </p:nvSpPr>
        <p:spPr>
          <a:xfrm>
            <a:off x="91921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8" name="Oval 797"/>
          <p:cNvSpPr/>
          <p:nvPr/>
        </p:nvSpPr>
        <p:spPr>
          <a:xfrm>
            <a:off x="11719750"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9" name="Oval 798"/>
          <p:cNvSpPr/>
          <p:nvPr/>
        </p:nvSpPr>
        <p:spPr>
          <a:xfrm>
            <a:off x="108772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0" name="Teardrop 3"/>
          <p:cNvSpPr/>
          <p:nvPr/>
        </p:nvSpPr>
        <p:spPr>
          <a:xfrm rot="5400000" flipH="1" flipV="1">
            <a:off x="60211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1" name="Teardrop 3"/>
          <p:cNvSpPr/>
          <p:nvPr/>
        </p:nvSpPr>
        <p:spPr>
          <a:xfrm rot="5400000" flipH="1" flipV="1">
            <a:off x="9659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2" name="Teardrop 3"/>
          <p:cNvSpPr/>
          <p:nvPr/>
        </p:nvSpPr>
        <p:spPr>
          <a:xfrm rot="5400000" flipH="1" flipV="1">
            <a:off x="18084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3" name="Teardrop 3"/>
          <p:cNvSpPr/>
          <p:nvPr/>
        </p:nvSpPr>
        <p:spPr>
          <a:xfrm rot="5400000" flipH="1" flipV="1">
            <a:off x="265102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4" name="Teardrop 3"/>
          <p:cNvSpPr/>
          <p:nvPr/>
        </p:nvSpPr>
        <p:spPr>
          <a:xfrm rot="5400000" flipH="1" flipV="1">
            <a:off x="349356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5" name="Teardrop 3"/>
          <p:cNvSpPr/>
          <p:nvPr/>
        </p:nvSpPr>
        <p:spPr>
          <a:xfrm rot="5400000" flipH="1" flipV="1">
            <a:off x="43361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6" name="Teardrop 3"/>
          <p:cNvSpPr/>
          <p:nvPr/>
        </p:nvSpPr>
        <p:spPr>
          <a:xfrm rot="5400000" flipH="1" flipV="1">
            <a:off x="51786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7" name="Teardrop 3"/>
          <p:cNvSpPr/>
          <p:nvPr/>
        </p:nvSpPr>
        <p:spPr>
          <a:xfrm rot="5400000" flipH="1" flipV="1">
            <a:off x="770626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8" name="Teardrop 3"/>
          <p:cNvSpPr/>
          <p:nvPr/>
        </p:nvSpPr>
        <p:spPr>
          <a:xfrm rot="5400000" flipH="1" flipV="1">
            <a:off x="686372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9" name="Teardrop 3"/>
          <p:cNvSpPr/>
          <p:nvPr/>
        </p:nvSpPr>
        <p:spPr>
          <a:xfrm rot="5400000" flipH="1" flipV="1">
            <a:off x="93913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0" name="Teardrop 3"/>
          <p:cNvSpPr/>
          <p:nvPr/>
        </p:nvSpPr>
        <p:spPr>
          <a:xfrm rot="5400000" flipH="1" flipV="1">
            <a:off x="85488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1" name="Teardrop 3"/>
          <p:cNvSpPr/>
          <p:nvPr/>
        </p:nvSpPr>
        <p:spPr>
          <a:xfrm rot="5400000" flipH="1" flipV="1">
            <a:off x="11076421"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2" name="Teardrop 3"/>
          <p:cNvSpPr/>
          <p:nvPr/>
        </p:nvSpPr>
        <p:spPr>
          <a:xfrm rot="5400000" flipH="1" flipV="1">
            <a:off x="102338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3" name="Teardrop 3"/>
          <p:cNvSpPr/>
          <p:nvPr/>
        </p:nvSpPr>
        <p:spPr>
          <a:xfrm rot="5400000" flipH="1" flipV="1">
            <a:off x="1234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4" name="Teardrop 3"/>
          <p:cNvSpPr/>
          <p:nvPr/>
        </p:nvSpPr>
        <p:spPr>
          <a:xfrm rot="5400000" flipH="1" flipV="1">
            <a:off x="11760002" y="3223930"/>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6"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5" name="Oval 814"/>
          <p:cNvSpPr/>
          <p:nvPr/>
        </p:nvSpPr>
        <p:spPr>
          <a:xfrm>
            <a:off x="70866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6" name="Oval 815"/>
          <p:cNvSpPr/>
          <p:nvPr/>
        </p:nvSpPr>
        <p:spPr>
          <a:xfrm>
            <a:off x="3463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7" name="Oval 816"/>
          <p:cNvSpPr/>
          <p:nvPr/>
        </p:nvSpPr>
        <p:spPr>
          <a:xfrm>
            <a:off x="11888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8" name="Oval 817"/>
          <p:cNvSpPr/>
          <p:nvPr/>
        </p:nvSpPr>
        <p:spPr>
          <a:xfrm>
            <a:off x="20314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9" name="Oval 818"/>
          <p:cNvSpPr/>
          <p:nvPr/>
        </p:nvSpPr>
        <p:spPr>
          <a:xfrm>
            <a:off x="28739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0" name="Oval 819"/>
          <p:cNvSpPr/>
          <p:nvPr/>
        </p:nvSpPr>
        <p:spPr>
          <a:xfrm>
            <a:off x="371649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1" name="Oval 820"/>
          <p:cNvSpPr/>
          <p:nvPr/>
        </p:nvSpPr>
        <p:spPr>
          <a:xfrm>
            <a:off x="45590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2" name="Oval 821"/>
          <p:cNvSpPr/>
          <p:nvPr/>
        </p:nvSpPr>
        <p:spPr>
          <a:xfrm>
            <a:off x="54015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3" name="Oval 822"/>
          <p:cNvSpPr/>
          <p:nvPr/>
        </p:nvSpPr>
        <p:spPr>
          <a:xfrm>
            <a:off x="62441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4" name="Oval 823"/>
          <p:cNvSpPr/>
          <p:nvPr/>
        </p:nvSpPr>
        <p:spPr>
          <a:xfrm>
            <a:off x="87717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5" name="Oval 824"/>
          <p:cNvSpPr/>
          <p:nvPr/>
        </p:nvSpPr>
        <p:spPr>
          <a:xfrm>
            <a:off x="792919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6" name="Oval 825"/>
          <p:cNvSpPr/>
          <p:nvPr/>
        </p:nvSpPr>
        <p:spPr>
          <a:xfrm>
            <a:off x="104568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7" name="Oval 826"/>
          <p:cNvSpPr/>
          <p:nvPr/>
        </p:nvSpPr>
        <p:spPr>
          <a:xfrm>
            <a:off x="96142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8" name="Oval 827"/>
          <p:cNvSpPr/>
          <p:nvPr/>
        </p:nvSpPr>
        <p:spPr>
          <a:xfrm>
            <a:off x="112993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9" name="Teardrop 3"/>
          <p:cNvSpPr/>
          <p:nvPr/>
        </p:nvSpPr>
        <p:spPr>
          <a:xfrm rot="5400000" flipH="1" flipV="1">
            <a:off x="64427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0" name="Teardrop 3"/>
          <p:cNvSpPr/>
          <p:nvPr/>
        </p:nvSpPr>
        <p:spPr>
          <a:xfrm rot="5400000" flipH="1" flipV="1">
            <a:off x="-148774" y="3639262"/>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1" name="Teardrop 3"/>
          <p:cNvSpPr/>
          <p:nvPr/>
        </p:nvSpPr>
        <p:spPr>
          <a:xfrm rot="5400000" flipH="1" flipV="1">
            <a:off x="13875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2" name="Teardrop 3"/>
          <p:cNvSpPr/>
          <p:nvPr/>
        </p:nvSpPr>
        <p:spPr>
          <a:xfrm rot="5400000" flipH="1" flipV="1">
            <a:off x="22300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3" name="Teardrop 3"/>
          <p:cNvSpPr/>
          <p:nvPr/>
        </p:nvSpPr>
        <p:spPr>
          <a:xfrm rot="5400000" flipH="1" flipV="1">
            <a:off x="307261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4" name="Teardrop 3"/>
          <p:cNvSpPr/>
          <p:nvPr/>
        </p:nvSpPr>
        <p:spPr>
          <a:xfrm rot="5400000" flipH="1" flipV="1">
            <a:off x="391515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5" name="Teardrop 3"/>
          <p:cNvSpPr/>
          <p:nvPr/>
        </p:nvSpPr>
        <p:spPr>
          <a:xfrm rot="5400000" flipH="1" flipV="1">
            <a:off x="47576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6" name="Teardrop 3"/>
          <p:cNvSpPr/>
          <p:nvPr/>
        </p:nvSpPr>
        <p:spPr>
          <a:xfrm rot="5400000" flipH="1" flipV="1">
            <a:off x="56002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7" name="Teardrop 3"/>
          <p:cNvSpPr/>
          <p:nvPr/>
        </p:nvSpPr>
        <p:spPr>
          <a:xfrm rot="5400000" flipH="1" flipV="1">
            <a:off x="812785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8" name="Teardrop 3"/>
          <p:cNvSpPr/>
          <p:nvPr/>
        </p:nvSpPr>
        <p:spPr>
          <a:xfrm rot="5400000" flipH="1" flipV="1">
            <a:off x="728531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9" name="Teardrop 3"/>
          <p:cNvSpPr/>
          <p:nvPr/>
        </p:nvSpPr>
        <p:spPr>
          <a:xfrm rot="5400000" flipH="1" flipV="1">
            <a:off x="98129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0" name="Teardrop 3"/>
          <p:cNvSpPr/>
          <p:nvPr/>
        </p:nvSpPr>
        <p:spPr>
          <a:xfrm rot="5400000" flipH="1" flipV="1">
            <a:off x="89703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1" name="Teardrop 3"/>
          <p:cNvSpPr/>
          <p:nvPr/>
        </p:nvSpPr>
        <p:spPr>
          <a:xfrm rot="5400000" flipH="1" flipV="1">
            <a:off x="11498011"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2" name="Teardrop 3"/>
          <p:cNvSpPr/>
          <p:nvPr/>
        </p:nvSpPr>
        <p:spPr>
          <a:xfrm rot="5400000" flipH="1" flipV="1">
            <a:off x="106554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3" name="Teardrop 3"/>
          <p:cNvSpPr/>
          <p:nvPr/>
        </p:nvSpPr>
        <p:spPr>
          <a:xfrm rot="5400000" flipH="1" flipV="1">
            <a:off x="5449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4" name="Oval 843"/>
          <p:cNvSpPr/>
          <p:nvPr/>
        </p:nvSpPr>
        <p:spPr>
          <a:xfrm>
            <a:off x="66645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5" name="Oval 844"/>
          <p:cNvSpPr/>
          <p:nvPr/>
        </p:nvSpPr>
        <p:spPr>
          <a:xfrm>
            <a:off x="7667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6" name="Oval 845"/>
          <p:cNvSpPr/>
          <p:nvPr/>
        </p:nvSpPr>
        <p:spPr>
          <a:xfrm>
            <a:off x="16092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7" name="Oval 846"/>
          <p:cNvSpPr/>
          <p:nvPr/>
        </p:nvSpPr>
        <p:spPr>
          <a:xfrm>
            <a:off x="24518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8" name="Oval 847"/>
          <p:cNvSpPr/>
          <p:nvPr/>
        </p:nvSpPr>
        <p:spPr>
          <a:xfrm>
            <a:off x="329435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9" name="Oval 848"/>
          <p:cNvSpPr/>
          <p:nvPr/>
        </p:nvSpPr>
        <p:spPr>
          <a:xfrm>
            <a:off x="413689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0" name="Oval 849"/>
          <p:cNvSpPr/>
          <p:nvPr/>
        </p:nvSpPr>
        <p:spPr>
          <a:xfrm>
            <a:off x="49794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1" name="Oval 850"/>
          <p:cNvSpPr/>
          <p:nvPr/>
        </p:nvSpPr>
        <p:spPr>
          <a:xfrm>
            <a:off x="58219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2" name="Oval 851"/>
          <p:cNvSpPr/>
          <p:nvPr/>
        </p:nvSpPr>
        <p:spPr>
          <a:xfrm>
            <a:off x="834959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3" name="Oval 852"/>
          <p:cNvSpPr/>
          <p:nvPr/>
        </p:nvSpPr>
        <p:spPr>
          <a:xfrm>
            <a:off x="750705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4" name="Oval 853"/>
          <p:cNvSpPr/>
          <p:nvPr/>
        </p:nvSpPr>
        <p:spPr>
          <a:xfrm>
            <a:off x="100346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5" name="Oval 854"/>
          <p:cNvSpPr/>
          <p:nvPr/>
        </p:nvSpPr>
        <p:spPr>
          <a:xfrm>
            <a:off x="91921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6" name="Oval 855"/>
          <p:cNvSpPr/>
          <p:nvPr/>
        </p:nvSpPr>
        <p:spPr>
          <a:xfrm>
            <a:off x="11719750"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7" name="Oval 856"/>
          <p:cNvSpPr/>
          <p:nvPr/>
        </p:nvSpPr>
        <p:spPr>
          <a:xfrm>
            <a:off x="108772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8" name="Teardrop 3"/>
          <p:cNvSpPr/>
          <p:nvPr/>
        </p:nvSpPr>
        <p:spPr>
          <a:xfrm rot="5400000" flipH="1" flipV="1">
            <a:off x="60211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9" name="Teardrop 3"/>
          <p:cNvSpPr/>
          <p:nvPr/>
        </p:nvSpPr>
        <p:spPr>
          <a:xfrm rot="5400000" flipH="1" flipV="1">
            <a:off x="9659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0" name="Teardrop 3"/>
          <p:cNvSpPr/>
          <p:nvPr/>
        </p:nvSpPr>
        <p:spPr>
          <a:xfrm rot="5400000" flipH="1" flipV="1">
            <a:off x="18084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1" name="Teardrop 3"/>
          <p:cNvSpPr/>
          <p:nvPr/>
        </p:nvSpPr>
        <p:spPr>
          <a:xfrm rot="5400000" flipH="1" flipV="1">
            <a:off x="265102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2" name="Teardrop 3"/>
          <p:cNvSpPr/>
          <p:nvPr/>
        </p:nvSpPr>
        <p:spPr>
          <a:xfrm rot="5400000" flipH="1" flipV="1">
            <a:off x="349356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3" name="Teardrop 3"/>
          <p:cNvSpPr/>
          <p:nvPr/>
        </p:nvSpPr>
        <p:spPr>
          <a:xfrm rot="5400000" flipH="1" flipV="1">
            <a:off x="43361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4" name="Teardrop 3"/>
          <p:cNvSpPr/>
          <p:nvPr/>
        </p:nvSpPr>
        <p:spPr>
          <a:xfrm rot="5400000" flipH="1" flipV="1">
            <a:off x="51786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5" name="Teardrop 3"/>
          <p:cNvSpPr/>
          <p:nvPr/>
        </p:nvSpPr>
        <p:spPr>
          <a:xfrm rot="5400000" flipH="1" flipV="1">
            <a:off x="770626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6" name="Teardrop 3"/>
          <p:cNvSpPr/>
          <p:nvPr/>
        </p:nvSpPr>
        <p:spPr>
          <a:xfrm rot="5400000" flipH="1" flipV="1">
            <a:off x="686372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7" name="Teardrop 3"/>
          <p:cNvSpPr/>
          <p:nvPr/>
        </p:nvSpPr>
        <p:spPr>
          <a:xfrm rot="5400000" flipH="1" flipV="1">
            <a:off x="93913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8" name="Teardrop 3"/>
          <p:cNvSpPr/>
          <p:nvPr/>
        </p:nvSpPr>
        <p:spPr>
          <a:xfrm rot="5400000" flipH="1" flipV="1">
            <a:off x="85488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9" name="Teardrop 3"/>
          <p:cNvSpPr/>
          <p:nvPr/>
        </p:nvSpPr>
        <p:spPr>
          <a:xfrm rot="5400000" flipH="1" flipV="1">
            <a:off x="11076421"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0" name="Teardrop 3"/>
          <p:cNvSpPr/>
          <p:nvPr/>
        </p:nvSpPr>
        <p:spPr>
          <a:xfrm rot="5400000" flipH="1" flipV="1">
            <a:off x="102338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1" name="Teardrop 3"/>
          <p:cNvSpPr/>
          <p:nvPr/>
        </p:nvSpPr>
        <p:spPr>
          <a:xfrm rot="5400000" flipH="1" flipV="1">
            <a:off x="1234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2" name="Teardrop 3"/>
          <p:cNvSpPr/>
          <p:nvPr/>
        </p:nvSpPr>
        <p:spPr>
          <a:xfrm rot="5400000" flipH="1" flipV="1">
            <a:off x="11760002" y="4069935"/>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8" y="250112"/>
                  <a:pt x="155376" y="250112"/>
                </a:cubicBezTo>
                <a:cubicBezTo>
                  <a:pt x="174455" y="249746"/>
                  <a:pt x="198601" y="254980"/>
                  <a:pt x="211458" y="268141"/>
                </a:cubicBezTo>
                <a:cubicBezTo>
                  <a:pt x="215886"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7"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60" y="254779"/>
                  <a:pt x="246352" y="254786"/>
                </a:cubicBezTo>
                <a:cubicBezTo>
                  <a:pt x="246345" y="254794"/>
                  <a:pt x="246337" y="254801"/>
                  <a:pt x="246329" y="254808"/>
                </a:cubicBezTo>
                <a:lnTo>
                  <a:pt x="238101" y="246581"/>
                </a:lnTo>
                <a:lnTo>
                  <a:pt x="223742" y="268215"/>
                </a:lnTo>
                <a:lnTo>
                  <a:pt x="190546" y="268215"/>
                </a:lnTo>
                <a:cubicBezTo>
                  <a:pt x="181970" y="262570"/>
                  <a:pt x="170130" y="261374"/>
                  <a:pt x="154813" y="261668"/>
                </a:cubicBezTo>
                <a:cubicBezTo>
                  <a:pt x="121806" y="261668"/>
                  <a:pt x="92467" y="245961"/>
                  <a:pt x="74179"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90" y="195895"/>
                  <a:pt x="53000" y="178457"/>
                  <a:pt x="53000" y="159854"/>
                </a:cubicBezTo>
                <a:cubicBezTo>
                  <a:pt x="53000" y="132604"/>
                  <a:pt x="63706" y="107854"/>
                  <a:pt x="81286" y="89721"/>
                </a:cubicBez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3" name="Oval 872"/>
          <p:cNvSpPr/>
          <p:nvPr/>
        </p:nvSpPr>
        <p:spPr>
          <a:xfrm>
            <a:off x="70866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4" name="Oval 873"/>
          <p:cNvSpPr/>
          <p:nvPr/>
        </p:nvSpPr>
        <p:spPr>
          <a:xfrm>
            <a:off x="3463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5" name="Oval 874"/>
          <p:cNvSpPr/>
          <p:nvPr/>
        </p:nvSpPr>
        <p:spPr>
          <a:xfrm>
            <a:off x="11888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6" name="Oval 875"/>
          <p:cNvSpPr/>
          <p:nvPr/>
        </p:nvSpPr>
        <p:spPr>
          <a:xfrm>
            <a:off x="20314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7" name="Oval 876"/>
          <p:cNvSpPr/>
          <p:nvPr/>
        </p:nvSpPr>
        <p:spPr>
          <a:xfrm>
            <a:off x="28739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8" name="Oval 877"/>
          <p:cNvSpPr/>
          <p:nvPr/>
        </p:nvSpPr>
        <p:spPr>
          <a:xfrm>
            <a:off x="371649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9" name="Oval 878"/>
          <p:cNvSpPr/>
          <p:nvPr/>
        </p:nvSpPr>
        <p:spPr>
          <a:xfrm>
            <a:off x="45590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0" name="Oval 879"/>
          <p:cNvSpPr/>
          <p:nvPr/>
        </p:nvSpPr>
        <p:spPr>
          <a:xfrm>
            <a:off x="54015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1" name="Oval 880"/>
          <p:cNvSpPr/>
          <p:nvPr/>
        </p:nvSpPr>
        <p:spPr>
          <a:xfrm>
            <a:off x="62441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2" name="Oval 881"/>
          <p:cNvSpPr/>
          <p:nvPr/>
        </p:nvSpPr>
        <p:spPr>
          <a:xfrm>
            <a:off x="87717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3" name="Oval 882"/>
          <p:cNvSpPr/>
          <p:nvPr/>
        </p:nvSpPr>
        <p:spPr>
          <a:xfrm>
            <a:off x="792919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4" name="Oval 883"/>
          <p:cNvSpPr/>
          <p:nvPr/>
        </p:nvSpPr>
        <p:spPr>
          <a:xfrm>
            <a:off x="104568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5" name="Oval 884"/>
          <p:cNvSpPr/>
          <p:nvPr/>
        </p:nvSpPr>
        <p:spPr>
          <a:xfrm>
            <a:off x="96142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6" name="Oval 885"/>
          <p:cNvSpPr/>
          <p:nvPr/>
        </p:nvSpPr>
        <p:spPr>
          <a:xfrm>
            <a:off x="112993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7" name="Teardrop 3"/>
          <p:cNvSpPr/>
          <p:nvPr/>
        </p:nvSpPr>
        <p:spPr>
          <a:xfrm rot="5400000" flipH="1" flipV="1">
            <a:off x="663614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8" name="Teardrop 3"/>
          <p:cNvSpPr/>
          <p:nvPr/>
        </p:nvSpPr>
        <p:spPr>
          <a:xfrm rot="5400000" flipH="1" flipV="1">
            <a:off x="22905" y="4316257"/>
            <a:ext cx="232840" cy="278649"/>
          </a:xfrm>
          <a:custGeom>
            <a:avLst/>
            <a:gdLst/>
            <a:ahLst/>
            <a:cxnLst/>
            <a:rect l="l" t="t" r="r" b="b"/>
            <a:pathLst>
              <a:path w="232840" h="278649">
                <a:moveTo>
                  <a:pt x="232840" y="8776"/>
                </a:moveTo>
                <a:cubicBezTo>
                  <a:pt x="232449" y="34030"/>
                  <a:pt x="222519" y="59101"/>
                  <a:pt x="203250" y="78369"/>
                </a:cubicBezTo>
                <a:cubicBezTo>
                  <a:pt x="190082" y="91537"/>
                  <a:pt x="174206" y="100343"/>
                  <a:pt x="157326" y="104416"/>
                </a:cubicBezTo>
                <a:cubicBezTo>
                  <a:pt x="166417" y="119205"/>
                  <a:pt x="171406" y="136643"/>
                  <a:pt x="171406" y="155247"/>
                </a:cubicBezTo>
                <a:cubicBezTo>
                  <a:pt x="171406" y="182497"/>
                  <a:pt x="160701" y="207247"/>
                  <a:pt x="143120" y="225380"/>
                </a:cubicBezTo>
                <a:cubicBezTo>
                  <a:pt x="124986" y="242961"/>
                  <a:pt x="100237" y="253667"/>
                  <a:pt x="72986" y="253667"/>
                </a:cubicBezTo>
                <a:cubicBezTo>
                  <a:pt x="54383" y="253667"/>
                  <a:pt x="36945" y="248677"/>
                  <a:pt x="22156" y="239586"/>
                </a:cubicBezTo>
                <a:lnTo>
                  <a:pt x="0" y="278649"/>
                </a:lnTo>
                <a:lnTo>
                  <a:pt x="0" y="260595"/>
                </a:lnTo>
                <a:cubicBezTo>
                  <a:pt x="5973" y="252057"/>
                  <a:pt x="9654" y="242433"/>
                  <a:pt x="11467" y="232488"/>
                </a:cubicBezTo>
                <a:lnTo>
                  <a:pt x="0" y="218900"/>
                </a:lnTo>
                <a:lnTo>
                  <a:pt x="0" y="201603"/>
                </a:lnTo>
                <a:cubicBezTo>
                  <a:pt x="14950" y="226291"/>
                  <a:pt x="42305" y="241857"/>
                  <a:pt x="73296" y="241857"/>
                </a:cubicBezTo>
                <a:cubicBezTo>
                  <a:pt x="97207" y="241857"/>
                  <a:pt x="118953" y="232592"/>
                  <a:pt x="134965" y="217271"/>
                </a:cubicBezTo>
                <a:lnTo>
                  <a:pt x="0" y="82306"/>
                </a:lnTo>
                <a:lnTo>
                  <a:pt x="0" y="82216"/>
                </a:lnTo>
                <a:lnTo>
                  <a:pt x="135010" y="217225"/>
                </a:lnTo>
                <a:cubicBezTo>
                  <a:pt x="150331" y="201213"/>
                  <a:pt x="159597" y="179467"/>
                  <a:pt x="159597" y="155556"/>
                </a:cubicBezTo>
                <a:cubicBezTo>
                  <a:pt x="159597" y="105538"/>
                  <a:pt x="119048" y="64989"/>
                  <a:pt x="69030" y="64989"/>
                </a:cubicBezTo>
                <a:cubicBezTo>
                  <a:pt x="49952" y="65355"/>
                  <a:pt x="25806" y="60121"/>
                  <a:pt x="12948" y="46961"/>
                </a:cubicBezTo>
                <a:lnTo>
                  <a:pt x="0" y="66032"/>
                </a:lnTo>
                <a:lnTo>
                  <a:pt x="0" y="46474"/>
                </a:lnTo>
                <a:cubicBezTo>
                  <a:pt x="9193" y="32573"/>
                  <a:pt x="11853" y="16060"/>
                  <a:pt x="9334" y="0"/>
                </a:cubicBezTo>
                <a:lnTo>
                  <a:pt x="17529" y="0"/>
                </a:lnTo>
                <a:cubicBezTo>
                  <a:pt x="21671" y="11094"/>
                  <a:pt x="20740" y="22668"/>
                  <a:pt x="17673" y="33790"/>
                </a:cubicBezTo>
                <a:cubicBezTo>
                  <a:pt x="27631" y="50142"/>
                  <a:pt x="43609" y="53932"/>
                  <a:pt x="69593" y="53433"/>
                </a:cubicBezTo>
                <a:cubicBezTo>
                  <a:pt x="102600" y="53434"/>
                  <a:pt x="131938" y="69140"/>
                  <a:pt x="150227" y="93727"/>
                </a:cubicBezTo>
                <a:cubicBezTo>
                  <a:pt x="166735" y="90718"/>
                  <a:pt x="182357" y="82561"/>
                  <a:pt x="195118" y="69800"/>
                </a:cubicBezTo>
                <a:cubicBezTo>
                  <a:pt x="212026" y="52893"/>
                  <a:pt x="220851" y="30964"/>
                  <a:pt x="221339" y="8808"/>
                </a:cubicBezTo>
                <a:lnTo>
                  <a:pt x="136174" y="8808"/>
                </a:lnTo>
                <a:lnTo>
                  <a:pt x="136173" y="8744"/>
                </a:lnTo>
                <a:lnTo>
                  <a:pt x="221340" y="8744"/>
                </a:lnTo>
                <a:lnTo>
                  <a:pt x="219467" y="0"/>
                </a:lnTo>
                <a:lnTo>
                  <a:pt x="231012" y="0"/>
                </a:lnTo>
                <a:cubicBezTo>
                  <a:pt x="232616" y="2826"/>
                  <a:pt x="232794" y="5800"/>
                  <a:pt x="232840"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9" name="Teardrop 3"/>
          <p:cNvSpPr/>
          <p:nvPr/>
        </p:nvSpPr>
        <p:spPr>
          <a:xfrm rot="5400000" flipH="1" flipV="1">
            <a:off x="158090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6"/>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5"/>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0" name="Teardrop 3"/>
          <p:cNvSpPr/>
          <p:nvPr/>
        </p:nvSpPr>
        <p:spPr>
          <a:xfrm rot="5400000" flipH="1" flipV="1">
            <a:off x="242344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1" name="Teardrop 3"/>
          <p:cNvSpPr/>
          <p:nvPr/>
        </p:nvSpPr>
        <p:spPr>
          <a:xfrm rot="5400000" flipH="1" flipV="1">
            <a:off x="326598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2" name="Teardrop 3"/>
          <p:cNvSpPr/>
          <p:nvPr/>
        </p:nvSpPr>
        <p:spPr>
          <a:xfrm rot="5400000" flipH="1" flipV="1">
            <a:off x="4108522" y="4185695"/>
            <a:ext cx="232840" cy="539773"/>
          </a:xfrm>
          <a:custGeom>
            <a:avLst/>
            <a:gdLst/>
            <a:ahLst/>
            <a:cxnLst/>
            <a:rect l="l" t="t" r="r" b="b"/>
            <a:pathLst>
              <a:path w="232840" h="539773">
                <a:moveTo>
                  <a:pt x="221340" y="269867"/>
                </a:moveTo>
                <a:cubicBezTo>
                  <a:pt x="220851" y="247712"/>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3" name="Teardrop 3"/>
          <p:cNvSpPr/>
          <p:nvPr/>
        </p:nvSpPr>
        <p:spPr>
          <a:xfrm rot="5400000" flipH="1" flipV="1">
            <a:off x="495106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4" name="Teardrop 3"/>
          <p:cNvSpPr/>
          <p:nvPr/>
        </p:nvSpPr>
        <p:spPr>
          <a:xfrm rot="5400000" flipH="1" flipV="1">
            <a:off x="579360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5" name="Teardrop 3"/>
          <p:cNvSpPr/>
          <p:nvPr/>
        </p:nvSpPr>
        <p:spPr>
          <a:xfrm rot="5400000" flipH="1" flipV="1">
            <a:off x="832122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6" name="Teardrop 3"/>
          <p:cNvSpPr/>
          <p:nvPr/>
        </p:nvSpPr>
        <p:spPr>
          <a:xfrm rot="5400000" flipH="1" flipV="1">
            <a:off x="747868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7" name="Teardrop 3"/>
          <p:cNvSpPr/>
          <p:nvPr/>
        </p:nvSpPr>
        <p:spPr>
          <a:xfrm rot="5400000" flipH="1" flipV="1">
            <a:off x="1000630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8" name="Teardrop 3"/>
          <p:cNvSpPr/>
          <p:nvPr/>
        </p:nvSpPr>
        <p:spPr>
          <a:xfrm rot="5400000" flipH="1" flipV="1">
            <a:off x="916376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7"/>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6"/>
                  <a:pt x="5972" y="26608"/>
                  <a:pt x="0" y="18073"/>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9" name="Teardrop 3"/>
          <p:cNvSpPr/>
          <p:nvPr/>
        </p:nvSpPr>
        <p:spPr>
          <a:xfrm rot="5400000" flipH="1" flipV="1">
            <a:off x="11691380"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00" name="Teardrop 3"/>
          <p:cNvSpPr/>
          <p:nvPr/>
        </p:nvSpPr>
        <p:spPr>
          <a:xfrm rot="5400000" flipH="1" flipV="1">
            <a:off x="1084884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6"/>
                  <a:pt x="5972" y="26608"/>
                  <a:pt x="0" y="18073"/>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01" name="Teardrop 3"/>
          <p:cNvSpPr/>
          <p:nvPr/>
        </p:nvSpPr>
        <p:spPr>
          <a:xfrm rot="5400000" flipH="1" flipV="1">
            <a:off x="733383"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2"/>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8"/>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02" name="Oval 1651"/>
          <p:cNvSpPr/>
          <p:nvPr/>
        </p:nvSpPr>
        <p:spPr>
          <a:xfrm>
            <a:off x="812619" y="4561319"/>
            <a:ext cx="11030995" cy="10682"/>
          </a:xfrm>
          <a:custGeom>
            <a:avLst/>
            <a:gdLst/>
            <a:ahLst/>
            <a:cxnLst/>
            <a:rect l="l" t="t" r="r" b="b"/>
            <a:pathLst>
              <a:path w="11030995" h="10682">
                <a:moveTo>
                  <a:pt x="10992007" y="0"/>
                </a:moveTo>
                <a:cubicBezTo>
                  <a:pt x="11006265" y="0"/>
                  <a:pt x="11019702" y="3516"/>
                  <a:pt x="11030995" y="10682"/>
                </a:cubicBezTo>
                <a:lnTo>
                  <a:pt x="10953019" y="10682"/>
                </a:lnTo>
                <a:cubicBezTo>
                  <a:pt x="10964312" y="3516"/>
                  <a:pt x="10977749" y="0"/>
                  <a:pt x="10992007" y="0"/>
                </a:cubicBezTo>
                <a:close/>
                <a:moveTo>
                  <a:pt x="10149468" y="0"/>
                </a:moveTo>
                <a:cubicBezTo>
                  <a:pt x="10163726" y="0"/>
                  <a:pt x="10177163" y="3516"/>
                  <a:pt x="10188456" y="10682"/>
                </a:cubicBezTo>
                <a:lnTo>
                  <a:pt x="10110480" y="10682"/>
                </a:lnTo>
                <a:cubicBezTo>
                  <a:pt x="10121773" y="3516"/>
                  <a:pt x="10135210" y="0"/>
                  <a:pt x="10149468" y="0"/>
                </a:cubicBezTo>
                <a:close/>
                <a:moveTo>
                  <a:pt x="9306928" y="0"/>
                </a:moveTo>
                <a:cubicBezTo>
                  <a:pt x="9321186" y="0"/>
                  <a:pt x="9334623" y="3516"/>
                  <a:pt x="9345916" y="10682"/>
                </a:cubicBezTo>
                <a:lnTo>
                  <a:pt x="9267940" y="10682"/>
                </a:lnTo>
                <a:cubicBezTo>
                  <a:pt x="9279233" y="3516"/>
                  <a:pt x="9292670" y="0"/>
                  <a:pt x="9306928" y="0"/>
                </a:cubicBezTo>
                <a:close/>
                <a:moveTo>
                  <a:pt x="8464388" y="0"/>
                </a:moveTo>
                <a:cubicBezTo>
                  <a:pt x="8478646" y="0"/>
                  <a:pt x="8492083" y="3516"/>
                  <a:pt x="8503376" y="10682"/>
                </a:cubicBezTo>
                <a:lnTo>
                  <a:pt x="8425400" y="10682"/>
                </a:lnTo>
                <a:cubicBezTo>
                  <a:pt x="8436693" y="3516"/>
                  <a:pt x="8450130" y="0"/>
                  <a:pt x="8464388" y="0"/>
                </a:cubicBezTo>
                <a:close/>
                <a:moveTo>
                  <a:pt x="7621848" y="0"/>
                </a:moveTo>
                <a:cubicBezTo>
                  <a:pt x="7636106" y="0"/>
                  <a:pt x="7649543" y="3516"/>
                  <a:pt x="7660836" y="10682"/>
                </a:cubicBezTo>
                <a:lnTo>
                  <a:pt x="7582860" y="10682"/>
                </a:lnTo>
                <a:cubicBezTo>
                  <a:pt x="7594153" y="3516"/>
                  <a:pt x="7607590" y="0"/>
                  <a:pt x="7621848" y="0"/>
                </a:cubicBezTo>
                <a:close/>
                <a:moveTo>
                  <a:pt x="6779308" y="0"/>
                </a:moveTo>
                <a:cubicBezTo>
                  <a:pt x="6793566" y="0"/>
                  <a:pt x="6807003" y="3516"/>
                  <a:pt x="6818296" y="10682"/>
                </a:cubicBezTo>
                <a:lnTo>
                  <a:pt x="6740320" y="10682"/>
                </a:lnTo>
                <a:cubicBezTo>
                  <a:pt x="6751613" y="3516"/>
                  <a:pt x="6765050" y="0"/>
                  <a:pt x="6779308" y="0"/>
                </a:cubicBezTo>
                <a:close/>
                <a:moveTo>
                  <a:pt x="5936768" y="0"/>
                </a:moveTo>
                <a:cubicBezTo>
                  <a:pt x="5951026" y="0"/>
                  <a:pt x="5964463" y="3516"/>
                  <a:pt x="5975757" y="10682"/>
                </a:cubicBezTo>
                <a:lnTo>
                  <a:pt x="5897780" y="10682"/>
                </a:lnTo>
                <a:cubicBezTo>
                  <a:pt x="5909073" y="3516"/>
                  <a:pt x="5922510" y="0"/>
                  <a:pt x="5936768" y="0"/>
                </a:cubicBezTo>
                <a:close/>
                <a:moveTo>
                  <a:pt x="5094228" y="0"/>
                </a:moveTo>
                <a:cubicBezTo>
                  <a:pt x="5108486" y="0"/>
                  <a:pt x="5121923" y="3516"/>
                  <a:pt x="5133217" y="10682"/>
                </a:cubicBezTo>
                <a:lnTo>
                  <a:pt x="5055240" y="10682"/>
                </a:lnTo>
                <a:cubicBezTo>
                  <a:pt x="5066533" y="3516"/>
                  <a:pt x="5079970" y="0"/>
                  <a:pt x="5094228" y="0"/>
                </a:cubicBezTo>
                <a:close/>
                <a:moveTo>
                  <a:pt x="4251688" y="0"/>
                </a:moveTo>
                <a:cubicBezTo>
                  <a:pt x="4265946" y="0"/>
                  <a:pt x="4279383" y="3516"/>
                  <a:pt x="4290676" y="10682"/>
                </a:cubicBezTo>
                <a:lnTo>
                  <a:pt x="4212700" y="10682"/>
                </a:lnTo>
                <a:cubicBezTo>
                  <a:pt x="4223993" y="3516"/>
                  <a:pt x="4237430" y="0"/>
                  <a:pt x="4251688" y="0"/>
                </a:cubicBezTo>
                <a:close/>
                <a:moveTo>
                  <a:pt x="3409148" y="0"/>
                </a:moveTo>
                <a:cubicBezTo>
                  <a:pt x="3423406" y="0"/>
                  <a:pt x="3436843" y="3516"/>
                  <a:pt x="3448136" y="10682"/>
                </a:cubicBezTo>
                <a:lnTo>
                  <a:pt x="3370160" y="10682"/>
                </a:lnTo>
                <a:cubicBezTo>
                  <a:pt x="3381453" y="3516"/>
                  <a:pt x="3394890" y="0"/>
                  <a:pt x="3409148" y="0"/>
                </a:cubicBezTo>
                <a:close/>
                <a:moveTo>
                  <a:pt x="2566608" y="0"/>
                </a:moveTo>
                <a:cubicBezTo>
                  <a:pt x="2580866" y="0"/>
                  <a:pt x="2594303" y="3516"/>
                  <a:pt x="2605596" y="10682"/>
                </a:cubicBezTo>
                <a:lnTo>
                  <a:pt x="2527620" y="10682"/>
                </a:lnTo>
                <a:cubicBezTo>
                  <a:pt x="2538913" y="3516"/>
                  <a:pt x="2552350" y="0"/>
                  <a:pt x="2566608" y="0"/>
                </a:cubicBezTo>
                <a:close/>
                <a:moveTo>
                  <a:pt x="1724068" y="0"/>
                </a:moveTo>
                <a:cubicBezTo>
                  <a:pt x="1738326" y="0"/>
                  <a:pt x="1751763" y="3516"/>
                  <a:pt x="1763056" y="10682"/>
                </a:cubicBezTo>
                <a:lnTo>
                  <a:pt x="1685080" y="10682"/>
                </a:lnTo>
                <a:cubicBezTo>
                  <a:pt x="1696373" y="3516"/>
                  <a:pt x="1709810" y="0"/>
                  <a:pt x="1724068" y="0"/>
                </a:cubicBezTo>
                <a:close/>
                <a:moveTo>
                  <a:pt x="881528" y="0"/>
                </a:moveTo>
                <a:cubicBezTo>
                  <a:pt x="895786" y="0"/>
                  <a:pt x="909223" y="3516"/>
                  <a:pt x="920516" y="10682"/>
                </a:cubicBezTo>
                <a:lnTo>
                  <a:pt x="842540" y="10682"/>
                </a:lnTo>
                <a:cubicBezTo>
                  <a:pt x="853833" y="3516"/>
                  <a:pt x="867270" y="0"/>
                  <a:pt x="881528" y="0"/>
                </a:cubicBezTo>
                <a:close/>
                <a:moveTo>
                  <a:pt x="38988" y="0"/>
                </a:moveTo>
                <a:cubicBezTo>
                  <a:pt x="53246" y="0"/>
                  <a:pt x="66683" y="3516"/>
                  <a:pt x="77976" y="10682"/>
                </a:cubicBezTo>
                <a:lnTo>
                  <a:pt x="0" y="10682"/>
                </a:lnTo>
                <a:cubicBezTo>
                  <a:pt x="11293" y="3516"/>
                  <a:pt x="24730" y="0"/>
                  <a:pt x="3898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03" name="Oval 902"/>
          <p:cNvSpPr/>
          <p:nvPr/>
        </p:nvSpPr>
        <p:spPr>
          <a:xfrm>
            <a:off x="712049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4" name="Oval 903"/>
          <p:cNvSpPr/>
          <p:nvPr/>
        </p:nvSpPr>
        <p:spPr>
          <a:xfrm>
            <a:off x="37745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5" name="Oval 904"/>
          <p:cNvSpPr/>
          <p:nvPr/>
        </p:nvSpPr>
        <p:spPr>
          <a:xfrm>
            <a:off x="122033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6" name="Oval 905"/>
          <p:cNvSpPr/>
          <p:nvPr/>
        </p:nvSpPr>
        <p:spPr>
          <a:xfrm>
            <a:off x="206321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7" name="Oval 906"/>
          <p:cNvSpPr/>
          <p:nvPr/>
        </p:nvSpPr>
        <p:spPr>
          <a:xfrm>
            <a:off x="290609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8" name="Oval 907"/>
          <p:cNvSpPr/>
          <p:nvPr/>
        </p:nvSpPr>
        <p:spPr>
          <a:xfrm>
            <a:off x="374897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9" name="Oval 908"/>
          <p:cNvSpPr/>
          <p:nvPr/>
        </p:nvSpPr>
        <p:spPr>
          <a:xfrm>
            <a:off x="459185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0" name="Oval 909"/>
          <p:cNvSpPr/>
          <p:nvPr/>
        </p:nvSpPr>
        <p:spPr>
          <a:xfrm>
            <a:off x="543473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1" name="Oval 910"/>
          <p:cNvSpPr/>
          <p:nvPr/>
        </p:nvSpPr>
        <p:spPr>
          <a:xfrm>
            <a:off x="627761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2" name="Oval 911"/>
          <p:cNvSpPr/>
          <p:nvPr/>
        </p:nvSpPr>
        <p:spPr>
          <a:xfrm>
            <a:off x="880625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3" name="Oval 912"/>
          <p:cNvSpPr/>
          <p:nvPr/>
        </p:nvSpPr>
        <p:spPr>
          <a:xfrm>
            <a:off x="796337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4" name="Oval 913"/>
          <p:cNvSpPr/>
          <p:nvPr/>
        </p:nvSpPr>
        <p:spPr>
          <a:xfrm>
            <a:off x="1049201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5" name="Oval 914"/>
          <p:cNvSpPr/>
          <p:nvPr/>
        </p:nvSpPr>
        <p:spPr>
          <a:xfrm>
            <a:off x="964913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6" name="Oval 915"/>
          <p:cNvSpPr/>
          <p:nvPr/>
        </p:nvSpPr>
        <p:spPr>
          <a:xfrm>
            <a:off x="1133489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7" name="Oval 916"/>
          <p:cNvSpPr/>
          <p:nvPr/>
        </p:nvSpPr>
        <p:spPr>
          <a:xfrm>
            <a:off x="712049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8" name="Oval 917"/>
          <p:cNvSpPr/>
          <p:nvPr/>
        </p:nvSpPr>
        <p:spPr>
          <a:xfrm>
            <a:off x="37745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9" name="Oval 918"/>
          <p:cNvSpPr/>
          <p:nvPr/>
        </p:nvSpPr>
        <p:spPr>
          <a:xfrm>
            <a:off x="122033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0" name="Oval 919"/>
          <p:cNvSpPr/>
          <p:nvPr/>
        </p:nvSpPr>
        <p:spPr>
          <a:xfrm>
            <a:off x="206321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1" name="Oval 920"/>
          <p:cNvSpPr/>
          <p:nvPr/>
        </p:nvSpPr>
        <p:spPr>
          <a:xfrm>
            <a:off x="290609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2" name="Oval 921"/>
          <p:cNvSpPr/>
          <p:nvPr/>
        </p:nvSpPr>
        <p:spPr>
          <a:xfrm>
            <a:off x="374897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3" name="Oval 922"/>
          <p:cNvSpPr/>
          <p:nvPr/>
        </p:nvSpPr>
        <p:spPr>
          <a:xfrm>
            <a:off x="459185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4" name="Oval 923"/>
          <p:cNvSpPr/>
          <p:nvPr/>
        </p:nvSpPr>
        <p:spPr>
          <a:xfrm>
            <a:off x="543473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5" name="Oval 924"/>
          <p:cNvSpPr/>
          <p:nvPr/>
        </p:nvSpPr>
        <p:spPr>
          <a:xfrm>
            <a:off x="627761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6" name="Oval 925"/>
          <p:cNvSpPr/>
          <p:nvPr/>
        </p:nvSpPr>
        <p:spPr>
          <a:xfrm>
            <a:off x="880625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7" name="Oval 926"/>
          <p:cNvSpPr/>
          <p:nvPr/>
        </p:nvSpPr>
        <p:spPr>
          <a:xfrm>
            <a:off x="796337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8" name="Oval 927"/>
          <p:cNvSpPr/>
          <p:nvPr/>
        </p:nvSpPr>
        <p:spPr>
          <a:xfrm>
            <a:off x="1049201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9" name="Oval 928"/>
          <p:cNvSpPr/>
          <p:nvPr/>
        </p:nvSpPr>
        <p:spPr>
          <a:xfrm>
            <a:off x="964913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0" name="Oval 929"/>
          <p:cNvSpPr/>
          <p:nvPr/>
        </p:nvSpPr>
        <p:spPr>
          <a:xfrm>
            <a:off x="1133489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1" name="Oval 930"/>
          <p:cNvSpPr/>
          <p:nvPr/>
        </p:nvSpPr>
        <p:spPr>
          <a:xfrm>
            <a:off x="712049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2" name="Oval 931"/>
          <p:cNvSpPr/>
          <p:nvPr/>
        </p:nvSpPr>
        <p:spPr>
          <a:xfrm>
            <a:off x="37745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3" name="Oval 932"/>
          <p:cNvSpPr/>
          <p:nvPr/>
        </p:nvSpPr>
        <p:spPr>
          <a:xfrm>
            <a:off x="122033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4" name="Oval 933"/>
          <p:cNvSpPr/>
          <p:nvPr/>
        </p:nvSpPr>
        <p:spPr>
          <a:xfrm>
            <a:off x="206321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5" name="Oval 934"/>
          <p:cNvSpPr/>
          <p:nvPr/>
        </p:nvSpPr>
        <p:spPr>
          <a:xfrm>
            <a:off x="290609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6" name="Oval 935"/>
          <p:cNvSpPr/>
          <p:nvPr/>
        </p:nvSpPr>
        <p:spPr>
          <a:xfrm>
            <a:off x="374897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7" name="Oval 936"/>
          <p:cNvSpPr/>
          <p:nvPr/>
        </p:nvSpPr>
        <p:spPr>
          <a:xfrm>
            <a:off x="459185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8" name="Oval 937"/>
          <p:cNvSpPr/>
          <p:nvPr/>
        </p:nvSpPr>
        <p:spPr>
          <a:xfrm>
            <a:off x="543473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9" name="Oval 938"/>
          <p:cNvSpPr/>
          <p:nvPr/>
        </p:nvSpPr>
        <p:spPr>
          <a:xfrm>
            <a:off x="627761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0" name="Oval 939"/>
          <p:cNvSpPr/>
          <p:nvPr/>
        </p:nvSpPr>
        <p:spPr>
          <a:xfrm>
            <a:off x="880625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1" name="Oval 940"/>
          <p:cNvSpPr/>
          <p:nvPr/>
        </p:nvSpPr>
        <p:spPr>
          <a:xfrm>
            <a:off x="796337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2" name="Oval 941"/>
          <p:cNvSpPr/>
          <p:nvPr/>
        </p:nvSpPr>
        <p:spPr>
          <a:xfrm>
            <a:off x="1049201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3" name="Oval 942"/>
          <p:cNvSpPr/>
          <p:nvPr/>
        </p:nvSpPr>
        <p:spPr>
          <a:xfrm>
            <a:off x="964913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4" name="Oval 943"/>
          <p:cNvSpPr/>
          <p:nvPr/>
        </p:nvSpPr>
        <p:spPr>
          <a:xfrm>
            <a:off x="1133489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5" name="Oval 944"/>
          <p:cNvSpPr/>
          <p:nvPr/>
        </p:nvSpPr>
        <p:spPr>
          <a:xfrm>
            <a:off x="712049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6" name="Oval 945"/>
          <p:cNvSpPr/>
          <p:nvPr/>
        </p:nvSpPr>
        <p:spPr>
          <a:xfrm>
            <a:off x="37745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7" name="Oval 946"/>
          <p:cNvSpPr/>
          <p:nvPr/>
        </p:nvSpPr>
        <p:spPr>
          <a:xfrm>
            <a:off x="122033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8" name="Oval 947"/>
          <p:cNvSpPr/>
          <p:nvPr/>
        </p:nvSpPr>
        <p:spPr>
          <a:xfrm>
            <a:off x="206321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9" name="Oval 948"/>
          <p:cNvSpPr/>
          <p:nvPr/>
        </p:nvSpPr>
        <p:spPr>
          <a:xfrm>
            <a:off x="290609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0" name="Oval 949"/>
          <p:cNvSpPr/>
          <p:nvPr/>
        </p:nvSpPr>
        <p:spPr>
          <a:xfrm>
            <a:off x="374897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1" name="Oval 950"/>
          <p:cNvSpPr/>
          <p:nvPr/>
        </p:nvSpPr>
        <p:spPr>
          <a:xfrm>
            <a:off x="459185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2" name="Oval 951"/>
          <p:cNvSpPr/>
          <p:nvPr/>
        </p:nvSpPr>
        <p:spPr>
          <a:xfrm>
            <a:off x="543473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3" name="Oval 952"/>
          <p:cNvSpPr/>
          <p:nvPr/>
        </p:nvSpPr>
        <p:spPr>
          <a:xfrm>
            <a:off x="627761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4" name="Oval 953"/>
          <p:cNvSpPr/>
          <p:nvPr/>
        </p:nvSpPr>
        <p:spPr>
          <a:xfrm>
            <a:off x="880625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5" name="Oval 954"/>
          <p:cNvSpPr/>
          <p:nvPr/>
        </p:nvSpPr>
        <p:spPr>
          <a:xfrm>
            <a:off x="796337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6" name="Oval 955"/>
          <p:cNvSpPr/>
          <p:nvPr/>
        </p:nvSpPr>
        <p:spPr>
          <a:xfrm>
            <a:off x="1049201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7" name="Oval 956"/>
          <p:cNvSpPr/>
          <p:nvPr/>
        </p:nvSpPr>
        <p:spPr>
          <a:xfrm>
            <a:off x="964913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8" name="Oval 957"/>
          <p:cNvSpPr/>
          <p:nvPr/>
        </p:nvSpPr>
        <p:spPr>
          <a:xfrm>
            <a:off x="1133489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9" name="Oval 958"/>
          <p:cNvSpPr/>
          <p:nvPr/>
        </p:nvSpPr>
        <p:spPr>
          <a:xfrm>
            <a:off x="712049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0" name="Oval 959"/>
          <p:cNvSpPr/>
          <p:nvPr/>
        </p:nvSpPr>
        <p:spPr>
          <a:xfrm>
            <a:off x="37745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1" name="Oval 960"/>
          <p:cNvSpPr/>
          <p:nvPr/>
        </p:nvSpPr>
        <p:spPr>
          <a:xfrm>
            <a:off x="122033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2" name="Oval 961"/>
          <p:cNvSpPr/>
          <p:nvPr/>
        </p:nvSpPr>
        <p:spPr>
          <a:xfrm>
            <a:off x="206321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3" name="Oval 962"/>
          <p:cNvSpPr/>
          <p:nvPr/>
        </p:nvSpPr>
        <p:spPr>
          <a:xfrm>
            <a:off x="290609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4" name="Oval 963"/>
          <p:cNvSpPr/>
          <p:nvPr/>
        </p:nvSpPr>
        <p:spPr>
          <a:xfrm>
            <a:off x="374897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5" name="Oval 964"/>
          <p:cNvSpPr/>
          <p:nvPr/>
        </p:nvSpPr>
        <p:spPr>
          <a:xfrm>
            <a:off x="459185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6" name="Oval 965"/>
          <p:cNvSpPr/>
          <p:nvPr/>
        </p:nvSpPr>
        <p:spPr>
          <a:xfrm>
            <a:off x="543473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7" name="Oval 966"/>
          <p:cNvSpPr/>
          <p:nvPr/>
        </p:nvSpPr>
        <p:spPr>
          <a:xfrm>
            <a:off x="627761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8" name="Oval 967"/>
          <p:cNvSpPr/>
          <p:nvPr/>
        </p:nvSpPr>
        <p:spPr>
          <a:xfrm>
            <a:off x="880625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9" name="Oval 968"/>
          <p:cNvSpPr/>
          <p:nvPr/>
        </p:nvSpPr>
        <p:spPr>
          <a:xfrm>
            <a:off x="796337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70" name="Oval 969"/>
          <p:cNvSpPr/>
          <p:nvPr/>
        </p:nvSpPr>
        <p:spPr>
          <a:xfrm>
            <a:off x="1049201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71" name="Oval 970"/>
          <p:cNvSpPr/>
          <p:nvPr/>
        </p:nvSpPr>
        <p:spPr>
          <a:xfrm>
            <a:off x="964913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72" name="Oval 971"/>
          <p:cNvSpPr/>
          <p:nvPr/>
        </p:nvSpPr>
        <p:spPr>
          <a:xfrm>
            <a:off x="1133489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tIns="45720" rIns="91440" bIns="4572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42392D-ED39-4EF8-A673-C01EE62BF2BC}" type="datetimeFigureOut">
              <a:rPr lang="en-US" smtClean="0"/>
              <a:t>4/12/2023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9E8234-A973-4DFB-8730-081963258D47}" type="slidenum">
              <a:rPr lang="en-US" smtClean="0"/>
              <a:t>‹#›</a:t>
            </a:fld>
            <a:endParaRPr lang="en-US"/>
          </a:p>
        </p:txBody>
      </p:sp>
      <p:cxnSp>
        <p:nvCxnSpPr>
          <p:cNvPr id="8" name="Straight Connector 7"/>
          <p:cNvCxnSpPr/>
          <p:nvPr/>
        </p:nvCxnSpPr>
        <p:spPr>
          <a:xfrm flipV="1">
            <a:off x="8386842" y="5264106"/>
            <a:ext cx="0" cy="914400"/>
          </a:xfrm>
          <a:prstGeom prst="line">
            <a:avLst/>
          </a:prstGeom>
          <a:ln w="190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7639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742392D-ED39-4EF8-A673-C01EE62BF2BC}" type="datetimeFigureOut">
              <a:rPr lang="en-US" smtClean="0"/>
              <a:t>4/12/2023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9E8234-A973-4DFB-8730-081963258D47}" type="slidenum">
              <a:rPr lang="en-US" smtClean="0"/>
              <a:t>‹#›</a:t>
            </a:fld>
            <a:endParaRPr lang="en-US"/>
          </a:p>
        </p:txBody>
      </p:sp>
    </p:spTree>
    <p:extLst>
      <p:ext uri="{BB962C8B-B14F-4D97-AF65-F5344CB8AC3E}">
        <p14:creationId xmlns:p14="http://schemas.microsoft.com/office/powerpoint/2010/main" val="1951904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3"/>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3"/>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89320"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742392D-ED39-4EF8-A673-C01EE62BF2BC}" type="datetimeFigureOut">
              <a:rPr lang="en-US" smtClean="0"/>
              <a:t>4/12/2023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9E8234-A973-4DFB-8730-081963258D47}" type="slidenum">
              <a:rPr lang="en-US" smtClean="0"/>
              <a:t>‹#›</a:t>
            </a:fld>
            <a:endParaRPr lang="en-US"/>
          </a:p>
        </p:txBody>
      </p:sp>
    </p:spTree>
    <p:extLst>
      <p:ext uri="{BB962C8B-B14F-4D97-AF65-F5344CB8AC3E}">
        <p14:creationId xmlns:p14="http://schemas.microsoft.com/office/powerpoint/2010/main" val="793956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742392D-ED39-4EF8-A673-C01EE62BF2BC}" type="datetimeFigureOut">
              <a:rPr lang="en-US" smtClean="0"/>
              <a:t>4/12/2023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9E8234-A973-4DFB-8730-081963258D47}" type="slidenum">
              <a:rPr lang="en-US" smtClean="0"/>
              <a:t>‹#›</a:t>
            </a:fld>
            <a:endParaRPr lang="en-US"/>
          </a:p>
        </p:txBody>
      </p:sp>
    </p:spTree>
    <p:extLst>
      <p:ext uri="{BB962C8B-B14F-4D97-AF65-F5344CB8AC3E}">
        <p14:creationId xmlns:p14="http://schemas.microsoft.com/office/powerpoint/2010/main" val="3401597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42392D-ED39-4EF8-A673-C01EE62BF2BC}" type="datetimeFigureOut">
              <a:rPr lang="en-US" smtClean="0"/>
              <a:t>4/12/2023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9E8234-A973-4DFB-8730-081963258D47}" type="slidenum">
              <a:rPr lang="en-US" smtClean="0"/>
              <a:t>‹#›</a:t>
            </a:fld>
            <a:endParaRPr lang="en-US"/>
          </a:p>
        </p:txBody>
      </p:sp>
    </p:spTree>
    <p:extLst>
      <p:ext uri="{BB962C8B-B14F-4D97-AF65-F5344CB8AC3E}">
        <p14:creationId xmlns:p14="http://schemas.microsoft.com/office/powerpoint/2010/main" val="4009853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742392D-ED39-4EF8-A673-C01EE62BF2BC}" type="datetimeFigureOut">
              <a:rPr lang="en-US" smtClean="0"/>
              <a:t>4/12/2023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9E8234-A973-4DFB-8730-081963258D47}" type="slidenum">
              <a:rPr lang="en-US" smtClean="0"/>
              <a:t>‹#›</a:t>
            </a:fld>
            <a:endParaRPr lang="en-US"/>
          </a:p>
        </p:txBody>
      </p:sp>
    </p:spTree>
    <p:extLst>
      <p:ext uri="{BB962C8B-B14F-4D97-AF65-F5344CB8AC3E}">
        <p14:creationId xmlns:p14="http://schemas.microsoft.com/office/powerpoint/2010/main" val="990382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3">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742392D-ED39-4EF8-A673-C01EE62BF2BC}" type="datetimeFigureOut">
              <a:rPr lang="en-US" smtClean="0"/>
              <a:t>4/12/2023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9E8234-A973-4DFB-8730-081963258D47}" type="slidenum">
              <a:rPr lang="en-US" smtClean="0"/>
              <a:t>‹#›</a:t>
            </a:fld>
            <a:endParaRPr lang="en-US"/>
          </a:p>
        </p:txBody>
      </p:sp>
      <p:cxnSp>
        <p:nvCxnSpPr>
          <p:cNvPr id="9" name="Straight Connector 8"/>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44349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1742392D-ED39-4EF8-A673-C01EE62BF2BC}" type="datetimeFigureOut">
              <a:rPr lang="en-US" smtClean="0"/>
              <a:t>4/12/2023</a:t>
            </a:fld>
            <a:endParaRPr lang="en-US"/>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2E9E8234-A973-4DFB-8730-081963258D47}"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2020176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3"/>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3"/>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A3FA4-74AB-267A-DD5F-A80C99C812BB}"/>
              </a:ext>
            </a:extLst>
          </p:cNvPr>
          <p:cNvSpPr>
            <a:spLocks noGrp="1"/>
          </p:cNvSpPr>
          <p:nvPr>
            <p:ph type="ctrTitle"/>
          </p:nvPr>
        </p:nvSpPr>
        <p:spPr/>
        <p:txBody>
          <a:bodyPr/>
          <a:lstStyle/>
          <a:p>
            <a:r>
              <a:rPr lang="en-US" dirty="0" err="1"/>
              <a:t>Cv</a:t>
            </a:r>
            <a:r>
              <a:rPr lang="en-US" dirty="0"/>
              <a:t> </a:t>
            </a:r>
            <a:r>
              <a:rPr lang="en-US" dirty="0" err="1"/>
              <a:t>nd</a:t>
            </a:r>
            <a:r>
              <a:rPr lang="en-US" dirty="0"/>
              <a:t> Resume </a:t>
            </a:r>
          </a:p>
        </p:txBody>
      </p:sp>
      <p:sp>
        <p:nvSpPr>
          <p:cNvPr id="3" name="Subtitle 2">
            <a:extLst>
              <a:ext uri="{FF2B5EF4-FFF2-40B4-BE49-F238E27FC236}">
                <a16:creationId xmlns:a16="http://schemas.microsoft.com/office/drawing/2014/main" id="{63573B54-8313-8548-6206-9A0863B75AA2}"/>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76978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A29CA-AC04-0840-34A1-2AB45E9ECF70}"/>
              </a:ext>
            </a:extLst>
          </p:cNvPr>
          <p:cNvSpPr>
            <a:spLocks noGrp="1"/>
          </p:cNvSpPr>
          <p:nvPr>
            <p:ph type="title"/>
          </p:nvPr>
        </p:nvSpPr>
        <p:spPr/>
        <p:txBody>
          <a:bodyPr/>
          <a:lstStyle/>
          <a:p>
            <a:r>
              <a:rPr lang="en-US" dirty="0"/>
              <a:t>Objective </a:t>
            </a:r>
          </a:p>
        </p:txBody>
      </p:sp>
      <p:sp>
        <p:nvSpPr>
          <p:cNvPr id="3" name="Content Placeholder 2">
            <a:extLst>
              <a:ext uri="{FF2B5EF4-FFF2-40B4-BE49-F238E27FC236}">
                <a16:creationId xmlns:a16="http://schemas.microsoft.com/office/drawing/2014/main" id="{9D64752F-1D45-1321-9211-50AAEDAD1B57}"/>
              </a:ext>
            </a:extLst>
          </p:cNvPr>
          <p:cNvSpPr>
            <a:spLocks noGrp="1"/>
          </p:cNvSpPr>
          <p:nvPr>
            <p:ph idx="1"/>
          </p:nvPr>
        </p:nvSpPr>
        <p:spPr/>
        <p:txBody>
          <a:bodyPr/>
          <a:lstStyle/>
          <a:p>
            <a:pPr>
              <a:buFont typeface="Wingdings" panose="05000000000000000000" pitchFamily="2" charset="2"/>
              <a:buChar char="q"/>
            </a:pPr>
            <a:r>
              <a:rPr lang="en-US" sz="4000" dirty="0"/>
              <a:t>It explains who you are , what you are offering , and what you are looking for</a:t>
            </a:r>
          </a:p>
          <a:p>
            <a:pPr>
              <a:buFont typeface="Wingdings" panose="05000000000000000000" pitchFamily="2" charset="2"/>
              <a:buChar char="q"/>
            </a:pPr>
            <a:r>
              <a:rPr lang="en-US" sz="4000" dirty="0"/>
              <a:t>Aim to prove why you are suitable in one short and succinct paragraph. </a:t>
            </a:r>
          </a:p>
          <a:p>
            <a:endParaRPr lang="en-US" dirty="0"/>
          </a:p>
        </p:txBody>
      </p:sp>
    </p:spTree>
    <p:extLst>
      <p:ext uri="{BB962C8B-B14F-4D97-AF65-F5344CB8AC3E}">
        <p14:creationId xmlns:p14="http://schemas.microsoft.com/office/powerpoint/2010/main" val="37049155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A8ED2BF-1F61-B526-3A50-D6DBB25831C0}"/>
              </a:ext>
            </a:extLst>
          </p:cNvPr>
          <p:cNvSpPr>
            <a:spLocks noGrp="1"/>
          </p:cNvSpPr>
          <p:nvPr>
            <p:ph idx="1"/>
          </p:nvPr>
        </p:nvSpPr>
        <p:spPr>
          <a:xfrm>
            <a:off x="464234" y="351692"/>
            <a:ext cx="11183815" cy="5957668"/>
          </a:xfrm>
        </p:spPr>
        <p:txBody>
          <a:bodyPr>
            <a:normAutofit lnSpcReduction="10000"/>
          </a:bodyPr>
          <a:lstStyle/>
          <a:p>
            <a:pPr algn="ctr"/>
            <a:r>
              <a:rPr lang="en-US" sz="3600" b="1" dirty="0"/>
              <a:t>Work Experience </a:t>
            </a:r>
          </a:p>
          <a:p>
            <a:r>
              <a:rPr lang="en-US" sz="3600" dirty="0"/>
              <a:t>This section should include all of your relevant work experience, listed with the most recent first. Include your job title, the name of the organization, time in post, and your key responsibilities.</a:t>
            </a:r>
          </a:p>
          <a:p>
            <a:pPr algn="ctr"/>
            <a:r>
              <a:rPr lang="en-US" sz="3600" b="1" dirty="0"/>
              <a:t>Achievements</a:t>
            </a:r>
          </a:p>
          <a:p>
            <a:r>
              <a:rPr lang="en-US" sz="3600" dirty="0"/>
              <a:t>This is your chance to show how your previous experience has given you the skills needed to make you a suitable candidate. List all of your relevant skills and achievements (backing them up with examples), and make it clear how you would apply these to the new role.</a:t>
            </a:r>
          </a:p>
          <a:p>
            <a:endParaRPr lang="en-US" dirty="0"/>
          </a:p>
        </p:txBody>
      </p:sp>
    </p:spTree>
    <p:extLst>
      <p:ext uri="{BB962C8B-B14F-4D97-AF65-F5344CB8AC3E}">
        <p14:creationId xmlns:p14="http://schemas.microsoft.com/office/powerpoint/2010/main" val="5577128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128843-443B-F499-B107-500F3102F980}"/>
              </a:ext>
            </a:extLst>
          </p:cNvPr>
          <p:cNvSpPr>
            <a:spLocks noGrp="1"/>
          </p:cNvSpPr>
          <p:nvPr>
            <p:ph type="title"/>
          </p:nvPr>
        </p:nvSpPr>
        <p:spPr>
          <a:xfrm>
            <a:off x="1024128" y="585216"/>
            <a:ext cx="9720072" cy="863756"/>
          </a:xfrm>
        </p:spPr>
        <p:txBody>
          <a:bodyPr>
            <a:normAutofit fontScale="90000"/>
          </a:bodyPr>
          <a:lstStyle/>
          <a:p>
            <a:r>
              <a:rPr lang="en-US" dirty="0"/>
              <a:t>Education</a:t>
            </a:r>
            <a:br>
              <a:rPr lang="en-US" dirty="0"/>
            </a:br>
            <a:endParaRPr lang="en-US" dirty="0"/>
          </a:p>
        </p:txBody>
      </p:sp>
      <p:sp>
        <p:nvSpPr>
          <p:cNvPr id="3" name="Content Placeholder 2">
            <a:extLst>
              <a:ext uri="{FF2B5EF4-FFF2-40B4-BE49-F238E27FC236}">
                <a16:creationId xmlns:a16="http://schemas.microsoft.com/office/drawing/2014/main" id="{8DB7160B-8AFF-4AF4-601C-8B1F93A26547}"/>
              </a:ext>
            </a:extLst>
          </p:cNvPr>
          <p:cNvSpPr>
            <a:spLocks noGrp="1"/>
          </p:cNvSpPr>
          <p:nvPr>
            <p:ph idx="1"/>
          </p:nvPr>
        </p:nvSpPr>
        <p:spPr>
          <a:xfrm>
            <a:off x="844062" y="1772529"/>
            <a:ext cx="9900137" cy="4536831"/>
          </a:xfrm>
        </p:spPr>
        <p:txBody>
          <a:bodyPr/>
          <a:lstStyle/>
          <a:p>
            <a:r>
              <a:rPr lang="en-US" sz="3600" dirty="0"/>
              <a:t>Your educational experience and achievements should be listed here, along with dates, the type of qualification and/or the grade you achieved – although the specific parts of education that you include in your CV will depend on your individual situation. For example, if you have more educational achievements than work experience, placing an emphasis on this section is a good idea.</a:t>
            </a:r>
          </a:p>
          <a:p>
            <a:endParaRPr lang="en-US" dirty="0"/>
          </a:p>
        </p:txBody>
      </p:sp>
    </p:spTree>
    <p:extLst>
      <p:ext uri="{BB962C8B-B14F-4D97-AF65-F5344CB8AC3E}">
        <p14:creationId xmlns:p14="http://schemas.microsoft.com/office/powerpoint/2010/main" val="35413645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2E650-5F45-871D-A542-AC936FD4B178}"/>
              </a:ext>
            </a:extLst>
          </p:cNvPr>
          <p:cNvSpPr>
            <a:spLocks noGrp="1"/>
          </p:cNvSpPr>
          <p:nvPr>
            <p:ph type="title"/>
          </p:nvPr>
        </p:nvSpPr>
        <p:spPr>
          <a:xfrm>
            <a:off x="1024128" y="585216"/>
            <a:ext cx="9720072" cy="835621"/>
          </a:xfrm>
        </p:spPr>
        <p:txBody>
          <a:bodyPr>
            <a:normAutofit fontScale="90000"/>
          </a:bodyPr>
          <a:lstStyle/>
          <a:p>
            <a:r>
              <a:rPr lang="en-US" dirty="0"/>
              <a:t>Should I Create More Than One Resume?</a:t>
            </a:r>
            <a:br>
              <a:rPr lang="en-US" dirty="0"/>
            </a:br>
            <a:endParaRPr lang="en-US" dirty="0"/>
          </a:p>
        </p:txBody>
      </p:sp>
      <p:sp>
        <p:nvSpPr>
          <p:cNvPr id="3" name="Content Placeholder 2">
            <a:extLst>
              <a:ext uri="{FF2B5EF4-FFF2-40B4-BE49-F238E27FC236}">
                <a16:creationId xmlns:a16="http://schemas.microsoft.com/office/drawing/2014/main" id="{4E287552-2F5B-6EA2-4F52-14A6D8D9B482}"/>
              </a:ext>
            </a:extLst>
          </p:cNvPr>
          <p:cNvSpPr>
            <a:spLocks noGrp="1"/>
          </p:cNvSpPr>
          <p:nvPr>
            <p:ph idx="1"/>
          </p:nvPr>
        </p:nvSpPr>
        <p:spPr>
          <a:xfrm>
            <a:off x="1024128" y="1716258"/>
            <a:ext cx="9720071" cy="4593102"/>
          </a:xfrm>
        </p:spPr>
        <p:txBody>
          <a:bodyPr>
            <a:normAutofit/>
          </a:bodyPr>
          <a:lstStyle/>
          <a:p>
            <a:r>
              <a:rPr lang="en-US" sz="3200" dirty="0"/>
              <a:t>This depends on whether you are applying for different types of jobs. For example, if you are applying for an office manager job, you should tailor your resume to outline your leadership and organizational skills. But you might also be interested in applying for a retail position, so creating a second resume that instead highlights any retail experience that you have will put you in a better position to get that job.</a:t>
            </a:r>
          </a:p>
        </p:txBody>
      </p:sp>
    </p:spTree>
    <p:extLst>
      <p:ext uri="{BB962C8B-B14F-4D97-AF65-F5344CB8AC3E}">
        <p14:creationId xmlns:p14="http://schemas.microsoft.com/office/powerpoint/2010/main" val="36928340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7539D-63CF-1F5E-F52B-FD2318521CF6}"/>
              </a:ext>
            </a:extLst>
          </p:cNvPr>
          <p:cNvSpPr>
            <a:spLocks noGrp="1"/>
          </p:cNvSpPr>
          <p:nvPr>
            <p:ph type="title"/>
          </p:nvPr>
        </p:nvSpPr>
        <p:spPr>
          <a:xfrm>
            <a:off x="1024128" y="585216"/>
            <a:ext cx="9720072" cy="891892"/>
          </a:xfrm>
        </p:spPr>
        <p:txBody>
          <a:bodyPr/>
          <a:lstStyle/>
          <a:p>
            <a:r>
              <a:rPr lang="en-US" dirty="0"/>
              <a:t>CV</a:t>
            </a:r>
          </a:p>
        </p:txBody>
      </p:sp>
      <p:sp>
        <p:nvSpPr>
          <p:cNvPr id="3" name="Content Placeholder 2">
            <a:extLst>
              <a:ext uri="{FF2B5EF4-FFF2-40B4-BE49-F238E27FC236}">
                <a16:creationId xmlns:a16="http://schemas.microsoft.com/office/drawing/2014/main" id="{4B176983-AB1F-F3F2-2FA0-BE215B42F5AB}"/>
              </a:ext>
            </a:extLst>
          </p:cNvPr>
          <p:cNvSpPr>
            <a:spLocks noGrp="1"/>
          </p:cNvSpPr>
          <p:nvPr>
            <p:ph idx="1"/>
          </p:nvPr>
        </p:nvSpPr>
        <p:spPr>
          <a:xfrm>
            <a:off x="717452" y="1702191"/>
            <a:ext cx="10026747" cy="4607169"/>
          </a:xfrm>
        </p:spPr>
        <p:txBody>
          <a:bodyPr>
            <a:normAutofit/>
          </a:bodyPr>
          <a:lstStyle/>
          <a:p>
            <a:pPr>
              <a:buFont typeface="Wingdings" panose="05000000000000000000" pitchFamily="2" charset="2"/>
              <a:buChar char="q"/>
            </a:pPr>
            <a:r>
              <a:rPr lang="en-US" sz="4400" dirty="0"/>
              <a:t>refers to extensive or even complete summaries of a person's career, qualifications, and education, including publications and other information. </a:t>
            </a:r>
          </a:p>
          <a:p>
            <a:pPr>
              <a:buFont typeface="Wingdings" panose="05000000000000000000" pitchFamily="2" charset="2"/>
              <a:buChar char="q"/>
            </a:pPr>
            <a:r>
              <a:rPr lang="en-US" sz="4400" dirty="0"/>
              <a:t>A </a:t>
            </a:r>
            <a:r>
              <a:rPr lang="en-US" sz="4400" dirty="0" err="1"/>
              <a:t>Cv</a:t>
            </a:r>
            <a:r>
              <a:rPr lang="en-US" sz="4400" dirty="0"/>
              <a:t> emphasizes the depth of your academic and work experience </a:t>
            </a:r>
          </a:p>
        </p:txBody>
      </p:sp>
    </p:spTree>
    <p:extLst>
      <p:ext uri="{BB962C8B-B14F-4D97-AF65-F5344CB8AC3E}">
        <p14:creationId xmlns:p14="http://schemas.microsoft.com/office/powerpoint/2010/main" val="3426114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1D51159-4236-4F7F-A204-439F2A823E02}"/>
              </a:ext>
            </a:extLst>
          </p:cNvPr>
          <p:cNvSpPr>
            <a:spLocks noGrp="1"/>
          </p:cNvSpPr>
          <p:nvPr>
            <p:ph idx="1"/>
          </p:nvPr>
        </p:nvSpPr>
        <p:spPr>
          <a:xfrm>
            <a:off x="453006" y="494950"/>
            <a:ext cx="11400637" cy="6157520"/>
          </a:xfrm>
        </p:spPr>
        <p:txBody>
          <a:bodyPr>
            <a:normAutofit/>
          </a:bodyPr>
          <a:lstStyle/>
          <a:p>
            <a:r>
              <a:rPr lang="en-US" sz="2400" dirty="0"/>
              <a:t>The full CV is only used when applying for academic positions in four-year institutions.</a:t>
            </a:r>
          </a:p>
          <a:p>
            <a:r>
              <a:rPr lang="en-US" sz="2400" dirty="0"/>
              <a:t> Do not use a CV when applying to community colleges—use a teacher-focused</a:t>
            </a:r>
          </a:p>
          <a:p>
            <a:r>
              <a:rPr lang="en-US" sz="2400" dirty="0"/>
              <a:t>résumé instead.</a:t>
            </a:r>
          </a:p>
          <a:p>
            <a:r>
              <a:rPr lang="en-US" sz="2400" dirty="0"/>
              <a:t> Tailor your CV to the specific positions to which you are applying and place more</a:t>
            </a:r>
          </a:p>
          <a:p>
            <a:r>
              <a:rPr lang="en-US" sz="2400" dirty="0"/>
              <a:t>relevant sections earlier in the document.</a:t>
            </a:r>
          </a:p>
          <a:p>
            <a:r>
              <a:rPr lang="en-US" sz="2400" dirty="0"/>
              <a:t>– For a position at a teaching-focused liberal arts college, the CV will strongly</a:t>
            </a:r>
          </a:p>
          <a:p>
            <a:r>
              <a:rPr lang="en-US" sz="2400" dirty="0"/>
              <a:t>emphasize teaching.</a:t>
            </a:r>
          </a:p>
          <a:p>
            <a:r>
              <a:rPr lang="en-US" sz="2400" dirty="0"/>
              <a:t>– For a position at a research-intensive university, the CV will accentuate</a:t>
            </a:r>
          </a:p>
          <a:p>
            <a:r>
              <a:rPr lang="en-US" sz="2400" dirty="0"/>
              <a:t>research.</a:t>
            </a:r>
          </a:p>
          <a:p>
            <a:r>
              <a:rPr lang="en-US" sz="2400" dirty="0"/>
              <a:t> Format can vary by field, so also seek disciplinary-specific advice from advisers,</a:t>
            </a:r>
          </a:p>
          <a:p>
            <a:r>
              <a:rPr lang="en-US" sz="2400" dirty="0"/>
              <a:t>professors, and others within your field.</a:t>
            </a:r>
          </a:p>
          <a:p>
            <a:r>
              <a:rPr lang="en-US" sz="2400" b="1" dirty="0"/>
              <a:t> There are no length restrictions for CVs</a:t>
            </a:r>
          </a:p>
          <a:p>
            <a:endParaRPr lang="en-US" dirty="0"/>
          </a:p>
        </p:txBody>
      </p:sp>
    </p:spTree>
    <p:extLst>
      <p:ext uri="{BB962C8B-B14F-4D97-AF65-F5344CB8AC3E}">
        <p14:creationId xmlns:p14="http://schemas.microsoft.com/office/powerpoint/2010/main" val="30496761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3A3165-4551-15A4-CE46-92F25985AF1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B748381-82EC-AD77-9F91-D8DD28D08899}"/>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25855824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4311A-D83D-9E8A-54EC-DB40655DE8AB}"/>
              </a:ext>
            </a:extLst>
          </p:cNvPr>
          <p:cNvSpPr>
            <a:spLocks noGrp="1"/>
          </p:cNvSpPr>
          <p:nvPr>
            <p:ph type="title"/>
          </p:nvPr>
        </p:nvSpPr>
        <p:spPr/>
        <p:txBody>
          <a:bodyPr/>
          <a:lstStyle/>
          <a:p>
            <a:r>
              <a:rPr lang="en-US" dirty="0"/>
              <a:t>Resume</a:t>
            </a:r>
          </a:p>
        </p:txBody>
      </p:sp>
      <p:sp>
        <p:nvSpPr>
          <p:cNvPr id="3" name="Content Placeholder 2">
            <a:extLst>
              <a:ext uri="{FF2B5EF4-FFF2-40B4-BE49-F238E27FC236}">
                <a16:creationId xmlns:a16="http://schemas.microsoft.com/office/drawing/2014/main" id="{F087D07C-5658-08DB-00CE-B07E380CD2B5}"/>
              </a:ext>
            </a:extLst>
          </p:cNvPr>
          <p:cNvSpPr>
            <a:spLocks noGrp="1"/>
          </p:cNvSpPr>
          <p:nvPr>
            <p:ph idx="1"/>
          </p:nvPr>
        </p:nvSpPr>
        <p:spPr>
          <a:xfrm>
            <a:off x="787792" y="1913206"/>
            <a:ext cx="9956408" cy="4396154"/>
          </a:xfrm>
        </p:spPr>
        <p:txBody>
          <a:bodyPr>
            <a:normAutofit/>
          </a:bodyPr>
          <a:lstStyle/>
          <a:p>
            <a:r>
              <a:rPr lang="en-US" sz="3600" dirty="0"/>
              <a:t>A resume is a formal document that a job applicant creates to itemize their qualifications for a position. A resume is usually accompanied by a customized cover letter in which the applicant expresses an interest in a specific job or company and draws attention to the most relevant specifics on the resume.</a:t>
            </a:r>
          </a:p>
        </p:txBody>
      </p:sp>
    </p:spTree>
    <p:extLst>
      <p:ext uri="{BB962C8B-B14F-4D97-AF65-F5344CB8AC3E}">
        <p14:creationId xmlns:p14="http://schemas.microsoft.com/office/powerpoint/2010/main" val="1954789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97685-65C6-BA3A-B9C3-F5337F905423}"/>
              </a:ext>
            </a:extLst>
          </p:cNvPr>
          <p:cNvSpPr>
            <a:spLocks noGrp="1"/>
          </p:cNvSpPr>
          <p:nvPr>
            <p:ph type="title"/>
          </p:nvPr>
        </p:nvSpPr>
        <p:spPr>
          <a:xfrm>
            <a:off x="1024128" y="585216"/>
            <a:ext cx="9720072" cy="821553"/>
          </a:xfrm>
        </p:spPr>
        <p:txBody>
          <a:bodyPr>
            <a:normAutofit fontScale="90000"/>
          </a:bodyPr>
          <a:lstStyle/>
          <a:p>
            <a:r>
              <a:rPr lang="en-US" dirty="0"/>
              <a:t>What information should I include on my resume</a:t>
            </a:r>
          </a:p>
        </p:txBody>
      </p:sp>
      <p:sp>
        <p:nvSpPr>
          <p:cNvPr id="3" name="Content Placeholder 2">
            <a:extLst>
              <a:ext uri="{FF2B5EF4-FFF2-40B4-BE49-F238E27FC236}">
                <a16:creationId xmlns:a16="http://schemas.microsoft.com/office/drawing/2014/main" id="{015CF0E1-E3A7-DD2E-26C5-C4E3CC655807}"/>
              </a:ext>
            </a:extLst>
          </p:cNvPr>
          <p:cNvSpPr>
            <a:spLocks noGrp="1"/>
          </p:cNvSpPr>
          <p:nvPr>
            <p:ph idx="1"/>
          </p:nvPr>
        </p:nvSpPr>
        <p:spPr>
          <a:xfrm>
            <a:off x="1024128" y="1617785"/>
            <a:ext cx="10412906" cy="5036233"/>
          </a:xfrm>
        </p:spPr>
        <p:txBody>
          <a:bodyPr>
            <a:normAutofit lnSpcReduction="10000"/>
          </a:bodyPr>
          <a:lstStyle/>
          <a:p>
            <a:pPr>
              <a:buFont typeface="Wingdings" panose="05000000000000000000" pitchFamily="2" charset="2"/>
              <a:buChar char="q"/>
            </a:pPr>
            <a:r>
              <a:rPr lang="en-US" sz="3600" dirty="0"/>
              <a:t>Contact Information</a:t>
            </a:r>
          </a:p>
          <a:p>
            <a:pPr>
              <a:buFont typeface="Wingdings" panose="05000000000000000000" pitchFamily="2" charset="2"/>
              <a:buChar char="q"/>
            </a:pPr>
            <a:r>
              <a:rPr lang="en-US" sz="3600" dirty="0"/>
              <a:t>Clear objective</a:t>
            </a:r>
          </a:p>
          <a:p>
            <a:pPr>
              <a:buFont typeface="Wingdings" panose="05000000000000000000" pitchFamily="2" charset="2"/>
              <a:buChar char="q"/>
            </a:pPr>
            <a:r>
              <a:rPr lang="en-US" sz="3600" dirty="0"/>
              <a:t>Education</a:t>
            </a:r>
          </a:p>
          <a:p>
            <a:pPr>
              <a:buFont typeface="Wingdings" panose="05000000000000000000" pitchFamily="2" charset="2"/>
              <a:buChar char="q"/>
            </a:pPr>
            <a:r>
              <a:rPr lang="en-US" sz="3600" dirty="0"/>
              <a:t>Work Experience</a:t>
            </a:r>
          </a:p>
          <a:p>
            <a:pPr>
              <a:buFont typeface="Wingdings" panose="05000000000000000000" pitchFamily="2" charset="2"/>
              <a:buChar char="q"/>
            </a:pPr>
            <a:r>
              <a:rPr lang="en-US" sz="3600" dirty="0"/>
              <a:t>Achievements</a:t>
            </a:r>
          </a:p>
          <a:p>
            <a:pPr>
              <a:buFont typeface="Wingdings" panose="05000000000000000000" pitchFamily="2" charset="2"/>
              <a:buChar char="q"/>
            </a:pPr>
            <a:r>
              <a:rPr lang="en-US" sz="3600" dirty="0"/>
              <a:t>Training  and workshop</a:t>
            </a:r>
          </a:p>
          <a:p>
            <a:pPr>
              <a:buFont typeface="Wingdings" panose="05000000000000000000" pitchFamily="2" charset="2"/>
              <a:buChar char="q"/>
            </a:pPr>
            <a:r>
              <a:rPr lang="en-US" sz="3600" dirty="0"/>
              <a:t>Skills</a:t>
            </a:r>
          </a:p>
          <a:p>
            <a:pPr>
              <a:buFont typeface="Wingdings" panose="05000000000000000000" pitchFamily="2" charset="2"/>
              <a:buChar char="q"/>
            </a:pPr>
            <a:r>
              <a:rPr lang="en-US" sz="3600" dirty="0"/>
              <a:t>Language Proficiency</a:t>
            </a:r>
          </a:p>
        </p:txBody>
      </p:sp>
    </p:spTree>
    <p:extLst>
      <p:ext uri="{BB962C8B-B14F-4D97-AF65-F5344CB8AC3E}">
        <p14:creationId xmlns:p14="http://schemas.microsoft.com/office/powerpoint/2010/main" val="41616084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97685-65C6-BA3A-B9C3-F5337F905423}"/>
              </a:ext>
            </a:extLst>
          </p:cNvPr>
          <p:cNvSpPr>
            <a:spLocks noGrp="1"/>
          </p:cNvSpPr>
          <p:nvPr>
            <p:ph type="title"/>
          </p:nvPr>
        </p:nvSpPr>
        <p:spPr>
          <a:xfrm>
            <a:off x="1024128" y="585216"/>
            <a:ext cx="9720072" cy="821553"/>
          </a:xfrm>
        </p:spPr>
        <p:txBody>
          <a:bodyPr>
            <a:normAutofit fontScale="90000"/>
          </a:bodyPr>
          <a:lstStyle/>
          <a:p>
            <a:r>
              <a:rPr lang="en-US" dirty="0"/>
              <a:t>What information should I include on my resume</a:t>
            </a:r>
          </a:p>
        </p:txBody>
      </p:sp>
      <p:sp>
        <p:nvSpPr>
          <p:cNvPr id="3" name="Content Placeholder 2">
            <a:extLst>
              <a:ext uri="{FF2B5EF4-FFF2-40B4-BE49-F238E27FC236}">
                <a16:creationId xmlns:a16="http://schemas.microsoft.com/office/drawing/2014/main" id="{015CF0E1-E3A7-DD2E-26C5-C4E3CC655807}"/>
              </a:ext>
            </a:extLst>
          </p:cNvPr>
          <p:cNvSpPr>
            <a:spLocks noGrp="1"/>
          </p:cNvSpPr>
          <p:nvPr>
            <p:ph idx="1"/>
          </p:nvPr>
        </p:nvSpPr>
        <p:spPr>
          <a:xfrm>
            <a:off x="1024128" y="1617785"/>
            <a:ext cx="10412906" cy="5036233"/>
          </a:xfrm>
        </p:spPr>
        <p:txBody>
          <a:bodyPr>
            <a:normAutofit/>
          </a:bodyPr>
          <a:lstStyle/>
          <a:p>
            <a:pPr>
              <a:buFont typeface="Wingdings" panose="05000000000000000000" pitchFamily="2" charset="2"/>
              <a:buChar char="q"/>
            </a:pPr>
            <a:r>
              <a:rPr lang="en-US" sz="3600" dirty="0"/>
              <a:t>Extra-curricular activity</a:t>
            </a:r>
          </a:p>
          <a:p>
            <a:pPr>
              <a:buFont typeface="Wingdings" panose="05000000000000000000" pitchFamily="2" charset="2"/>
              <a:buChar char="q"/>
            </a:pPr>
            <a:r>
              <a:rPr lang="en-US" sz="3600" dirty="0"/>
              <a:t>References </a:t>
            </a:r>
          </a:p>
        </p:txBody>
      </p:sp>
    </p:spTree>
    <p:extLst>
      <p:ext uri="{BB962C8B-B14F-4D97-AF65-F5344CB8AC3E}">
        <p14:creationId xmlns:p14="http://schemas.microsoft.com/office/powerpoint/2010/main" val="10510722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C1877-C6FE-2375-2473-C9BCEB8C44EF}"/>
              </a:ext>
            </a:extLst>
          </p:cNvPr>
          <p:cNvSpPr>
            <a:spLocks noGrp="1"/>
          </p:cNvSpPr>
          <p:nvPr>
            <p:ph type="title"/>
          </p:nvPr>
        </p:nvSpPr>
        <p:spPr/>
        <p:txBody>
          <a:bodyPr/>
          <a:lstStyle/>
          <a:p>
            <a:r>
              <a:rPr lang="en-US" dirty="0"/>
              <a:t>Personal Information </a:t>
            </a:r>
          </a:p>
        </p:txBody>
      </p:sp>
      <p:sp>
        <p:nvSpPr>
          <p:cNvPr id="3" name="Content Placeholder 2">
            <a:extLst>
              <a:ext uri="{FF2B5EF4-FFF2-40B4-BE49-F238E27FC236}">
                <a16:creationId xmlns:a16="http://schemas.microsoft.com/office/drawing/2014/main" id="{C7EE17B0-CE59-A699-AF63-0FF08E87075D}"/>
              </a:ext>
            </a:extLst>
          </p:cNvPr>
          <p:cNvSpPr>
            <a:spLocks noGrp="1"/>
          </p:cNvSpPr>
          <p:nvPr>
            <p:ph idx="1"/>
          </p:nvPr>
        </p:nvSpPr>
        <p:spPr>
          <a:xfrm>
            <a:off x="773724" y="2084832"/>
            <a:ext cx="9970476" cy="4224528"/>
          </a:xfrm>
        </p:spPr>
        <p:txBody>
          <a:bodyPr/>
          <a:lstStyle/>
          <a:p>
            <a:r>
              <a:rPr lang="en-US" sz="3200" dirty="0"/>
              <a:t>Name</a:t>
            </a:r>
          </a:p>
          <a:p>
            <a:r>
              <a:rPr lang="en-US" sz="3200" dirty="0"/>
              <a:t>E-mail</a:t>
            </a:r>
          </a:p>
          <a:p>
            <a:r>
              <a:rPr lang="en-US" sz="3200" dirty="0"/>
              <a:t>Contact Phone number </a:t>
            </a:r>
          </a:p>
          <a:p>
            <a:r>
              <a:rPr lang="en-US" sz="3200" dirty="0"/>
              <a:t>Address </a:t>
            </a:r>
          </a:p>
          <a:p>
            <a:endParaRPr lang="en-US" dirty="0"/>
          </a:p>
        </p:txBody>
      </p:sp>
    </p:spTree>
    <p:extLst>
      <p:ext uri="{BB962C8B-B14F-4D97-AF65-F5344CB8AC3E}">
        <p14:creationId xmlns:p14="http://schemas.microsoft.com/office/powerpoint/2010/main" val="25168400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19555-ECEF-A849-9B97-F4FA3E9C3E94}"/>
              </a:ext>
            </a:extLst>
          </p:cNvPr>
          <p:cNvSpPr>
            <a:spLocks noGrp="1"/>
          </p:cNvSpPr>
          <p:nvPr>
            <p:ph type="title"/>
          </p:nvPr>
        </p:nvSpPr>
        <p:spPr/>
        <p:txBody>
          <a:bodyPr/>
          <a:lstStyle/>
          <a:p>
            <a:r>
              <a:rPr lang="en-US" dirty="0"/>
              <a:t>Private Information</a:t>
            </a:r>
          </a:p>
        </p:txBody>
      </p:sp>
      <p:sp>
        <p:nvSpPr>
          <p:cNvPr id="3" name="Content Placeholder 2">
            <a:extLst>
              <a:ext uri="{FF2B5EF4-FFF2-40B4-BE49-F238E27FC236}">
                <a16:creationId xmlns:a16="http://schemas.microsoft.com/office/drawing/2014/main" id="{D1655CE0-BF5F-FE39-D108-0288A78BC0D0}"/>
              </a:ext>
            </a:extLst>
          </p:cNvPr>
          <p:cNvSpPr>
            <a:spLocks noGrp="1"/>
          </p:cNvSpPr>
          <p:nvPr>
            <p:ph idx="1"/>
          </p:nvPr>
        </p:nvSpPr>
        <p:spPr>
          <a:xfrm>
            <a:off x="1024128" y="2286000"/>
            <a:ext cx="10089349" cy="4023360"/>
          </a:xfrm>
        </p:spPr>
        <p:txBody>
          <a:bodyPr>
            <a:normAutofit lnSpcReduction="10000"/>
          </a:bodyPr>
          <a:lstStyle/>
          <a:p>
            <a:r>
              <a:rPr lang="en-US" sz="4400" dirty="0"/>
              <a:t>Private information is different from personal information and should not be included on your resume . </a:t>
            </a:r>
          </a:p>
          <a:p>
            <a:pPr lvl="1">
              <a:buFont typeface="Wingdings" panose="05000000000000000000" pitchFamily="2" charset="2"/>
              <a:buChar char="v"/>
            </a:pPr>
            <a:r>
              <a:rPr lang="en-US" sz="4000" dirty="0">
                <a:solidFill>
                  <a:srgbClr val="0070C0"/>
                </a:solidFill>
              </a:rPr>
              <a:t>Don’t list your age, race, sex, political preferences, religious affiliations, marital status and so on </a:t>
            </a:r>
          </a:p>
          <a:p>
            <a:r>
              <a:rPr lang="en-US" dirty="0"/>
              <a:t> </a:t>
            </a:r>
          </a:p>
        </p:txBody>
      </p:sp>
    </p:spTree>
    <p:extLst>
      <p:ext uri="{BB962C8B-B14F-4D97-AF65-F5344CB8AC3E}">
        <p14:creationId xmlns:p14="http://schemas.microsoft.com/office/powerpoint/2010/main" val="138221213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B4028482-F53A-4442-AB14-9B7A43F44F96}"/>
    </a:ext>
  </a:extLst>
</a:theme>
</file>

<file path=docProps/app.xml><?xml version="1.0" encoding="utf-8"?>
<Properties xmlns="http://schemas.openxmlformats.org/officeDocument/2006/extended-properties" xmlns:vt="http://schemas.openxmlformats.org/officeDocument/2006/docPropsVTypes">
  <Template>Integral</Template>
  <TotalTime>72</TotalTime>
  <Words>576</Words>
  <Application>Microsoft Office PowerPoint</Application>
  <PresentationFormat>Widescreen</PresentationFormat>
  <Paragraphs>50</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Tw Cen MT</vt:lpstr>
      <vt:lpstr>Tw Cen MT Condensed</vt:lpstr>
      <vt:lpstr>Wingdings</vt:lpstr>
      <vt:lpstr>Wingdings 3</vt:lpstr>
      <vt:lpstr>Integral</vt:lpstr>
      <vt:lpstr>Cv nd Resume </vt:lpstr>
      <vt:lpstr>CV</vt:lpstr>
      <vt:lpstr>PowerPoint Presentation</vt:lpstr>
      <vt:lpstr>PowerPoint Presentation</vt:lpstr>
      <vt:lpstr>Resume</vt:lpstr>
      <vt:lpstr>What information should I include on my resume</vt:lpstr>
      <vt:lpstr>What information should I include on my resume</vt:lpstr>
      <vt:lpstr>Personal Information </vt:lpstr>
      <vt:lpstr>Private Information</vt:lpstr>
      <vt:lpstr>Objective </vt:lpstr>
      <vt:lpstr>PowerPoint Presentation</vt:lpstr>
      <vt:lpstr>Education </vt:lpstr>
      <vt:lpstr>Should I Create More Than One Resume?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DIU</dc:creator>
  <cp:lastModifiedBy>Proma</cp:lastModifiedBy>
  <cp:revision>14</cp:revision>
  <dcterms:created xsi:type="dcterms:W3CDTF">2023-04-08T08:07:05Z</dcterms:created>
  <dcterms:modified xsi:type="dcterms:W3CDTF">2023-04-11T19:20:12Z</dcterms:modified>
</cp:coreProperties>
</file>