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Glossary: Chapter 6</a:t>
            </a:r>
            <a:endParaRPr lang="en-US" sz="3200" dirty="0"/>
          </a:p>
        </p:txBody>
      </p:sp>
    </p:spTree>
    <p:extLst>
      <p:ext uri="{BB962C8B-B14F-4D97-AF65-F5344CB8AC3E}">
        <p14:creationId xmlns:p14="http://schemas.microsoft.com/office/powerpoint/2010/main" val="946426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453081"/>
            <a:ext cx="9601200" cy="5414319"/>
          </a:xfrm>
        </p:spPr>
        <p:txBody>
          <a:bodyPr>
            <a:normAutofit/>
          </a:bodyPr>
          <a:lstStyle/>
          <a:p>
            <a:pPr fontAlgn="t"/>
            <a:r>
              <a:rPr lang="en-US" dirty="0"/>
              <a:t>Nationalism</a:t>
            </a:r>
          </a:p>
          <a:p>
            <a:pPr fontAlgn="t"/>
            <a:r>
              <a:rPr lang="en-US" dirty="0"/>
              <a:t>A strong feeling of pride in and devotion to one's country</a:t>
            </a:r>
          </a:p>
          <a:p>
            <a:pPr fontAlgn="t"/>
            <a:r>
              <a:rPr lang="en-US" dirty="0"/>
              <a:t>Confiscation</a:t>
            </a:r>
          </a:p>
          <a:p>
            <a:pPr fontAlgn="t"/>
            <a:r>
              <a:rPr lang="en-US" dirty="0"/>
              <a:t>seizure of property by authority</a:t>
            </a:r>
          </a:p>
          <a:p>
            <a:pPr fontAlgn="t"/>
            <a:r>
              <a:rPr lang="en-US" dirty="0"/>
              <a:t>Domestication</a:t>
            </a:r>
          </a:p>
          <a:p>
            <a:pPr fontAlgn="t"/>
            <a:r>
              <a:rPr lang="en-US" dirty="0"/>
              <a:t>How people affect the ways of nature; the action of accustoming to home life</a:t>
            </a:r>
          </a:p>
          <a:p>
            <a:pPr fontAlgn="t"/>
            <a:r>
              <a:rPr lang="en-US" dirty="0"/>
              <a:t>PSAs</a:t>
            </a:r>
          </a:p>
          <a:p>
            <a:pPr fontAlgn="t"/>
            <a:r>
              <a:rPr lang="en-US" dirty="0"/>
              <a:t>Political and social activists. PSAs are individuals who participate in efforts to change the practices and behaviors of corporations and governments, with tactics that can range from peaceful protest to terrorism.</a:t>
            </a:r>
          </a:p>
          <a:p>
            <a:endParaRPr lang="en-US" dirty="0"/>
          </a:p>
        </p:txBody>
      </p:sp>
    </p:spTree>
    <p:extLst>
      <p:ext uri="{BB962C8B-B14F-4D97-AF65-F5344CB8AC3E}">
        <p14:creationId xmlns:p14="http://schemas.microsoft.com/office/powerpoint/2010/main" val="425505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700216"/>
            <a:ext cx="9601200" cy="5167184"/>
          </a:xfrm>
        </p:spPr>
        <p:txBody>
          <a:bodyPr/>
          <a:lstStyle/>
          <a:p>
            <a:pPr fontAlgn="t"/>
            <a:r>
              <a:rPr lang="en-US" dirty="0"/>
              <a:t>Nongovernmental Organizations</a:t>
            </a:r>
          </a:p>
          <a:p>
            <a:pPr fontAlgn="t"/>
            <a:r>
              <a:rPr lang="en-US" dirty="0"/>
              <a:t>A group working to resolve international problems which is not directed, paid, or sponsored by any government.</a:t>
            </a:r>
          </a:p>
          <a:p>
            <a:pPr fontAlgn="t"/>
            <a:r>
              <a:rPr lang="en-US" dirty="0"/>
              <a:t>Population Pattern</a:t>
            </a:r>
          </a:p>
          <a:p>
            <a:pPr fontAlgn="t"/>
            <a:r>
              <a:rPr lang="en-US" dirty="0"/>
              <a:t>How people live in an area, why they live there, and how much populations change.</a:t>
            </a:r>
          </a:p>
          <a:p>
            <a:pPr fontAlgn="t"/>
            <a:r>
              <a:rPr lang="en-US" dirty="0"/>
              <a:t>Population Pattern</a:t>
            </a:r>
          </a:p>
          <a:p>
            <a:pPr fontAlgn="t"/>
            <a:r>
              <a:rPr lang="en-US" dirty="0"/>
              <a:t>How people live in an area, why they live there, and how much populations change.</a:t>
            </a:r>
          </a:p>
          <a:p>
            <a:pPr fontAlgn="t"/>
            <a:r>
              <a:rPr lang="en-US" dirty="0"/>
              <a:t>global issue</a:t>
            </a:r>
          </a:p>
          <a:p>
            <a:pPr fontAlgn="t"/>
            <a:r>
              <a:rPr lang="en-US" dirty="0"/>
              <a:t>encompass traditional international relations and worldwide politics</a:t>
            </a:r>
            <a:endParaRPr lang="en-US" dirty="0"/>
          </a:p>
        </p:txBody>
      </p:sp>
    </p:spTree>
    <p:extLst>
      <p:ext uri="{BB962C8B-B14F-4D97-AF65-F5344CB8AC3E}">
        <p14:creationId xmlns:p14="http://schemas.microsoft.com/office/powerpoint/2010/main" val="328986425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10</TotalTime>
  <Words>144</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Franklin Gothic Book</vt:lpstr>
      <vt:lpstr>Crop</vt:lpstr>
      <vt:lpstr>Glossary: Chapter 6</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Glossary: Chapter 6</dc:title>
  <dc:creator>Lenovo</dc:creator>
  <cp:lastModifiedBy>Lenovo</cp:lastModifiedBy>
  <cp:revision>2</cp:revision>
  <dcterms:created xsi:type="dcterms:W3CDTF">2020-05-28T17:56:18Z</dcterms:created>
  <dcterms:modified xsi:type="dcterms:W3CDTF">2020-05-28T18:06:33Z</dcterms:modified>
</cp:coreProperties>
</file>