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Glossary: Chapter 2</a:t>
            </a:r>
            <a:endParaRPr lang="en-US" sz="3200" dirty="0"/>
          </a:p>
        </p:txBody>
      </p:sp>
    </p:spTree>
    <p:extLst>
      <p:ext uri="{BB962C8B-B14F-4D97-AF65-F5344CB8AC3E}">
        <p14:creationId xmlns:p14="http://schemas.microsoft.com/office/powerpoint/2010/main" val="498934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733168"/>
            <a:ext cx="9601200" cy="5134232"/>
          </a:xfrm>
        </p:spPr>
        <p:txBody>
          <a:bodyPr>
            <a:normAutofit/>
          </a:bodyPr>
          <a:lstStyle/>
          <a:p>
            <a:pPr fontAlgn="t"/>
            <a:r>
              <a:rPr lang="en-US" dirty="0" smtClean="0"/>
              <a:t>GATT:</a:t>
            </a:r>
            <a:endParaRPr lang="en-US" dirty="0"/>
          </a:p>
          <a:p>
            <a:pPr fontAlgn="t"/>
            <a:r>
              <a:rPr lang="en-US" dirty="0"/>
              <a:t>A United Nations agency created by a multinational treaty to promote trade by the reduction of tariffs and import quotas</a:t>
            </a:r>
          </a:p>
          <a:p>
            <a:pPr fontAlgn="t"/>
            <a:r>
              <a:rPr lang="en-US" dirty="0"/>
              <a:t>Balance of </a:t>
            </a:r>
            <a:r>
              <a:rPr lang="en-US" dirty="0" smtClean="0"/>
              <a:t>Payments:</a:t>
            </a:r>
            <a:endParaRPr lang="en-US" dirty="0"/>
          </a:p>
          <a:p>
            <a:pPr fontAlgn="t"/>
            <a:r>
              <a:rPr lang="en-US" dirty="0"/>
              <a:t>An indicator of international flow of funds that shows the excess or deficit in total payments of all kinds between or among countries. Included in the calculation are exports and imports, grants, and international debt payments.</a:t>
            </a:r>
          </a:p>
          <a:p>
            <a:pPr fontAlgn="t"/>
            <a:r>
              <a:rPr lang="en-US" dirty="0" smtClean="0"/>
              <a:t>Protectionism:</a:t>
            </a:r>
            <a:endParaRPr lang="en-US" dirty="0"/>
          </a:p>
          <a:p>
            <a:pPr fontAlgn="t"/>
            <a:r>
              <a:rPr lang="en-US" dirty="0"/>
              <a:t>Economic policy of shielding an economy from imports.</a:t>
            </a:r>
          </a:p>
          <a:p>
            <a:pPr fontAlgn="t"/>
            <a:r>
              <a:rPr lang="en-US" dirty="0"/>
              <a:t>Nontariff </a:t>
            </a:r>
            <a:r>
              <a:rPr lang="en-US" dirty="0" smtClean="0"/>
              <a:t>barriers:</a:t>
            </a:r>
            <a:endParaRPr lang="en-US" dirty="0"/>
          </a:p>
          <a:p>
            <a:pPr fontAlgn="t"/>
            <a:r>
              <a:rPr lang="en-US" dirty="0"/>
              <a:t>nontax methods of increasing the cost or reducing the volume of imported goods</a:t>
            </a:r>
          </a:p>
          <a:p>
            <a:endParaRPr lang="en-US" dirty="0"/>
          </a:p>
        </p:txBody>
      </p:sp>
    </p:spTree>
    <p:extLst>
      <p:ext uri="{BB962C8B-B14F-4D97-AF65-F5344CB8AC3E}">
        <p14:creationId xmlns:p14="http://schemas.microsoft.com/office/powerpoint/2010/main" val="3783324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461319"/>
            <a:ext cx="9601200" cy="5406081"/>
          </a:xfrm>
        </p:spPr>
        <p:txBody>
          <a:bodyPr/>
          <a:lstStyle/>
          <a:p>
            <a:pPr fontAlgn="t"/>
            <a:r>
              <a:rPr lang="en-US" dirty="0" smtClean="0"/>
              <a:t>Tariff:</a:t>
            </a:r>
            <a:endParaRPr lang="en-US" dirty="0"/>
          </a:p>
          <a:p>
            <a:pPr fontAlgn="t"/>
            <a:r>
              <a:rPr lang="en-US" dirty="0"/>
              <a:t>A government tax on imports or exports</a:t>
            </a:r>
          </a:p>
          <a:p>
            <a:pPr fontAlgn="t"/>
            <a:r>
              <a:rPr lang="en-US" dirty="0"/>
              <a:t>Voluntary export </a:t>
            </a:r>
            <a:r>
              <a:rPr lang="en-US" dirty="0" smtClean="0"/>
              <a:t>restraints:</a:t>
            </a:r>
            <a:endParaRPr lang="en-US" dirty="0"/>
          </a:p>
          <a:p>
            <a:pPr fontAlgn="t"/>
            <a:r>
              <a:rPr lang="en-US" dirty="0" smtClean="0"/>
              <a:t>A </a:t>
            </a:r>
            <a:r>
              <a:rPr lang="en-US" dirty="0"/>
              <a:t>self-imposed restriction by an exporting country on the volume of its exports of a particular good.</a:t>
            </a:r>
          </a:p>
          <a:p>
            <a:pPr fontAlgn="t"/>
            <a:r>
              <a:rPr lang="en-US" dirty="0"/>
              <a:t>World Trade </a:t>
            </a:r>
            <a:r>
              <a:rPr lang="en-US" dirty="0" smtClean="0"/>
              <a:t>Organization:</a:t>
            </a:r>
            <a:endParaRPr lang="en-US" dirty="0"/>
          </a:p>
          <a:p>
            <a:pPr fontAlgn="t"/>
            <a:r>
              <a:rPr lang="en-US" dirty="0"/>
              <a:t>Administers the rules governing trade between its 144 members. Helps producers, importers, and exporters conduct their business and ensure that trade flows smoothly.</a:t>
            </a:r>
          </a:p>
          <a:p>
            <a:pPr fontAlgn="t"/>
            <a:r>
              <a:rPr lang="en-US" dirty="0"/>
              <a:t>International </a:t>
            </a:r>
            <a:r>
              <a:rPr lang="en-US"/>
              <a:t>Monetary </a:t>
            </a:r>
            <a:r>
              <a:rPr lang="en-US" smtClean="0"/>
              <a:t>Fund:</a:t>
            </a:r>
            <a:endParaRPr lang="en-US" dirty="0"/>
          </a:p>
          <a:p>
            <a:r>
              <a:rPr lang="en-US" dirty="0"/>
              <a:t>A United Nations agency to promote trade by increasing the exchange stability of the major currencies</a:t>
            </a:r>
          </a:p>
          <a:p>
            <a:endParaRPr lang="en-US" dirty="0"/>
          </a:p>
        </p:txBody>
      </p:sp>
    </p:spTree>
    <p:extLst>
      <p:ext uri="{BB962C8B-B14F-4D97-AF65-F5344CB8AC3E}">
        <p14:creationId xmlns:p14="http://schemas.microsoft.com/office/powerpoint/2010/main" val="202218001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Crop</Template>
  <TotalTime>3</TotalTime>
  <Words>179</Words>
  <Application>Microsoft Office PowerPoint</Application>
  <PresentationFormat>Widescreen</PresentationFormat>
  <Paragraphs>17</Paragraphs>
  <Slides>3</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vt:i4>
      </vt:variant>
    </vt:vector>
  </HeadingPairs>
  <TitlesOfParts>
    <vt:vector size="5" baseType="lpstr">
      <vt:lpstr>Franklin Gothic Book</vt:lpstr>
      <vt:lpstr>Crop</vt:lpstr>
      <vt:lpstr>Glossary: Chapter 2</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Glossary: Chapter 2</dc:title>
  <dc:creator>Lenovo</dc:creator>
  <cp:lastModifiedBy>Lenovo</cp:lastModifiedBy>
  <cp:revision>1</cp:revision>
  <dcterms:created xsi:type="dcterms:W3CDTF">2020-05-28T13:54:03Z</dcterms:created>
  <dcterms:modified xsi:type="dcterms:W3CDTF">2020-05-28T13:58:00Z</dcterms:modified>
</cp:coreProperties>
</file>