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  <p:sldMasterId id="2147483750" r:id="rId2"/>
  </p:sldMasterIdLst>
  <p:sldIdLst>
    <p:sldId id="281" r:id="rId3"/>
    <p:sldId id="259" r:id="rId4"/>
    <p:sldId id="261" r:id="rId5"/>
    <p:sldId id="262" r:id="rId6"/>
    <p:sldId id="263" r:id="rId7"/>
    <p:sldId id="264" r:id="rId8"/>
    <p:sldId id="270" r:id="rId9"/>
    <p:sldId id="271" r:id="rId10"/>
    <p:sldId id="272" r:id="rId11"/>
    <p:sldId id="273" r:id="rId12"/>
    <p:sldId id="282" r:id="rId13"/>
    <p:sldId id="274" r:id="rId14"/>
    <p:sldId id="266" r:id="rId15"/>
    <p:sldId id="267" r:id="rId16"/>
    <p:sldId id="268" r:id="rId17"/>
    <p:sldId id="275" r:id="rId18"/>
    <p:sldId id="276" r:id="rId19"/>
    <p:sldId id="278" r:id="rId20"/>
    <p:sldId id="279" r:id="rId21"/>
    <p:sldId id="277" r:id="rId22"/>
    <p:sldId id="269" r:id="rId23"/>
  </p:sldIdLst>
  <p:sldSz cx="9118600" cy="6832600"/>
  <p:notesSz cx="9118600" cy="6832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869" autoAdjust="0"/>
  </p:normalViewPr>
  <p:slideViewPr>
    <p:cSldViewPr>
      <p:cViewPr varScale="1">
        <p:scale>
          <a:sx n="70" d="100"/>
          <a:sy n="70" d="100"/>
        </p:scale>
        <p:origin x="1392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76" y="6377093"/>
            <a:ext cx="9116226" cy="45550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10856"/>
            <a:ext cx="9116226" cy="6377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0674" y="756141"/>
            <a:ext cx="7522845" cy="3552952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97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2746" y="4439119"/>
            <a:ext cx="7522845" cy="1138767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391" cap="all" spc="199" baseline="0">
                <a:solidFill>
                  <a:schemeClr val="tx2"/>
                </a:solidFill>
                <a:latin typeface="+mj-lt"/>
              </a:defRPr>
            </a:lvl1pPr>
            <a:lvl2pPr marL="455508" indent="0" algn="ctr">
              <a:buNone/>
              <a:defRPr sz="2391"/>
            </a:lvl2pPr>
            <a:lvl3pPr marL="911017" indent="0" algn="ctr">
              <a:buNone/>
              <a:defRPr sz="2391"/>
            </a:lvl3pPr>
            <a:lvl4pPr marL="1366525" indent="0" algn="ctr">
              <a:buNone/>
              <a:defRPr sz="1993"/>
            </a:lvl4pPr>
            <a:lvl5pPr marL="1822033" indent="0" algn="ctr">
              <a:buNone/>
              <a:defRPr sz="1993"/>
            </a:lvl5pPr>
            <a:lvl6pPr marL="2277542" indent="0" algn="ctr">
              <a:buNone/>
              <a:defRPr sz="1993"/>
            </a:lvl6pPr>
            <a:lvl7pPr marL="2733050" indent="0" algn="ctr">
              <a:buNone/>
              <a:defRPr sz="1993"/>
            </a:lvl7pPr>
            <a:lvl8pPr marL="3188559" indent="0" algn="ctr">
              <a:buNone/>
              <a:defRPr sz="1993"/>
            </a:lvl8pPr>
            <a:lvl9pPr marL="3644067" indent="0" algn="ctr">
              <a:buNone/>
              <a:defRPr sz="1993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2685"/>
              </a:lnSpc>
            </a:pPr>
            <a:r>
              <a:rPr lang="en-US" spc="-5" smtClean="0"/>
              <a:t>V.</a:t>
            </a:r>
            <a:r>
              <a:rPr lang="en-US" spc="-65" smtClean="0"/>
              <a:t> </a:t>
            </a:r>
            <a:r>
              <a:rPr lang="en-US" spc="-10" smtClean="0"/>
              <a:t>Rajaraman</a:t>
            </a:r>
            <a:endParaRPr lang="en-US" spc="-1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2910"/>
              </a:lnSpc>
              <a:tabLst>
                <a:tab pos="3891279" algn="l"/>
              </a:tabLst>
            </a:pPr>
            <a:r>
              <a:rPr lang="en-US" spc="-10" smtClean="0"/>
              <a:t>SystemsAnalysi</a:t>
            </a:r>
            <a:r>
              <a:rPr lang="en-US" spc="-5" smtClean="0"/>
              <a:t>s</a:t>
            </a:r>
            <a:r>
              <a:rPr lang="en-US" spc="5" smtClean="0"/>
              <a:t> </a:t>
            </a:r>
            <a:r>
              <a:rPr lang="en-US" spc="-10" smtClean="0"/>
              <a:t>An</a:t>
            </a:r>
            <a:r>
              <a:rPr lang="en-US" spc="-5" smtClean="0"/>
              <a:t>d</a:t>
            </a:r>
            <a:r>
              <a:rPr lang="en-US" smtClean="0"/>
              <a:t> </a:t>
            </a:r>
            <a:r>
              <a:rPr lang="en-US" spc="-5" smtClean="0"/>
              <a:t>Design</a:t>
            </a:r>
            <a:r>
              <a:rPr lang="en-US" smtClean="0"/>
              <a:t>	</a:t>
            </a:r>
            <a:r>
              <a:rPr lang="en-US" sz="2800" smtClean="0"/>
              <a:t>©</a:t>
            </a:r>
            <a:endParaRPr lang="en-US" sz="2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910"/>
              </a:lnSpc>
            </a:pPr>
            <a:fld id="{81D60167-4931-47E6-BA6A-407CBD079E47}" type="slidenum">
              <a:rPr lang="en-US" smtClean="0"/>
              <a:pPr marL="25400">
                <a:lnSpc>
                  <a:spcPts val="1910"/>
                </a:lnSpc>
              </a:pPr>
              <a:t>‹#›</a:t>
            </a:fld>
            <a:r>
              <a:rPr lang="en-US" smtClean="0"/>
              <a:t> of 30 of</a:t>
            </a:r>
            <a:r>
              <a:rPr lang="en-US" spc="-100" smtClean="0"/>
              <a:t> </a:t>
            </a:r>
            <a:r>
              <a:rPr lang="en-US" smtClean="0"/>
              <a:t>module3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3228" y="4327313"/>
            <a:ext cx="7386066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7318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2685"/>
              </a:lnSpc>
            </a:pPr>
            <a:r>
              <a:rPr lang="en-US" spc="-5" smtClean="0"/>
              <a:t>V.</a:t>
            </a:r>
            <a:r>
              <a:rPr lang="en-US" spc="-65" smtClean="0"/>
              <a:t> </a:t>
            </a:r>
            <a:r>
              <a:rPr lang="en-US" spc="-10" smtClean="0"/>
              <a:t>Rajaraman</a:t>
            </a:r>
            <a:endParaRPr lang="en-US" spc="-1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2910"/>
              </a:lnSpc>
              <a:tabLst>
                <a:tab pos="3891279" algn="l"/>
              </a:tabLst>
            </a:pPr>
            <a:r>
              <a:rPr lang="en-US" spc="-10" smtClean="0"/>
              <a:t>SystemsAnalysi</a:t>
            </a:r>
            <a:r>
              <a:rPr lang="en-US" spc="-5" smtClean="0"/>
              <a:t>s</a:t>
            </a:r>
            <a:r>
              <a:rPr lang="en-US" spc="5" smtClean="0"/>
              <a:t> </a:t>
            </a:r>
            <a:r>
              <a:rPr lang="en-US" spc="-10" smtClean="0"/>
              <a:t>An</a:t>
            </a:r>
            <a:r>
              <a:rPr lang="en-US" spc="-5" smtClean="0"/>
              <a:t>d</a:t>
            </a:r>
            <a:r>
              <a:rPr lang="en-US" smtClean="0"/>
              <a:t> </a:t>
            </a:r>
            <a:r>
              <a:rPr lang="en-US" spc="-5" smtClean="0"/>
              <a:t>Design</a:t>
            </a:r>
            <a:r>
              <a:rPr lang="en-US" smtClean="0"/>
              <a:t>	</a:t>
            </a:r>
            <a:r>
              <a:rPr lang="en-US" sz="2800" smtClean="0"/>
              <a:t>©</a:t>
            </a:r>
            <a:endParaRPr lang="en-US" sz="2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910"/>
              </a:lnSpc>
            </a:pPr>
            <a:fld id="{81D60167-4931-47E6-BA6A-407CBD079E47}" type="slidenum">
              <a:rPr lang="en-US" smtClean="0"/>
              <a:pPr marL="25400">
                <a:lnSpc>
                  <a:spcPts val="1910"/>
                </a:lnSpc>
              </a:pPr>
              <a:t>‹#›</a:t>
            </a:fld>
            <a:r>
              <a:rPr lang="en-US" smtClean="0"/>
              <a:t> of 30 of</a:t>
            </a:r>
            <a:r>
              <a:rPr lang="en-US" spc="-100" smtClean="0"/>
              <a:t> </a:t>
            </a:r>
            <a:r>
              <a:rPr lang="en-US" smtClean="0"/>
              <a:t>module3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869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76" y="6377093"/>
            <a:ext cx="9116226" cy="45550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10856"/>
            <a:ext cx="9116226" cy="6377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25499" y="413243"/>
            <a:ext cx="1966198" cy="573609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6904" y="413243"/>
            <a:ext cx="5784612" cy="5736096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2685"/>
              </a:lnSpc>
            </a:pPr>
            <a:r>
              <a:rPr lang="en-US" spc="-5" smtClean="0"/>
              <a:t>V.</a:t>
            </a:r>
            <a:r>
              <a:rPr lang="en-US" spc="-65" smtClean="0"/>
              <a:t> </a:t>
            </a:r>
            <a:r>
              <a:rPr lang="en-US" spc="-10" smtClean="0"/>
              <a:t>Rajaraman</a:t>
            </a:r>
            <a:endParaRPr lang="en-US" spc="-1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2910"/>
              </a:lnSpc>
              <a:tabLst>
                <a:tab pos="3891279" algn="l"/>
              </a:tabLst>
            </a:pPr>
            <a:r>
              <a:rPr lang="en-US" spc="-10" smtClean="0"/>
              <a:t>SystemsAnalysi</a:t>
            </a:r>
            <a:r>
              <a:rPr lang="en-US" spc="-5" smtClean="0"/>
              <a:t>s</a:t>
            </a:r>
            <a:r>
              <a:rPr lang="en-US" spc="5" smtClean="0"/>
              <a:t> </a:t>
            </a:r>
            <a:r>
              <a:rPr lang="en-US" spc="-10" smtClean="0"/>
              <a:t>An</a:t>
            </a:r>
            <a:r>
              <a:rPr lang="en-US" spc="-5" smtClean="0"/>
              <a:t>d</a:t>
            </a:r>
            <a:r>
              <a:rPr lang="en-US" smtClean="0"/>
              <a:t> </a:t>
            </a:r>
            <a:r>
              <a:rPr lang="en-US" spc="-5" smtClean="0"/>
              <a:t>Design</a:t>
            </a:r>
            <a:r>
              <a:rPr lang="en-US" smtClean="0"/>
              <a:t>	</a:t>
            </a:r>
            <a:r>
              <a:rPr lang="en-US" sz="2800" smtClean="0"/>
              <a:t>©</a:t>
            </a:r>
            <a:endParaRPr lang="en-US" sz="2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910"/>
              </a:lnSpc>
            </a:pPr>
            <a:fld id="{81D60167-4931-47E6-BA6A-407CBD079E47}" type="slidenum">
              <a:rPr lang="en-US" smtClean="0"/>
              <a:pPr marL="25400">
                <a:lnSpc>
                  <a:spcPts val="1910"/>
                </a:lnSpc>
              </a:pPr>
              <a:t>‹#›</a:t>
            </a:fld>
            <a:r>
              <a:rPr lang="en-US" smtClean="0"/>
              <a:t> of 30 of</a:t>
            </a:r>
            <a:r>
              <a:rPr lang="en-US" spc="-100" smtClean="0"/>
              <a:t> </a:t>
            </a:r>
            <a:r>
              <a:rPr lang="en-US" smtClean="0"/>
              <a:t>module3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5454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76" y="6377093"/>
            <a:ext cx="9116226" cy="45550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10856"/>
            <a:ext cx="9116226" cy="6377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0674" y="756141"/>
            <a:ext cx="7522845" cy="3552952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97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2746" y="4439119"/>
            <a:ext cx="7522845" cy="1138767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391" cap="all" spc="199" baseline="0">
                <a:solidFill>
                  <a:schemeClr val="tx2"/>
                </a:solidFill>
                <a:latin typeface="+mj-lt"/>
              </a:defRPr>
            </a:lvl1pPr>
            <a:lvl2pPr marL="455508" indent="0" algn="ctr">
              <a:buNone/>
              <a:defRPr sz="2391"/>
            </a:lvl2pPr>
            <a:lvl3pPr marL="911017" indent="0" algn="ctr">
              <a:buNone/>
              <a:defRPr sz="2391"/>
            </a:lvl3pPr>
            <a:lvl4pPr marL="1366525" indent="0" algn="ctr">
              <a:buNone/>
              <a:defRPr sz="1993"/>
            </a:lvl4pPr>
            <a:lvl5pPr marL="1822033" indent="0" algn="ctr">
              <a:buNone/>
              <a:defRPr sz="1993"/>
            </a:lvl5pPr>
            <a:lvl6pPr marL="2277542" indent="0" algn="ctr">
              <a:buNone/>
              <a:defRPr sz="1993"/>
            </a:lvl6pPr>
            <a:lvl7pPr marL="2733050" indent="0" algn="ctr">
              <a:buNone/>
              <a:defRPr sz="1993"/>
            </a:lvl7pPr>
            <a:lvl8pPr marL="3188559" indent="0" algn="ctr">
              <a:buNone/>
              <a:defRPr sz="1993"/>
            </a:lvl8pPr>
            <a:lvl9pPr marL="3644067" indent="0" algn="ctr">
              <a:buNone/>
              <a:defRPr sz="1993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2910"/>
              </a:lnSpc>
              <a:tabLst>
                <a:tab pos="3830320" algn="l"/>
              </a:tabLst>
            </a:pPr>
            <a:r>
              <a:rPr lang="en-US" spc="-10" smtClean="0"/>
              <a:t>Syste</a:t>
            </a:r>
            <a:r>
              <a:rPr lang="en-US" spc="-5" smtClean="0"/>
              <a:t>m</a:t>
            </a:r>
            <a:r>
              <a:rPr lang="en-US" smtClean="0"/>
              <a:t> </a:t>
            </a:r>
            <a:r>
              <a:rPr lang="en-US" spc="-10" smtClean="0"/>
              <a:t>Analysi</a:t>
            </a:r>
            <a:r>
              <a:rPr lang="en-US" spc="-5" smtClean="0"/>
              <a:t>s</a:t>
            </a:r>
            <a:r>
              <a:rPr lang="en-US" spc="5" smtClean="0"/>
              <a:t> </a:t>
            </a:r>
            <a:r>
              <a:rPr lang="en-US" spc="-10" smtClean="0"/>
              <a:t>An</a:t>
            </a:r>
            <a:r>
              <a:rPr lang="en-US" spc="-5" smtClean="0"/>
              <a:t>d</a:t>
            </a:r>
            <a:r>
              <a:rPr lang="en-US" smtClean="0"/>
              <a:t> </a:t>
            </a:r>
            <a:r>
              <a:rPr lang="en-US" spc="-5" smtClean="0"/>
              <a:t>Design</a:t>
            </a:r>
            <a:r>
              <a:rPr lang="en-US" smtClean="0"/>
              <a:t>	</a:t>
            </a:r>
            <a:r>
              <a:rPr lang="en-US" sz="2800" smtClean="0"/>
              <a:t>©</a:t>
            </a:r>
            <a:endParaRPr lang="en-US" sz="28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2685"/>
              </a:lnSpc>
            </a:pPr>
            <a:r>
              <a:rPr lang="en-US" spc="-5" smtClean="0"/>
              <a:t>V.</a:t>
            </a:r>
            <a:r>
              <a:rPr lang="en-US" spc="-65" smtClean="0"/>
              <a:t> </a:t>
            </a:r>
            <a:r>
              <a:rPr lang="en-US" spc="-10" smtClean="0"/>
              <a:t>Rajaraman</a:t>
            </a:r>
            <a:endParaRPr lang="en-US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2700">
              <a:lnSpc>
                <a:spcPts val="2510"/>
              </a:lnSpc>
            </a:pPr>
            <a:r>
              <a:rPr lang="en-US" smtClean="0"/>
              <a:t>2.1.</a:t>
            </a:r>
            <a:fld id="{81D60167-4931-47E6-BA6A-407CBD079E47}" type="slidenum">
              <a:rPr smtClean="0"/>
              <a:pPr marL="12700">
                <a:lnSpc>
                  <a:spcPts val="2510"/>
                </a:lnSpc>
              </a:pPr>
              <a:t>‹#›</a:t>
            </a:fld>
            <a:endParaRPr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3228" y="4327313"/>
            <a:ext cx="7386066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47499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2910"/>
              </a:lnSpc>
              <a:tabLst>
                <a:tab pos="3830320" algn="l"/>
              </a:tabLst>
            </a:pPr>
            <a:r>
              <a:rPr lang="en-US" spc="-10" smtClean="0"/>
              <a:t>Syste</a:t>
            </a:r>
            <a:r>
              <a:rPr lang="en-US" spc="-5" smtClean="0"/>
              <a:t>m</a:t>
            </a:r>
            <a:r>
              <a:rPr lang="en-US" smtClean="0"/>
              <a:t> </a:t>
            </a:r>
            <a:r>
              <a:rPr lang="en-US" spc="-10" smtClean="0"/>
              <a:t>Analysi</a:t>
            </a:r>
            <a:r>
              <a:rPr lang="en-US" spc="-5" smtClean="0"/>
              <a:t>s</a:t>
            </a:r>
            <a:r>
              <a:rPr lang="en-US" spc="5" smtClean="0"/>
              <a:t> </a:t>
            </a:r>
            <a:r>
              <a:rPr lang="en-US" spc="-10" smtClean="0"/>
              <a:t>An</a:t>
            </a:r>
            <a:r>
              <a:rPr lang="en-US" spc="-5" smtClean="0"/>
              <a:t>d</a:t>
            </a:r>
            <a:r>
              <a:rPr lang="en-US" smtClean="0"/>
              <a:t> </a:t>
            </a:r>
            <a:r>
              <a:rPr lang="en-US" spc="-5" smtClean="0"/>
              <a:t>Design</a:t>
            </a:r>
            <a:r>
              <a:rPr lang="en-US" smtClean="0"/>
              <a:t>	</a:t>
            </a:r>
            <a:r>
              <a:rPr lang="en-US" sz="2800" smtClean="0"/>
              <a:t>©</a:t>
            </a:r>
            <a:endParaRPr lang="en-US" sz="28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2685"/>
              </a:lnSpc>
            </a:pPr>
            <a:r>
              <a:rPr lang="en-US" spc="-5" smtClean="0"/>
              <a:t>V.</a:t>
            </a:r>
            <a:r>
              <a:rPr lang="en-US" spc="-65" smtClean="0"/>
              <a:t> </a:t>
            </a:r>
            <a:r>
              <a:rPr lang="en-US" spc="-10" smtClean="0"/>
              <a:t>Rajaraman</a:t>
            </a:r>
            <a:endParaRPr lang="en-US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2700">
              <a:lnSpc>
                <a:spcPts val="2510"/>
              </a:lnSpc>
            </a:pPr>
            <a:r>
              <a:rPr lang="en-US" smtClean="0"/>
              <a:t>2.1.</a:t>
            </a:r>
            <a:fld id="{81D60167-4931-47E6-BA6A-407CBD079E47}" type="slidenum">
              <a:rPr smtClean="0"/>
              <a:pPr marL="12700">
                <a:lnSpc>
                  <a:spcPts val="2510"/>
                </a:lnSpc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636361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76" y="6377093"/>
            <a:ext cx="9116226" cy="45550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10856"/>
            <a:ext cx="9116226" cy="6377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0674" y="756141"/>
            <a:ext cx="7522845" cy="3552952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797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0674" y="4436635"/>
            <a:ext cx="7522845" cy="1138767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391" cap="all" spc="199" baseline="0">
                <a:solidFill>
                  <a:schemeClr val="tx2"/>
                </a:solidFill>
                <a:latin typeface="+mj-lt"/>
              </a:defRPr>
            </a:lvl1pPr>
            <a:lvl2pPr marL="455508" indent="0">
              <a:buNone/>
              <a:defRPr sz="1793">
                <a:solidFill>
                  <a:schemeClr val="tx1">
                    <a:tint val="75000"/>
                  </a:schemeClr>
                </a:solidFill>
              </a:defRPr>
            </a:lvl2pPr>
            <a:lvl3pPr marL="911017" indent="0">
              <a:buNone/>
              <a:defRPr sz="1594">
                <a:solidFill>
                  <a:schemeClr val="tx1">
                    <a:tint val="75000"/>
                  </a:schemeClr>
                </a:solidFill>
              </a:defRPr>
            </a:lvl3pPr>
            <a:lvl4pPr marL="1366525" indent="0">
              <a:buNone/>
              <a:defRPr sz="1395">
                <a:solidFill>
                  <a:schemeClr val="tx1">
                    <a:tint val="75000"/>
                  </a:schemeClr>
                </a:solidFill>
              </a:defRPr>
            </a:lvl4pPr>
            <a:lvl5pPr marL="1822033" indent="0">
              <a:buNone/>
              <a:defRPr sz="1395">
                <a:solidFill>
                  <a:schemeClr val="tx1">
                    <a:tint val="75000"/>
                  </a:schemeClr>
                </a:solidFill>
              </a:defRPr>
            </a:lvl5pPr>
            <a:lvl6pPr marL="2277542" indent="0">
              <a:buNone/>
              <a:defRPr sz="1395">
                <a:solidFill>
                  <a:schemeClr val="tx1">
                    <a:tint val="75000"/>
                  </a:schemeClr>
                </a:solidFill>
              </a:defRPr>
            </a:lvl6pPr>
            <a:lvl7pPr marL="2733050" indent="0">
              <a:buNone/>
              <a:defRPr sz="1395">
                <a:solidFill>
                  <a:schemeClr val="tx1">
                    <a:tint val="75000"/>
                  </a:schemeClr>
                </a:solidFill>
              </a:defRPr>
            </a:lvl7pPr>
            <a:lvl8pPr marL="3188559" indent="0">
              <a:buNone/>
              <a:defRPr sz="1395">
                <a:solidFill>
                  <a:schemeClr val="tx1">
                    <a:tint val="75000"/>
                  </a:schemeClr>
                </a:solidFill>
              </a:defRPr>
            </a:lvl8pPr>
            <a:lvl9pPr marL="3644067" indent="0">
              <a:buNone/>
              <a:defRPr sz="139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2910"/>
              </a:lnSpc>
              <a:tabLst>
                <a:tab pos="3830320" algn="l"/>
              </a:tabLst>
            </a:pPr>
            <a:r>
              <a:rPr lang="en-US" spc="-10" smtClean="0"/>
              <a:t>Syste</a:t>
            </a:r>
            <a:r>
              <a:rPr lang="en-US" spc="-5" smtClean="0"/>
              <a:t>m</a:t>
            </a:r>
            <a:r>
              <a:rPr lang="en-US" smtClean="0"/>
              <a:t> </a:t>
            </a:r>
            <a:r>
              <a:rPr lang="en-US" spc="-10" smtClean="0"/>
              <a:t>Analysi</a:t>
            </a:r>
            <a:r>
              <a:rPr lang="en-US" spc="-5" smtClean="0"/>
              <a:t>s</a:t>
            </a:r>
            <a:r>
              <a:rPr lang="en-US" spc="5" smtClean="0"/>
              <a:t> </a:t>
            </a:r>
            <a:r>
              <a:rPr lang="en-US" spc="-10" smtClean="0"/>
              <a:t>An</a:t>
            </a:r>
            <a:r>
              <a:rPr lang="en-US" spc="-5" smtClean="0"/>
              <a:t>d</a:t>
            </a:r>
            <a:r>
              <a:rPr lang="en-US" smtClean="0"/>
              <a:t> </a:t>
            </a:r>
            <a:r>
              <a:rPr lang="en-US" spc="-5" smtClean="0"/>
              <a:t>Design</a:t>
            </a:r>
            <a:r>
              <a:rPr lang="en-US" smtClean="0"/>
              <a:t>	</a:t>
            </a:r>
            <a:r>
              <a:rPr lang="en-US" sz="2800" smtClean="0"/>
              <a:t>©</a:t>
            </a:r>
            <a:endParaRPr lang="en-US" sz="28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2685"/>
              </a:lnSpc>
            </a:pPr>
            <a:r>
              <a:rPr lang="en-US" spc="-5" smtClean="0"/>
              <a:t>V.</a:t>
            </a:r>
            <a:r>
              <a:rPr lang="en-US" spc="-65" smtClean="0"/>
              <a:t> </a:t>
            </a:r>
            <a:r>
              <a:rPr lang="en-US" spc="-10" smtClean="0"/>
              <a:t>Rajaraman</a:t>
            </a:r>
            <a:endParaRPr lang="en-US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2700">
              <a:lnSpc>
                <a:spcPts val="2510"/>
              </a:lnSpc>
            </a:pPr>
            <a:r>
              <a:rPr lang="en-US" smtClean="0"/>
              <a:t>2.1.</a:t>
            </a:r>
            <a:fld id="{81D60167-4931-47E6-BA6A-407CBD079E47}" type="slidenum">
              <a:rPr smtClean="0"/>
              <a:pPr marL="12700">
                <a:lnSpc>
                  <a:spcPts val="2510"/>
                </a:lnSpc>
              </a:pPr>
              <a:t>‹#›</a:t>
            </a:fld>
            <a:endParaRPr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3228" y="4327313"/>
            <a:ext cx="7386066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91525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0674" y="285543"/>
            <a:ext cx="7522845" cy="144538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0674" y="1838898"/>
            <a:ext cx="3693033" cy="40084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0486" y="1838900"/>
            <a:ext cx="3693033" cy="400845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2910"/>
              </a:lnSpc>
              <a:tabLst>
                <a:tab pos="3830320" algn="l"/>
              </a:tabLst>
            </a:pPr>
            <a:r>
              <a:rPr lang="en-US" spc="-10" smtClean="0"/>
              <a:t>Syste</a:t>
            </a:r>
            <a:r>
              <a:rPr lang="en-US" spc="-5" smtClean="0"/>
              <a:t>m</a:t>
            </a:r>
            <a:r>
              <a:rPr lang="en-US" smtClean="0"/>
              <a:t> </a:t>
            </a:r>
            <a:r>
              <a:rPr lang="en-US" spc="-10" smtClean="0"/>
              <a:t>Analysi</a:t>
            </a:r>
            <a:r>
              <a:rPr lang="en-US" spc="-5" smtClean="0"/>
              <a:t>s</a:t>
            </a:r>
            <a:r>
              <a:rPr lang="en-US" spc="5" smtClean="0"/>
              <a:t> </a:t>
            </a:r>
            <a:r>
              <a:rPr lang="en-US" spc="-10" smtClean="0"/>
              <a:t>An</a:t>
            </a:r>
            <a:r>
              <a:rPr lang="en-US" spc="-5" smtClean="0"/>
              <a:t>d</a:t>
            </a:r>
            <a:r>
              <a:rPr lang="en-US" smtClean="0"/>
              <a:t> </a:t>
            </a:r>
            <a:r>
              <a:rPr lang="en-US" spc="-5" smtClean="0"/>
              <a:t>Design</a:t>
            </a:r>
            <a:r>
              <a:rPr lang="en-US" smtClean="0"/>
              <a:t>	</a:t>
            </a:r>
            <a:r>
              <a:rPr lang="en-US" sz="2800" smtClean="0"/>
              <a:t>©</a:t>
            </a:r>
            <a:endParaRPr lang="en-US" sz="2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2685"/>
              </a:lnSpc>
            </a:pPr>
            <a:r>
              <a:rPr lang="en-US" spc="-5" smtClean="0"/>
              <a:t>V.</a:t>
            </a:r>
            <a:r>
              <a:rPr lang="en-US" spc="-65" smtClean="0"/>
              <a:t> </a:t>
            </a:r>
            <a:r>
              <a:rPr lang="en-US" spc="-10" smtClean="0"/>
              <a:t>Rajaraman</a:t>
            </a:r>
            <a:endParaRPr lang="en-US" spc="-1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2700">
              <a:lnSpc>
                <a:spcPts val="2510"/>
              </a:lnSpc>
            </a:pPr>
            <a:r>
              <a:rPr lang="en-US" smtClean="0"/>
              <a:t>2.1.</a:t>
            </a:r>
            <a:fld id="{81D60167-4931-47E6-BA6A-407CBD079E47}" type="slidenum">
              <a:rPr smtClean="0"/>
              <a:pPr marL="12700">
                <a:lnSpc>
                  <a:spcPts val="2510"/>
                </a:lnSpc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804194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0674" y="285543"/>
            <a:ext cx="7522845" cy="144538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0674" y="1839215"/>
            <a:ext cx="3693033" cy="733555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993" b="0" cap="all" baseline="0">
                <a:solidFill>
                  <a:schemeClr val="tx2"/>
                </a:solidFill>
              </a:defRPr>
            </a:lvl1pPr>
            <a:lvl2pPr marL="455508" indent="0">
              <a:buNone/>
              <a:defRPr sz="1993" b="1"/>
            </a:lvl2pPr>
            <a:lvl3pPr marL="911017" indent="0">
              <a:buNone/>
              <a:defRPr sz="1793" b="1"/>
            </a:lvl3pPr>
            <a:lvl4pPr marL="1366525" indent="0">
              <a:buNone/>
              <a:defRPr sz="1594" b="1"/>
            </a:lvl4pPr>
            <a:lvl5pPr marL="1822033" indent="0">
              <a:buNone/>
              <a:defRPr sz="1594" b="1"/>
            </a:lvl5pPr>
            <a:lvl6pPr marL="2277542" indent="0">
              <a:buNone/>
              <a:defRPr sz="1594" b="1"/>
            </a:lvl6pPr>
            <a:lvl7pPr marL="2733050" indent="0">
              <a:buNone/>
              <a:defRPr sz="1594" b="1"/>
            </a:lvl7pPr>
            <a:lvl8pPr marL="3188559" indent="0">
              <a:buNone/>
              <a:defRPr sz="1594" b="1"/>
            </a:lvl8pPr>
            <a:lvl9pPr marL="3644067" indent="0">
              <a:buNone/>
              <a:defRPr sz="1594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0674" y="2572770"/>
            <a:ext cx="3693033" cy="32745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50486" y="1839215"/>
            <a:ext cx="3693033" cy="733555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993" b="0" cap="all" baseline="0">
                <a:solidFill>
                  <a:schemeClr val="tx2"/>
                </a:solidFill>
              </a:defRPr>
            </a:lvl1pPr>
            <a:lvl2pPr marL="455508" indent="0">
              <a:buNone/>
              <a:defRPr sz="1993" b="1"/>
            </a:lvl2pPr>
            <a:lvl3pPr marL="911017" indent="0">
              <a:buNone/>
              <a:defRPr sz="1793" b="1"/>
            </a:lvl3pPr>
            <a:lvl4pPr marL="1366525" indent="0">
              <a:buNone/>
              <a:defRPr sz="1594" b="1"/>
            </a:lvl4pPr>
            <a:lvl5pPr marL="1822033" indent="0">
              <a:buNone/>
              <a:defRPr sz="1594" b="1"/>
            </a:lvl5pPr>
            <a:lvl6pPr marL="2277542" indent="0">
              <a:buNone/>
              <a:defRPr sz="1594" b="1"/>
            </a:lvl6pPr>
            <a:lvl7pPr marL="2733050" indent="0">
              <a:buNone/>
              <a:defRPr sz="1594" b="1"/>
            </a:lvl7pPr>
            <a:lvl8pPr marL="3188559" indent="0">
              <a:buNone/>
              <a:defRPr sz="1594" b="1"/>
            </a:lvl8pPr>
            <a:lvl9pPr marL="3644067" indent="0">
              <a:buNone/>
              <a:defRPr sz="1594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0486" y="2572770"/>
            <a:ext cx="3693033" cy="32745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2910"/>
              </a:lnSpc>
              <a:tabLst>
                <a:tab pos="3830320" algn="l"/>
              </a:tabLst>
            </a:pPr>
            <a:r>
              <a:rPr lang="en-US" spc="-10" smtClean="0"/>
              <a:t>Syste</a:t>
            </a:r>
            <a:r>
              <a:rPr lang="en-US" spc="-5" smtClean="0"/>
              <a:t>m</a:t>
            </a:r>
            <a:r>
              <a:rPr lang="en-US" smtClean="0"/>
              <a:t> </a:t>
            </a:r>
            <a:r>
              <a:rPr lang="en-US" spc="-10" smtClean="0"/>
              <a:t>Analysi</a:t>
            </a:r>
            <a:r>
              <a:rPr lang="en-US" spc="-5" smtClean="0"/>
              <a:t>s</a:t>
            </a:r>
            <a:r>
              <a:rPr lang="en-US" spc="5" smtClean="0"/>
              <a:t> </a:t>
            </a:r>
            <a:r>
              <a:rPr lang="en-US" spc="-10" smtClean="0"/>
              <a:t>An</a:t>
            </a:r>
            <a:r>
              <a:rPr lang="en-US" spc="-5" smtClean="0"/>
              <a:t>d</a:t>
            </a:r>
            <a:r>
              <a:rPr lang="en-US" smtClean="0"/>
              <a:t> </a:t>
            </a:r>
            <a:r>
              <a:rPr lang="en-US" spc="-5" smtClean="0"/>
              <a:t>Design</a:t>
            </a:r>
            <a:r>
              <a:rPr lang="en-US" smtClean="0"/>
              <a:t>	</a:t>
            </a:r>
            <a:r>
              <a:rPr lang="en-US" sz="2800" smtClean="0"/>
              <a:t>©</a:t>
            </a:r>
            <a:endParaRPr lang="en-US" sz="280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2685"/>
              </a:lnSpc>
            </a:pPr>
            <a:r>
              <a:rPr lang="en-US" spc="-5" smtClean="0"/>
              <a:t>V.</a:t>
            </a:r>
            <a:r>
              <a:rPr lang="en-US" spc="-65" smtClean="0"/>
              <a:t> </a:t>
            </a:r>
            <a:r>
              <a:rPr lang="en-US" spc="-10" smtClean="0"/>
              <a:t>Rajaraman</a:t>
            </a:r>
            <a:endParaRPr lang="en-US" spc="-1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2700">
              <a:lnSpc>
                <a:spcPts val="2510"/>
              </a:lnSpc>
            </a:pPr>
            <a:r>
              <a:rPr lang="en-US" smtClean="0"/>
              <a:t>2.1.</a:t>
            </a:r>
            <a:fld id="{81D60167-4931-47E6-BA6A-407CBD079E47}" type="slidenum">
              <a:rPr smtClean="0"/>
              <a:pPr marL="12700">
                <a:lnSpc>
                  <a:spcPts val="2510"/>
                </a:lnSpc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749605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2910"/>
              </a:lnSpc>
              <a:tabLst>
                <a:tab pos="3830320" algn="l"/>
              </a:tabLst>
            </a:pPr>
            <a:r>
              <a:rPr lang="en-US" spc="-10" smtClean="0"/>
              <a:t>Syste</a:t>
            </a:r>
            <a:r>
              <a:rPr lang="en-US" spc="-5" smtClean="0"/>
              <a:t>m</a:t>
            </a:r>
            <a:r>
              <a:rPr lang="en-US" smtClean="0"/>
              <a:t> </a:t>
            </a:r>
            <a:r>
              <a:rPr lang="en-US" spc="-10" smtClean="0"/>
              <a:t>Analysi</a:t>
            </a:r>
            <a:r>
              <a:rPr lang="en-US" spc="-5" smtClean="0"/>
              <a:t>s</a:t>
            </a:r>
            <a:r>
              <a:rPr lang="en-US" spc="5" smtClean="0"/>
              <a:t> </a:t>
            </a:r>
            <a:r>
              <a:rPr lang="en-US" spc="-10" smtClean="0"/>
              <a:t>An</a:t>
            </a:r>
            <a:r>
              <a:rPr lang="en-US" spc="-5" smtClean="0"/>
              <a:t>d</a:t>
            </a:r>
            <a:r>
              <a:rPr lang="en-US" smtClean="0"/>
              <a:t> </a:t>
            </a:r>
            <a:r>
              <a:rPr lang="en-US" spc="-5" smtClean="0"/>
              <a:t>Design</a:t>
            </a:r>
            <a:r>
              <a:rPr lang="en-US" smtClean="0"/>
              <a:t>	</a:t>
            </a:r>
            <a:r>
              <a:rPr lang="en-US" sz="2800" smtClean="0"/>
              <a:t>©</a:t>
            </a:r>
            <a:endParaRPr lang="en-US" sz="28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2685"/>
              </a:lnSpc>
            </a:pPr>
            <a:r>
              <a:rPr lang="en-US" spc="-5" smtClean="0"/>
              <a:t>V.</a:t>
            </a:r>
            <a:r>
              <a:rPr lang="en-US" spc="-65" smtClean="0"/>
              <a:t> </a:t>
            </a:r>
            <a:r>
              <a:rPr lang="en-US" spc="-10" smtClean="0"/>
              <a:t>Rajaraman</a:t>
            </a:r>
            <a:endParaRPr lang="en-US" spc="-1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2700">
              <a:lnSpc>
                <a:spcPts val="2510"/>
              </a:lnSpc>
            </a:pPr>
            <a:r>
              <a:rPr lang="en-US" smtClean="0"/>
              <a:t>2.1.</a:t>
            </a:r>
            <a:fld id="{81D60167-4931-47E6-BA6A-407CBD079E47}" type="slidenum">
              <a:rPr smtClean="0"/>
              <a:pPr marL="12700">
                <a:lnSpc>
                  <a:spcPts val="2510"/>
                </a:lnSpc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980219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76" y="6377093"/>
            <a:ext cx="9116226" cy="45550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10856"/>
            <a:ext cx="9116226" cy="6377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2910"/>
              </a:lnSpc>
              <a:tabLst>
                <a:tab pos="3830320" algn="l"/>
              </a:tabLst>
            </a:pPr>
            <a:r>
              <a:rPr lang="en-US" spc="-10" smtClean="0"/>
              <a:t>Syste</a:t>
            </a:r>
            <a:r>
              <a:rPr lang="en-US" spc="-5" smtClean="0"/>
              <a:t>m</a:t>
            </a:r>
            <a:r>
              <a:rPr lang="en-US" smtClean="0"/>
              <a:t> </a:t>
            </a:r>
            <a:r>
              <a:rPr lang="en-US" spc="-10" smtClean="0"/>
              <a:t>Analysi</a:t>
            </a:r>
            <a:r>
              <a:rPr lang="en-US" spc="-5" smtClean="0"/>
              <a:t>s</a:t>
            </a:r>
            <a:r>
              <a:rPr lang="en-US" spc="5" smtClean="0"/>
              <a:t> </a:t>
            </a:r>
            <a:r>
              <a:rPr lang="en-US" spc="-10" smtClean="0"/>
              <a:t>An</a:t>
            </a:r>
            <a:r>
              <a:rPr lang="en-US" spc="-5" smtClean="0"/>
              <a:t>d</a:t>
            </a:r>
            <a:r>
              <a:rPr lang="en-US" smtClean="0"/>
              <a:t> </a:t>
            </a:r>
            <a:r>
              <a:rPr lang="en-US" spc="-5" smtClean="0"/>
              <a:t>Design</a:t>
            </a:r>
            <a:r>
              <a:rPr lang="en-US" smtClean="0"/>
              <a:t>	</a:t>
            </a:r>
            <a:r>
              <a:rPr lang="en-US" sz="2800" smtClean="0"/>
              <a:t>©</a:t>
            </a:r>
            <a:endParaRPr lang="en-US" sz="280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marL="12700">
              <a:lnSpc>
                <a:spcPts val="2685"/>
              </a:lnSpc>
            </a:pPr>
            <a:r>
              <a:rPr lang="en-US" spc="-5" smtClean="0"/>
              <a:t>V.</a:t>
            </a:r>
            <a:r>
              <a:rPr lang="en-US" spc="-65" smtClean="0"/>
              <a:t> </a:t>
            </a:r>
            <a:r>
              <a:rPr lang="en-US" spc="-10" smtClean="0"/>
              <a:t>Rajaraman</a:t>
            </a:r>
            <a:endParaRPr lang="en-US" spc="-1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2700">
              <a:lnSpc>
                <a:spcPts val="2510"/>
              </a:lnSpc>
            </a:pPr>
            <a:r>
              <a:rPr lang="en-US" smtClean="0"/>
              <a:t>2.1.</a:t>
            </a:r>
            <a:fld id="{81D60167-4931-47E6-BA6A-407CBD079E47}" type="slidenum">
              <a:rPr smtClean="0"/>
              <a:pPr marL="12700">
                <a:lnSpc>
                  <a:spcPts val="2510"/>
                </a:lnSpc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26393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29654" cy="6832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21636" y="0"/>
            <a:ext cx="47873" cy="6832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947" y="592158"/>
            <a:ext cx="2393633" cy="2277533"/>
          </a:xfrm>
        </p:spPr>
        <p:txBody>
          <a:bodyPr anchor="b">
            <a:normAutofit/>
          </a:bodyPr>
          <a:lstStyle>
            <a:lvl1pPr>
              <a:defRPr sz="3587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0626" y="728811"/>
            <a:ext cx="4995478" cy="52383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1947" y="2915243"/>
            <a:ext cx="2393633" cy="3366609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494">
                <a:solidFill>
                  <a:srgbClr val="FFFFFF"/>
                </a:solidFill>
              </a:defRPr>
            </a:lvl1pPr>
            <a:lvl2pPr marL="455508" indent="0">
              <a:buNone/>
              <a:defRPr sz="1196"/>
            </a:lvl2pPr>
            <a:lvl3pPr marL="911017" indent="0">
              <a:buNone/>
              <a:defRPr sz="996"/>
            </a:lvl3pPr>
            <a:lvl4pPr marL="1366525" indent="0">
              <a:buNone/>
              <a:defRPr sz="897"/>
            </a:lvl4pPr>
            <a:lvl5pPr marL="1822033" indent="0">
              <a:buNone/>
              <a:defRPr sz="897"/>
            </a:lvl5pPr>
            <a:lvl6pPr marL="2277542" indent="0">
              <a:buNone/>
              <a:defRPr sz="897"/>
            </a:lvl6pPr>
            <a:lvl7pPr marL="2733050" indent="0">
              <a:buNone/>
              <a:defRPr sz="897"/>
            </a:lvl7pPr>
            <a:lvl8pPr marL="3188559" indent="0">
              <a:buNone/>
              <a:defRPr sz="897"/>
            </a:lvl8pPr>
            <a:lvl9pPr marL="3644067" indent="0">
              <a:buNone/>
              <a:defRPr sz="897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8165" y="6435861"/>
            <a:ext cx="1958428" cy="363773"/>
          </a:xfrm>
        </p:spPr>
        <p:txBody>
          <a:bodyPr/>
          <a:lstStyle>
            <a:lvl1pPr algn="l">
              <a:defRPr/>
            </a:lvl1pPr>
          </a:lstStyle>
          <a:p>
            <a:pPr marL="12700">
              <a:lnSpc>
                <a:spcPts val="2910"/>
              </a:lnSpc>
              <a:tabLst>
                <a:tab pos="3830320" algn="l"/>
              </a:tabLst>
            </a:pPr>
            <a:r>
              <a:rPr lang="en-US" spc="-10" smtClean="0"/>
              <a:t>Syste</a:t>
            </a:r>
            <a:r>
              <a:rPr lang="en-US" spc="-5" smtClean="0"/>
              <a:t>m</a:t>
            </a:r>
            <a:r>
              <a:rPr lang="en-US" smtClean="0"/>
              <a:t> </a:t>
            </a:r>
            <a:r>
              <a:rPr lang="en-US" spc="-10" smtClean="0"/>
              <a:t>Analysi</a:t>
            </a:r>
            <a:r>
              <a:rPr lang="en-US" spc="-5" smtClean="0"/>
              <a:t>s</a:t>
            </a:r>
            <a:r>
              <a:rPr lang="en-US" spc="5" smtClean="0"/>
              <a:t> </a:t>
            </a:r>
            <a:r>
              <a:rPr lang="en-US" spc="-10" smtClean="0"/>
              <a:t>An</a:t>
            </a:r>
            <a:r>
              <a:rPr lang="en-US" spc="-5" smtClean="0"/>
              <a:t>d</a:t>
            </a:r>
            <a:r>
              <a:rPr lang="en-US" smtClean="0"/>
              <a:t> </a:t>
            </a:r>
            <a:r>
              <a:rPr lang="en-US" spc="-5" smtClean="0"/>
              <a:t>Design</a:t>
            </a:r>
            <a:r>
              <a:rPr lang="en-US" smtClean="0"/>
              <a:t>	</a:t>
            </a:r>
            <a:r>
              <a:rPr lang="en-US" sz="2800" smtClean="0"/>
              <a:t>©</a:t>
            </a:r>
            <a:endParaRPr lang="en-US" sz="2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90449" y="6435861"/>
            <a:ext cx="3476466" cy="363773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 marL="12700">
              <a:lnSpc>
                <a:spcPts val="2685"/>
              </a:lnSpc>
            </a:pPr>
            <a:r>
              <a:rPr lang="en-US" spc="-5" smtClean="0">
                <a:solidFill>
                  <a:srgbClr val="637052"/>
                </a:solidFill>
              </a:rPr>
              <a:t>V.</a:t>
            </a:r>
            <a:r>
              <a:rPr lang="en-US" spc="-65" smtClean="0">
                <a:solidFill>
                  <a:srgbClr val="637052"/>
                </a:solidFill>
              </a:rPr>
              <a:t> </a:t>
            </a:r>
            <a:r>
              <a:rPr lang="en-US" spc="-10" smtClean="0">
                <a:solidFill>
                  <a:srgbClr val="637052"/>
                </a:solidFill>
              </a:rPr>
              <a:t>Rajaraman</a:t>
            </a:r>
            <a:endParaRPr lang="en-US" spc="-10" dirty="0">
              <a:solidFill>
                <a:srgbClr val="63705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12700">
              <a:lnSpc>
                <a:spcPts val="2510"/>
              </a:lnSpc>
            </a:pPr>
            <a:r>
              <a:rPr lang="en-US" smtClean="0">
                <a:solidFill>
                  <a:srgbClr val="637052"/>
                </a:solidFill>
              </a:rPr>
              <a:t>2.1.</a:t>
            </a:r>
            <a:fld id="{81D60167-4931-47E6-BA6A-407CBD079E47}" type="slidenum">
              <a:rPr smtClean="0">
                <a:solidFill>
                  <a:srgbClr val="637052"/>
                </a:solidFill>
              </a:rPr>
              <a:pPr marL="12700">
                <a:lnSpc>
                  <a:spcPts val="2510"/>
                </a:lnSpc>
              </a:pPr>
              <a:t>‹#›</a:t>
            </a:fld>
            <a:endParaRPr dirty="0">
              <a:solidFill>
                <a:srgbClr val="63705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3873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2685"/>
              </a:lnSpc>
            </a:pPr>
            <a:r>
              <a:rPr lang="en-US" spc="-5" smtClean="0"/>
              <a:t>V.</a:t>
            </a:r>
            <a:r>
              <a:rPr lang="en-US" spc="-65" smtClean="0"/>
              <a:t> </a:t>
            </a:r>
            <a:r>
              <a:rPr lang="en-US" spc="-10" smtClean="0"/>
              <a:t>Rajaraman</a:t>
            </a:r>
            <a:endParaRPr lang="en-US" spc="-1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2910"/>
              </a:lnSpc>
              <a:tabLst>
                <a:tab pos="3891279" algn="l"/>
              </a:tabLst>
            </a:pPr>
            <a:r>
              <a:rPr lang="en-US" spc="-10" smtClean="0"/>
              <a:t>SystemsAnalysi</a:t>
            </a:r>
            <a:r>
              <a:rPr lang="en-US" spc="-5" smtClean="0"/>
              <a:t>s</a:t>
            </a:r>
            <a:r>
              <a:rPr lang="en-US" spc="5" smtClean="0"/>
              <a:t> </a:t>
            </a:r>
            <a:r>
              <a:rPr lang="en-US" spc="-10" smtClean="0"/>
              <a:t>An</a:t>
            </a:r>
            <a:r>
              <a:rPr lang="en-US" spc="-5" smtClean="0"/>
              <a:t>d</a:t>
            </a:r>
            <a:r>
              <a:rPr lang="en-US" smtClean="0"/>
              <a:t> </a:t>
            </a:r>
            <a:r>
              <a:rPr lang="en-US" spc="-5" smtClean="0"/>
              <a:t>Design</a:t>
            </a:r>
            <a:r>
              <a:rPr lang="en-US" smtClean="0"/>
              <a:t>	</a:t>
            </a:r>
            <a:r>
              <a:rPr lang="en-US" sz="2800" smtClean="0"/>
              <a:t>©</a:t>
            </a:r>
            <a:endParaRPr lang="en-US" sz="2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910"/>
              </a:lnSpc>
            </a:pPr>
            <a:fld id="{81D60167-4931-47E6-BA6A-407CBD079E47}" type="slidenum">
              <a:rPr lang="en-US" smtClean="0"/>
              <a:pPr marL="25400">
                <a:lnSpc>
                  <a:spcPts val="1910"/>
                </a:lnSpc>
              </a:pPr>
              <a:t>‹#›</a:t>
            </a:fld>
            <a:r>
              <a:rPr lang="en-US" smtClean="0"/>
              <a:t> of 30 of</a:t>
            </a:r>
            <a:r>
              <a:rPr lang="en-US" spc="-100" smtClean="0"/>
              <a:t> </a:t>
            </a:r>
            <a:r>
              <a:rPr lang="en-US" smtClean="0"/>
              <a:t>module3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15410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34656"/>
            <a:ext cx="9116226" cy="189794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896872"/>
            <a:ext cx="9116226" cy="6377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0674" y="5056124"/>
            <a:ext cx="7568438" cy="819912"/>
          </a:xfrm>
        </p:spPr>
        <p:txBody>
          <a:bodyPr tIns="0" bIns="0" anchor="b">
            <a:noAutofit/>
          </a:bodyPr>
          <a:lstStyle>
            <a:lvl1pPr>
              <a:defRPr sz="3587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18589" cy="4896872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188">
                <a:solidFill>
                  <a:schemeClr val="bg1"/>
                </a:solidFill>
              </a:defRPr>
            </a:lvl1pPr>
            <a:lvl2pPr marL="455508" indent="0">
              <a:buNone/>
              <a:defRPr sz="2790"/>
            </a:lvl2pPr>
            <a:lvl3pPr marL="911017" indent="0">
              <a:buNone/>
              <a:defRPr sz="2391"/>
            </a:lvl3pPr>
            <a:lvl4pPr marL="1366525" indent="0">
              <a:buNone/>
              <a:defRPr sz="1993"/>
            </a:lvl4pPr>
            <a:lvl5pPr marL="1822033" indent="0">
              <a:buNone/>
              <a:defRPr sz="1993"/>
            </a:lvl5pPr>
            <a:lvl6pPr marL="2277542" indent="0">
              <a:buNone/>
              <a:defRPr sz="1993"/>
            </a:lvl6pPr>
            <a:lvl7pPr marL="2733050" indent="0">
              <a:buNone/>
              <a:defRPr sz="1993"/>
            </a:lvl7pPr>
            <a:lvl8pPr marL="3188559" indent="0">
              <a:buNone/>
              <a:defRPr sz="1993"/>
            </a:lvl8pPr>
            <a:lvl9pPr marL="3644067" indent="0">
              <a:buNone/>
              <a:defRPr sz="1993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0673" y="5885146"/>
            <a:ext cx="7568438" cy="592159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598"/>
              </a:spcAft>
              <a:buNone/>
              <a:defRPr sz="1494">
                <a:solidFill>
                  <a:srgbClr val="FFFFFF"/>
                </a:solidFill>
              </a:defRPr>
            </a:lvl1pPr>
            <a:lvl2pPr marL="455508" indent="0">
              <a:buNone/>
              <a:defRPr sz="1196"/>
            </a:lvl2pPr>
            <a:lvl3pPr marL="911017" indent="0">
              <a:buNone/>
              <a:defRPr sz="996"/>
            </a:lvl3pPr>
            <a:lvl4pPr marL="1366525" indent="0">
              <a:buNone/>
              <a:defRPr sz="897"/>
            </a:lvl4pPr>
            <a:lvl5pPr marL="1822033" indent="0">
              <a:buNone/>
              <a:defRPr sz="897"/>
            </a:lvl5pPr>
            <a:lvl6pPr marL="2277542" indent="0">
              <a:buNone/>
              <a:defRPr sz="897"/>
            </a:lvl6pPr>
            <a:lvl7pPr marL="2733050" indent="0">
              <a:buNone/>
              <a:defRPr sz="897"/>
            </a:lvl7pPr>
            <a:lvl8pPr marL="3188559" indent="0">
              <a:buNone/>
              <a:defRPr sz="897"/>
            </a:lvl8pPr>
            <a:lvl9pPr marL="3644067" indent="0">
              <a:buNone/>
              <a:defRPr sz="897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2910"/>
              </a:lnSpc>
              <a:tabLst>
                <a:tab pos="3830320" algn="l"/>
              </a:tabLst>
            </a:pPr>
            <a:r>
              <a:rPr lang="en-US" spc="-10" smtClean="0"/>
              <a:t>Syste</a:t>
            </a:r>
            <a:r>
              <a:rPr lang="en-US" spc="-5" smtClean="0"/>
              <a:t>m</a:t>
            </a:r>
            <a:r>
              <a:rPr lang="en-US" smtClean="0"/>
              <a:t> </a:t>
            </a:r>
            <a:r>
              <a:rPr lang="en-US" spc="-10" smtClean="0"/>
              <a:t>Analysi</a:t>
            </a:r>
            <a:r>
              <a:rPr lang="en-US" spc="-5" smtClean="0"/>
              <a:t>s</a:t>
            </a:r>
            <a:r>
              <a:rPr lang="en-US" spc="5" smtClean="0"/>
              <a:t> </a:t>
            </a:r>
            <a:r>
              <a:rPr lang="en-US" spc="-10" smtClean="0"/>
              <a:t>An</a:t>
            </a:r>
            <a:r>
              <a:rPr lang="en-US" spc="-5" smtClean="0"/>
              <a:t>d</a:t>
            </a:r>
            <a:r>
              <a:rPr lang="en-US" smtClean="0"/>
              <a:t> </a:t>
            </a:r>
            <a:r>
              <a:rPr lang="en-US" spc="-5" smtClean="0"/>
              <a:t>Design</a:t>
            </a:r>
            <a:r>
              <a:rPr lang="en-US" smtClean="0"/>
              <a:t>	</a:t>
            </a:r>
            <a:r>
              <a:rPr lang="en-US" sz="2800" smtClean="0"/>
              <a:t>©</a:t>
            </a:r>
            <a:endParaRPr lang="en-US" sz="2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2685"/>
              </a:lnSpc>
            </a:pPr>
            <a:r>
              <a:rPr lang="en-US" spc="-5" smtClean="0"/>
              <a:t>V.</a:t>
            </a:r>
            <a:r>
              <a:rPr lang="en-US" spc="-65" smtClean="0"/>
              <a:t> </a:t>
            </a:r>
            <a:r>
              <a:rPr lang="en-US" spc="-10" smtClean="0"/>
              <a:t>Rajaraman</a:t>
            </a:r>
            <a:endParaRPr lang="en-US" spc="-1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2700">
              <a:lnSpc>
                <a:spcPts val="2510"/>
              </a:lnSpc>
            </a:pPr>
            <a:r>
              <a:rPr lang="en-US" smtClean="0"/>
              <a:t>2.1.</a:t>
            </a:r>
            <a:fld id="{81D60167-4931-47E6-BA6A-407CBD079E47}" type="slidenum">
              <a:rPr smtClean="0"/>
              <a:pPr marL="12700">
                <a:lnSpc>
                  <a:spcPts val="2510"/>
                </a:lnSpc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485946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2910"/>
              </a:lnSpc>
              <a:tabLst>
                <a:tab pos="3830320" algn="l"/>
              </a:tabLst>
            </a:pPr>
            <a:r>
              <a:rPr lang="en-US" spc="-10" smtClean="0"/>
              <a:t>Syste</a:t>
            </a:r>
            <a:r>
              <a:rPr lang="en-US" spc="-5" smtClean="0"/>
              <a:t>m</a:t>
            </a:r>
            <a:r>
              <a:rPr lang="en-US" smtClean="0"/>
              <a:t> </a:t>
            </a:r>
            <a:r>
              <a:rPr lang="en-US" spc="-10" smtClean="0"/>
              <a:t>Analysi</a:t>
            </a:r>
            <a:r>
              <a:rPr lang="en-US" spc="-5" smtClean="0"/>
              <a:t>s</a:t>
            </a:r>
            <a:r>
              <a:rPr lang="en-US" spc="5" smtClean="0"/>
              <a:t> </a:t>
            </a:r>
            <a:r>
              <a:rPr lang="en-US" spc="-10" smtClean="0"/>
              <a:t>An</a:t>
            </a:r>
            <a:r>
              <a:rPr lang="en-US" spc="-5" smtClean="0"/>
              <a:t>d</a:t>
            </a:r>
            <a:r>
              <a:rPr lang="en-US" smtClean="0"/>
              <a:t> </a:t>
            </a:r>
            <a:r>
              <a:rPr lang="en-US" spc="-5" smtClean="0"/>
              <a:t>Design</a:t>
            </a:r>
            <a:r>
              <a:rPr lang="en-US" smtClean="0"/>
              <a:t>	</a:t>
            </a:r>
            <a:r>
              <a:rPr lang="en-US" sz="2800" smtClean="0"/>
              <a:t>©</a:t>
            </a:r>
            <a:endParaRPr lang="en-US" sz="28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2685"/>
              </a:lnSpc>
            </a:pPr>
            <a:r>
              <a:rPr lang="en-US" spc="-5" smtClean="0"/>
              <a:t>V.</a:t>
            </a:r>
            <a:r>
              <a:rPr lang="en-US" spc="-65" smtClean="0"/>
              <a:t> </a:t>
            </a:r>
            <a:r>
              <a:rPr lang="en-US" spc="-10" smtClean="0"/>
              <a:t>Rajaraman</a:t>
            </a:r>
            <a:endParaRPr lang="en-US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2700">
              <a:lnSpc>
                <a:spcPts val="2510"/>
              </a:lnSpc>
            </a:pPr>
            <a:r>
              <a:rPr lang="en-US" smtClean="0"/>
              <a:t>2.1.</a:t>
            </a:r>
            <a:fld id="{81D60167-4931-47E6-BA6A-407CBD079E47}" type="slidenum">
              <a:rPr smtClean="0"/>
              <a:pPr marL="12700">
                <a:lnSpc>
                  <a:spcPts val="2510"/>
                </a:lnSpc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245781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76" y="6377093"/>
            <a:ext cx="9116226" cy="45550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10856"/>
            <a:ext cx="9116226" cy="6377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25499" y="413243"/>
            <a:ext cx="1966198" cy="573609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6904" y="413243"/>
            <a:ext cx="5784612" cy="5736096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2910"/>
              </a:lnSpc>
              <a:tabLst>
                <a:tab pos="3830320" algn="l"/>
              </a:tabLst>
            </a:pPr>
            <a:r>
              <a:rPr lang="en-US" spc="-10" smtClean="0"/>
              <a:t>Syste</a:t>
            </a:r>
            <a:r>
              <a:rPr lang="en-US" spc="-5" smtClean="0"/>
              <a:t>m</a:t>
            </a:r>
            <a:r>
              <a:rPr lang="en-US" smtClean="0"/>
              <a:t> </a:t>
            </a:r>
            <a:r>
              <a:rPr lang="en-US" spc="-10" smtClean="0"/>
              <a:t>Analysi</a:t>
            </a:r>
            <a:r>
              <a:rPr lang="en-US" spc="-5" smtClean="0"/>
              <a:t>s</a:t>
            </a:r>
            <a:r>
              <a:rPr lang="en-US" spc="5" smtClean="0"/>
              <a:t> </a:t>
            </a:r>
            <a:r>
              <a:rPr lang="en-US" spc="-10" smtClean="0"/>
              <a:t>An</a:t>
            </a:r>
            <a:r>
              <a:rPr lang="en-US" spc="-5" smtClean="0"/>
              <a:t>d</a:t>
            </a:r>
            <a:r>
              <a:rPr lang="en-US" smtClean="0"/>
              <a:t> </a:t>
            </a:r>
            <a:r>
              <a:rPr lang="en-US" spc="-5" smtClean="0"/>
              <a:t>Design</a:t>
            </a:r>
            <a:r>
              <a:rPr lang="en-US" smtClean="0"/>
              <a:t>	</a:t>
            </a:r>
            <a:r>
              <a:rPr lang="en-US" sz="2800" smtClean="0"/>
              <a:t>©</a:t>
            </a:r>
            <a:endParaRPr lang="en-US" sz="28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2685"/>
              </a:lnSpc>
            </a:pPr>
            <a:r>
              <a:rPr lang="en-US" spc="-5" smtClean="0"/>
              <a:t>V.</a:t>
            </a:r>
            <a:r>
              <a:rPr lang="en-US" spc="-65" smtClean="0"/>
              <a:t> </a:t>
            </a:r>
            <a:r>
              <a:rPr lang="en-US" spc="-10" smtClean="0"/>
              <a:t>Rajaraman</a:t>
            </a:r>
            <a:endParaRPr lang="en-US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2700">
              <a:lnSpc>
                <a:spcPts val="2510"/>
              </a:lnSpc>
            </a:pPr>
            <a:r>
              <a:rPr lang="en-US" smtClean="0"/>
              <a:t>2.1.</a:t>
            </a:r>
            <a:fld id="{81D60167-4931-47E6-BA6A-407CBD079E47}" type="slidenum">
              <a:rPr smtClean="0"/>
              <a:pPr marL="12700">
                <a:lnSpc>
                  <a:spcPts val="2510"/>
                </a:lnSpc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94294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76" y="6377093"/>
            <a:ext cx="9116226" cy="45550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10856"/>
            <a:ext cx="9116226" cy="6377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0674" y="756141"/>
            <a:ext cx="7522845" cy="3552952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797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0674" y="4436635"/>
            <a:ext cx="7522845" cy="1138767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391" cap="all" spc="199" baseline="0">
                <a:solidFill>
                  <a:schemeClr val="tx2"/>
                </a:solidFill>
                <a:latin typeface="+mj-lt"/>
              </a:defRPr>
            </a:lvl1pPr>
            <a:lvl2pPr marL="455508" indent="0">
              <a:buNone/>
              <a:defRPr sz="1793">
                <a:solidFill>
                  <a:schemeClr val="tx1">
                    <a:tint val="75000"/>
                  </a:schemeClr>
                </a:solidFill>
              </a:defRPr>
            </a:lvl2pPr>
            <a:lvl3pPr marL="911017" indent="0">
              <a:buNone/>
              <a:defRPr sz="1594">
                <a:solidFill>
                  <a:schemeClr val="tx1">
                    <a:tint val="75000"/>
                  </a:schemeClr>
                </a:solidFill>
              </a:defRPr>
            </a:lvl3pPr>
            <a:lvl4pPr marL="1366525" indent="0">
              <a:buNone/>
              <a:defRPr sz="1395">
                <a:solidFill>
                  <a:schemeClr val="tx1">
                    <a:tint val="75000"/>
                  </a:schemeClr>
                </a:solidFill>
              </a:defRPr>
            </a:lvl4pPr>
            <a:lvl5pPr marL="1822033" indent="0">
              <a:buNone/>
              <a:defRPr sz="1395">
                <a:solidFill>
                  <a:schemeClr val="tx1">
                    <a:tint val="75000"/>
                  </a:schemeClr>
                </a:solidFill>
              </a:defRPr>
            </a:lvl5pPr>
            <a:lvl6pPr marL="2277542" indent="0">
              <a:buNone/>
              <a:defRPr sz="1395">
                <a:solidFill>
                  <a:schemeClr val="tx1">
                    <a:tint val="75000"/>
                  </a:schemeClr>
                </a:solidFill>
              </a:defRPr>
            </a:lvl6pPr>
            <a:lvl7pPr marL="2733050" indent="0">
              <a:buNone/>
              <a:defRPr sz="1395">
                <a:solidFill>
                  <a:schemeClr val="tx1">
                    <a:tint val="75000"/>
                  </a:schemeClr>
                </a:solidFill>
              </a:defRPr>
            </a:lvl7pPr>
            <a:lvl8pPr marL="3188559" indent="0">
              <a:buNone/>
              <a:defRPr sz="1395">
                <a:solidFill>
                  <a:schemeClr val="tx1">
                    <a:tint val="75000"/>
                  </a:schemeClr>
                </a:solidFill>
              </a:defRPr>
            </a:lvl8pPr>
            <a:lvl9pPr marL="3644067" indent="0">
              <a:buNone/>
              <a:defRPr sz="139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2685"/>
              </a:lnSpc>
            </a:pPr>
            <a:r>
              <a:rPr lang="en-US" spc="-5" smtClean="0"/>
              <a:t>V.</a:t>
            </a:r>
            <a:r>
              <a:rPr lang="en-US" spc="-65" smtClean="0"/>
              <a:t> </a:t>
            </a:r>
            <a:r>
              <a:rPr lang="en-US" spc="-10" smtClean="0"/>
              <a:t>Rajaraman</a:t>
            </a:r>
            <a:endParaRPr lang="en-US" spc="-1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2910"/>
              </a:lnSpc>
              <a:tabLst>
                <a:tab pos="3891279" algn="l"/>
              </a:tabLst>
            </a:pPr>
            <a:r>
              <a:rPr lang="en-US" spc="-10" smtClean="0"/>
              <a:t>SystemsAnalysi</a:t>
            </a:r>
            <a:r>
              <a:rPr lang="en-US" spc="-5" smtClean="0"/>
              <a:t>s</a:t>
            </a:r>
            <a:r>
              <a:rPr lang="en-US" spc="5" smtClean="0"/>
              <a:t> </a:t>
            </a:r>
            <a:r>
              <a:rPr lang="en-US" spc="-10" smtClean="0"/>
              <a:t>An</a:t>
            </a:r>
            <a:r>
              <a:rPr lang="en-US" spc="-5" smtClean="0"/>
              <a:t>d</a:t>
            </a:r>
            <a:r>
              <a:rPr lang="en-US" smtClean="0"/>
              <a:t> </a:t>
            </a:r>
            <a:r>
              <a:rPr lang="en-US" spc="-5" smtClean="0"/>
              <a:t>Design</a:t>
            </a:r>
            <a:r>
              <a:rPr lang="en-US" smtClean="0"/>
              <a:t>	</a:t>
            </a:r>
            <a:r>
              <a:rPr lang="en-US" sz="2800" smtClean="0"/>
              <a:t>©</a:t>
            </a:r>
            <a:endParaRPr lang="en-US" sz="2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910"/>
              </a:lnSpc>
            </a:pPr>
            <a:fld id="{81D60167-4931-47E6-BA6A-407CBD079E47}" type="slidenum">
              <a:rPr lang="en-US" smtClean="0"/>
              <a:pPr marL="25400">
                <a:lnSpc>
                  <a:spcPts val="1910"/>
                </a:lnSpc>
              </a:pPr>
              <a:t>‹#›</a:t>
            </a:fld>
            <a:r>
              <a:rPr lang="en-US" smtClean="0"/>
              <a:t> of 30 of</a:t>
            </a:r>
            <a:r>
              <a:rPr lang="en-US" spc="-100" smtClean="0"/>
              <a:t> </a:t>
            </a:r>
            <a:r>
              <a:rPr lang="en-US" smtClean="0"/>
              <a:t>module3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3228" y="4327313"/>
            <a:ext cx="7386066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9893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0674" y="285543"/>
            <a:ext cx="7522845" cy="144538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0674" y="1838898"/>
            <a:ext cx="3693033" cy="40084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0486" y="1838900"/>
            <a:ext cx="3693033" cy="400845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2685"/>
              </a:lnSpc>
            </a:pPr>
            <a:r>
              <a:rPr lang="en-US" spc="-5" smtClean="0"/>
              <a:t>V.</a:t>
            </a:r>
            <a:r>
              <a:rPr lang="en-US" spc="-65" smtClean="0"/>
              <a:t> </a:t>
            </a:r>
            <a:r>
              <a:rPr lang="en-US" spc="-10" smtClean="0"/>
              <a:t>Rajaraman</a:t>
            </a:r>
            <a:endParaRPr lang="en-US" spc="-1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2910"/>
              </a:lnSpc>
              <a:tabLst>
                <a:tab pos="3891279" algn="l"/>
              </a:tabLst>
            </a:pPr>
            <a:r>
              <a:rPr lang="en-US" spc="-10" smtClean="0"/>
              <a:t>SystemsAnalysi</a:t>
            </a:r>
            <a:r>
              <a:rPr lang="en-US" spc="-5" smtClean="0"/>
              <a:t>s</a:t>
            </a:r>
            <a:r>
              <a:rPr lang="en-US" spc="5" smtClean="0"/>
              <a:t> </a:t>
            </a:r>
            <a:r>
              <a:rPr lang="en-US" spc="-10" smtClean="0"/>
              <a:t>An</a:t>
            </a:r>
            <a:r>
              <a:rPr lang="en-US" spc="-5" smtClean="0"/>
              <a:t>d</a:t>
            </a:r>
            <a:r>
              <a:rPr lang="en-US" smtClean="0"/>
              <a:t> </a:t>
            </a:r>
            <a:r>
              <a:rPr lang="en-US" spc="-5" smtClean="0"/>
              <a:t>Design</a:t>
            </a:r>
            <a:r>
              <a:rPr lang="en-US" smtClean="0"/>
              <a:t>	</a:t>
            </a:r>
            <a:r>
              <a:rPr lang="en-US" sz="2800" smtClean="0"/>
              <a:t>©</a:t>
            </a:r>
            <a:endParaRPr lang="en-US" sz="28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910"/>
              </a:lnSpc>
            </a:pPr>
            <a:fld id="{81D60167-4931-47E6-BA6A-407CBD079E47}" type="slidenum">
              <a:rPr lang="en-US" smtClean="0"/>
              <a:pPr marL="25400">
                <a:lnSpc>
                  <a:spcPts val="1910"/>
                </a:lnSpc>
              </a:pPr>
              <a:t>‹#›</a:t>
            </a:fld>
            <a:r>
              <a:rPr lang="en-US" smtClean="0"/>
              <a:t> of 30 of</a:t>
            </a:r>
            <a:r>
              <a:rPr lang="en-US" spc="-100" smtClean="0"/>
              <a:t> </a:t>
            </a:r>
            <a:r>
              <a:rPr lang="en-US" smtClean="0"/>
              <a:t>module3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474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0674" y="285543"/>
            <a:ext cx="7522845" cy="144538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0674" y="1839215"/>
            <a:ext cx="3693033" cy="733555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993" b="0" cap="all" baseline="0">
                <a:solidFill>
                  <a:schemeClr val="tx2"/>
                </a:solidFill>
              </a:defRPr>
            </a:lvl1pPr>
            <a:lvl2pPr marL="455508" indent="0">
              <a:buNone/>
              <a:defRPr sz="1993" b="1"/>
            </a:lvl2pPr>
            <a:lvl3pPr marL="911017" indent="0">
              <a:buNone/>
              <a:defRPr sz="1793" b="1"/>
            </a:lvl3pPr>
            <a:lvl4pPr marL="1366525" indent="0">
              <a:buNone/>
              <a:defRPr sz="1594" b="1"/>
            </a:lvl4pPr>
            <a:lvl5pPr marL="1822033" indent="0">
              <a:buNone/>
              <a:defRPr sz="1594" b="1"/>
            </a:lvl5pPr>
            <a:lvl6pPr marL="2277542" indent="0">
              <a:buNone/>
              <a:defRPr sz="1594" b="1"/>
            </a:lvl6pPr>
            <a:lvl7pPr marL="2733050" indent="0">
              <a:buNone/>
              <a:defRPr sz="1594" b="1"/>
            </a:lvl7pPr>
            <a:lvl8pPr marL="3188559" indent="0">
              <a:buNone/>
              <a:defRPr sz="1594" b="1"/>
            </a:lvl8pPr>
            <a:lvl9pPr marL="3644067" indent="0">
              <a:buNone/>
              <a:defRPr sz="1594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0674" y="2572770"/>
            <a:ext cx="3693033" cy="32745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50486" y="1839215"/>
            <a:ext cx="3693033" cy="733555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993" b="0" cap="all" baseline="0">
                <a:solidFill>
                  <a:schemeClr val="tx2"/>
                </a:solidFill>
              </a:defRPr>
            </a:lvl1pPr>
            <a:lvl2pPr marL="455508" indent="0">
              <a:buNone/>
              <a:defRPr sz="1993" b="1"/>
            </a:lvl2pPr>
            <a:lvl3pPr marL="911017" indent="0">
              <a:buNone/>
              <a:defRPr sz="1793" b="1"/>
            </a:lvl3pPr>
            <a:lvl4pPr marL="1366525" indent="0">
              <a:buNone/>
              <a:defRPr sz="1594" b="1"/>
            </a:lvl4pPr>
            <a:lvl5pPr marL="1822033" indent="0">
              <a:buNone/>
              <a:defRPr sz="1594" b="1"/>
            </a:lvl5pPr>
            <a:lvl6pPr marL="2277542" indent="0">
              <a:buNone/>
              <a:defRPr sz="1594" b="1"/>
            </a:lvl6pPr>
            <a:lvl7pPr marL="2733050" indent="0">
              <a:buNone/>
              <a:defRPr sz="1594" b="1"/>
            </a:lvl7pPr>
            <a:lvl8pPr marL="3188559" indent="0">
              <a:buNone/>
              <a:defRPr sz="1594" b="1"/>
            </a:lvl8pPr>
            <a:lvl9pPr marL="3644067" indent="0">
              <a:buNone/>
              <a:defRPr sz="1594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0486" y="2572770"/>
            <a:ext cx="3693033" cy="32745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2685"/>
              </a:lnSpc>
            </a:pPr>
            <a:r>
              <a:rPr lang="en-US" spc="-5" smtClean="0"/>
              <a:t>V.</a:t>
            </a:r>
            <a:r>
              <a:rPr lang="en-US" spc="-65" smtClean="0"/>
              <a:t> </a:t>
            </a:r>
            <a:r>
              <a:rPr lang="en-US" spc="-10" smtClean="0"/>
              <a:t>Rajaraman</a:t>
            </a:r>
            <a:endParaRPr lang="en-US" spc="-1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2910"/>
              </a:lnSpc>
              <a:tabLst>
                <a:tab pos="3891279" algn="l"/>
              </a:tabLst>
            </a:pPr>
            <a:r>
              <a:rPr lang="en-US" spc="-10" smtClean="0"/>
              <a:t>SystemsAnalysi</a:t>
            </a:r>
            <a:r>
              <a:rPr lang="en-US" spc="-5" smtClean="0"/>
              <a:t>s</a:t>
            </a:r>
            <a:r>
              <a:rPr lang="en-US" spc="5" smtClean="0"/>
              <a:t> </a:t>
            </a:r>
            <a:r>
              <a:rPr lang="en-US" spc="-10" smtClean="0"/>
              <a:t>An</a:t>
            </a:r>
            <a:r>
              <a:rPr lang="en-US" spc="-5" smtClean="0"/>
              <a:t>d</a:t>
            </a:r>
            <a:r>
              <a:rPr lang="en-US" smtClean="0"/>
              <a:t> </a:t>
            </a:r>
            <a:r>
              <a:rPr lang="en-US" spc="-5" smtClean="0"/>
              <a:t>Design</a:t>
            </a:r>
            <a:r>
              <a:rPr lang="en-US" smtClean="0"/>
              <a:t>	</a:t>
            </a:r>
            <a:r>
              <a:rPr lang="en-US" sz="2800" smtClean="0"/>
              <a:t>©</a:t>
            </a:r>
            <a:endParaRPr lang="en-US" sz="280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910"/>
              </a:lnSpc>
            </a:pPr>
            <a:fld id="{81D60167-4931-47E6-BA6A-407CBD079E47}" type="slidenum">
              <a:rPr lang="en-US" smtClean="0"/>
              <a:pPr marL="25400">
                <a:lnSpc>
                  <a:spcPts val="1910"/>
                </a:lnSpc>
              </a:pPr>
              <a:t>‹#›</a:t>
            </a:fld>
            <a:r>
              <a:rPr lang="en-US" smtClean="0"/>
              <a:t> of 30 of</a:t>
            </a:r>
            <a:r>
              <a:rPr lang="en-US" spc="-100" smtClean="0"/>
              <a:t> </a:t>
            </a:r>
            <a:r>
              <a:rPr lang="en-US" smtClean="0"/>
              <a:t>module3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224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2685"/>
              </a:lnSpc>
            </a:pPr>
            <a:r>
              <a:rPr lang="en-US" spc="-5" smtClean="0"/>
              <a:t>V.</a:t>
            </a:r>
            <a:r>
              <a:rPr lang="en-US" spc="-65" smtClean="0"/>
              <a:t> </a:t>
            </a:r>
            <a:r>
              <a:rPr lang="en-US" spc="-10" smtClean="0"/>
              <a:t>Rajaraman</a:t>
            </a:r>
            <a:endParaRPr lang="en-US" spc="-1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2910"/>
              </a:lnSpc>
              <a:tabLst>
                <a:tab pos="3891279" algn="l"/>
              </a:tabLst>
            </a:pPr>
            <a:r>
              <a:rPr lang="en-US" spc="-10" smtClean="0"/>
              <a:t>SystemsAnalysi</a:t>
            </a:r>
            <a:r>
              <a:rPr lang="en-US" spc="-5" smtClean="0"/>
              <a:t>s</a:t>
            </a:r>
            <a:r>
              <a:rPr lang="en-US" spc="5" smtClean="0"/>
              <a:t> </a:t>
            </a:r>
            <a:r>
              <a:rPr lang="en-US" spc="-10" smtClean="0"/>
              <a:t>An</a:t>
            </a:r>
            <a:r>
              <a:rPr lang="en-US" spc="-5" smtClean="0"/>
              <a:t>d</a:t>
            </a:r>
            <a:r>
              <a:rPr lang="en-US" smtClean="0"/>
              <a:t> </a:t>
            </a:r>
            <a:r>
              <a:rPr lang="en-US" spc="-5" smtClean="0"/>
              <a:t>Design</a:t>
            </a:r>
            <a:r>
              <a:rPr lang="en-US" smtClean="0"/>
              <a:t>	</a:t>
            </a:r>
            <a:r>
              <a:rPr lang="en-US" sz="2800" smtClean="0"/>
              <a:t>©</a:t>
            </a:r>
            <a:endParaRPr lang="en-US" sz="28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910"/>
              </a:lnSpc>
            </a:pPr>
            <a:fld id="{81D60167-4931-47E6-BA6A-407CBD079E47}" type="slidenum">
              <a:rPr lang="en-US" smtClean="0"/>
              <a:pPr marL="25400">
                <a:lnSpc>
                  <a:spcPts val="1910"/>
                </a:lnSpc>
              </a:pPr>
              <a:t>‹#›</a:t>
            </a:fld>
            <a:r>
              <a:rPr lang="en-US" smtClean="0"/>
              <a:t> of 30 of</a:t>
            </a:r>
            <a:r>
              <a:rPr lang="en-US" spc="-100" smtClean="0"/>
              <a:t> </a:t>
            </a:r>
            <a:r>
              <a:rPr lang="en-US" smtClean="0"/>
              <a:t>module3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700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76" y="6377093"/>
            <a:ext cx="9116226" cy="45550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10856"/>
            <a:ext cx="9116226" cy="6377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2685"/>
              </a:lnSpc>
            </a:pPr>
            <a:r>
              <a:rPr lang="en-US" spc="-5" smtClean="0"/>
              <a:t>V.</a:t>
            </a:r>
            <a:r>
              <a:rPr lang="en-US" spc="-65" smtClean="0"/>
              <a:t> </a:t>
            </a:r>
            <a:r>
              <a:rPr lang="en-US" spc="-10" smtClean="0"/>
              <a:t>Rajaraman</a:t>
            </a:r>
            <a:endParaRPr lang="en-US" spc="-1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marL="12700">
              <a:lnSpc>
                <a:spcPts val="2910"/>
              </a:lnSpc>
              <a:tabLst>
                <a:tab pos="3891279" algn="l"/>
              </a:tabLst>
            </a:pPr>
            <a:r>
              <a:rPr lang="en-US" spc="-10" smtClean="0"/>
              <a:t>SystemsAnalysi</a:t>
            </a:r>
            <a:r>
              <a:rPr lang="en-US" spc="-5" smtClean="0"/>
              <a:t>s</a:t>
            </a:r>
            <a:r>
              <a:rPr lang="en-US" spc="5" smtClean="0"/>
              <a:t> </a:t>
            </a:r>
            <a:r>
              <a:rPr lang="en-US" spc="-10" smtClean="0"/>
              <a:t>An</a:t>
            </a:r>
            <a:r>
              <a:rPr lang="en-US" spc="-5" smtClean="0"/>
              <a:t>d</a:t>
            </a:r>
            <a:r>
              <a:rPr lang="en-US" smtClean="0"/>
              <a:t> </a:t>
            </a:r>
            <a:r>
              <a:rPr lang="en-US" spc="-5" smtClean="0"/>
              <a:t>Design</a:t>
            </a:r>
            <a:r>
              <a:rPr lang="en-US" smtClean="0"/>
              <a:t>	</a:t>
            </a:r>
            <a:r>
              <a:rPr lang="en-US" sz="2800" smtClean="0"/>
              <a:t>©</a:t>
            </a:r>
            <a:endParaRPr lang="en-US" sz="280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910"/>
              </a:lnSpc>
            </a:pPr>
            <a:fld id="{81D60167-4931-47E6-BA6A-407CBD079E47}" type="slidenum">
              <a:rPr lang="en-US" smtClean="0"/>
              <a:pPr marL="25400">
                <a:lnSpc>
                  <a:spcPts val="1910"/>
                </a:lnSpc>
              </a:pPr>
              <a:t>‹#›</a:t>
            </a:fld>
            <a:r>
              <a:rPr lang="en-US" smtClean="0"/>
              <a:t> of 30 of</a:t>
            </a:r>
            <a:r>
              <a:rPr lang="en-US" spc="-100" smtClean="0"/>
              <a:t> </a:t>
            </a:r>
            <a:r>
              <a:rPr lang="en-US" smtClean="0"/>
              <a:t>module3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36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29654" cy="6832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21636" y="0"/>
            <a:ext cx="47873" cy="6832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947" y="592158"/>
            <a:ext cx="2393633" cy="2277533"/>
          </a:xfrm>
        </p:spPr>
        <p:txBody>
          <a:bodyPr anchor="b">
            <a:normAutofit/>
          </a:bodyPr>
          <a:lstStyle>
            <a:lvl1pPr>
              <a:defRPr sz="3587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0626" y="728811"/>
            <a:ext cx="4995478" cy="52383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1947" y="2915243"/>
            <a:ext cx="2393633" cy="3366609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494">
                <a:solidFill>
                  <a:srgbClr val="FFFFFF"/>
                </a:solidFill>
              </a:defRPr>
            </a:lvl1pPr>
            <a:lvl2pPr marL="455508" indent="0">
              <a:buNone/>
              <a:defRPr sz="1196"/>
            </a:lvl2pPr>
            <a:lvl3pPr marL="911017" indent="0">
              <a:buNone/>
              <a:defRPr sz="996"/>
            </a:lvl3pPr>
            <a:lvl4pPr marL="1366525" indent="0">
              <a:buNone/>
              <a:defRPr sz="897"/>
            </a:lvl4pPr>
            <a:lvl5pPr marL="1822033" indent="0">
              <a:buNone/>
              <a:defRPr sz="897"/>
            </a:lvl5pPr>
            <a:lvl6pPr marL="2277542" indent="0">
              <a:buNone/>
              <a:defRPr sz="897"/>
            </a:lvl6pPr>
            <a:lvl7pPr marL="2733050" indent="0">
              <a:buNone/>
              <a:defRPr sz="897"/>
            </a:lvl7pPr>
            <a:lvl8pPr marL="3188559" indent="0">
              <a:buNone/>
              <a:defRPr sz="897"/>
            </a:lvl8pPr>
            <a:lvl9pPr marL="3644067" indent="0">
              <a:buNone/>
              <a:defRPr sz="897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8165" y="6435861"/>
            <a:ext cx="1958428" cy="363773"/>
          </a:xfrm>
        </p:spPr>
        <p:txBody>
          <a:bodyPr/>
          <a:lstStyle>
            <a:lvl1pPr algn="l">
              <a:defRPr/>
            </a:lvl1pPr>
          </a:lstStyle>
          <a:p>
            <a:pPr marL="12700">
              <a:lnSpc>
                <a:spcPts val="2685"/>
              </a:lnSpc>
            </a:pPr>
            <a:r>
              <a:rPr lang="en-US" spc="-5" smtClean="0"/>
              <a:t>V.</a:t>
            </a:r>
            <a:r>
              <a:rPr lang="en-US" spc="-65" smtClean="0"/>
              <a:t> </a:t>
            </a:r>
            <a:r>
              <a:rPr lang="en-US" spc="-10" smtClean="0"/>
              <a:t>Rajaraman</a:t>
            </a:r>
            <a:endParaRPr lang="en-US" spc="-1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90449" y="6435861"/>
            <a:ext cx="3476466" cy="363773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 marL="12700">
              <a:lnSpc>
                <a:spcPts val="2910"/>
              </a:lnSpc>
              <a:tabLst>
                <a:tab pos="3891279" algn="l"/>
              </a:tabLst>
            </a:pPr>
            <a:r>
              <a:rPr lang="en-US" spc="-10" smtClean="0"/>
              <a:t>SystemsAnalysi</a:t>
            </a:r>
            <a:r>
              <a:rPr lang="en-US" spc="-5" smtClean="0"/>
              <a:t>s</a:t>
            </a:r>
            <a:r>
              <a:rPr lang="en-US" spc="5" smtClean="0"/>
              <a:t> </a:t>
            </a:r>
            <a:r>
              <a:rPr lang="en-US" spc="-10" smtClean="0"/>
              <a:t>An</a:t>
            </a:r>
            <a:r>
              <a:rPr lang="en-US" spc="-5" smtClean="0"/>
              <a:t>d</a:t>
            </a:r>
            <a:r>
              <a:rPr lang="en-US" smtClean="0"/>
              <a:t> </a:t>
            </a:r>
            <a:r>
              <a:rPr lang="en-US" spc="-5" smtClean="0"/>
              <a:t>Design</a:t>
            </a:r>
            <a:r>
              <a:rPr lang="en-US" smtClean="0"/>
              <a:t>	</a:t>
            </a:r>
            <a:r>
              <a:rPr lang="en-US" sz="2800" smtClean="0"/>
              <a:t>©</a:t>
            </a:r>
            <a:endParaRPr lang="en-US" sz="28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25400">
              <a:lnSpc>
                <a:spcPts val="1910"/>
              </a:lnSpc>
            </a:pPr>
            <a:fld id="{81D60167-4931-47E6-BA6A-407CBD079E47}" type="slidenum">
              <a:rPr lang="en-US" smtClean="0"/>
              <a:pPr marL="25400">
                <a:lnSpc>
                  <a:spcPts val="1910"/>
                </a:lnSpc>
              </a:pPr>
              <a:t>‹#›</a:t>
            </a:fld>
            <a:r>
              <a:rPr lang="en-US" smtClean="0"/>
              <a:t> of 30 of</a:t>
            </a:r>
            <a:r>
              <a:rPr lang="en-US" spc="-100" smtClean="0"/>
              <a:t> </a:t>
            </a:r>
            <a:r>
              <a:rPr lang="en-US" smtClean="0"/>
              <a:t>module3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7569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34656"/>
            <a:ext cx="9116226" cy="189794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896872"/>
            <a:ext cx="9116226" cy="6377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0674" y="5056124"/>
            <a:ext cx="7568438" cy="819912"/>
          </a:xfrm>
        </p:spPr>
        <p:txBody>
          <a:bodyPr tIns="0" bIns="0" anchor="b">
            <a:noAutofit/>
          </a:bodyPr>
          <a:lstStyle>
            <a:lvl1pPr>
              <a:defRPr sz="3587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18589" cy="4896872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188">
                <a:solidFill>
                  <a:schemeClr val="bg1"/>
                </a:solidFill>
              </a:defRPr>
            </a:lvl1pPr>
            <a:lvl2pPr marL="455508" indent="0">
              <a:buNone/>
              <a:defRPr sz="2790"/>
            </a:lvl2pPr>
            <a:lvl3pPr marL="911017" indent="0">
              <a:buNone/>
              <a:defRPr sz="2391"/>
            </a:lvl3pPr>
            <a:lvl4pPr marL="1366525" indent="0">
              <a:buNone/>
              <a:defRPr sz="1993"/>
            </a:lvl4pPr>
            <a:lvl5pPr marL="1822033" indent="0">
              <a:buNone/>
              <a:defRPr sz="1993"/>
            </a:lvl5pPr>
            <a:lvl6pPr marL="2277542" indent="0">
              <a:buNone/>
              <a:defRPr sz="1993"/>
            </a:lvl6pPr>
            <a:lvl7pPr marL="2733050" indent="0">
              <a:buNone/>
              <a:defRPr sz="1993"/>
            </a:lvl7pPr>
            <a:lvl8pPr marL="3188559" indent="0">
              <a:buNone/>
              <a:defRPr sz="1993"/>
            </a:lvl8pPr>
            <a:lvl9pPr marL="3644067" indent="0">
              <a:buNone/>
              <a:defRPr sz="1993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0673" y="5885146"/>
            <a:ext cx="7568438" cy="592159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598"/>
              </a:spcAft>
              <a:buNone/>
              <a:defRPr sz="1494">
                <a:solidFill>
                  <a:srgbClr val="FFFFFF"/>
                </a:solidFill>
              </a:defRPr>
            </a:lvl1pPr>
            <a:lvl2pPr marL="455508" indent="0">
              <a:buNone/>
              <a:defRPr sz="1196"/>
            </a:lvl2pPr>
            <a:lvl3pPr marL="911017" indent="0">
              <a:buNone/>
              <a:defRPr sz="996"/>
            </a:lvl3pPr>
            <a:lvl4pPr marL="1366525" indent="0">
              <a:buNone/>
              <a:defRPr sz="897"/>
            </a:lvl4pPr>
            <a:lvl5pPr marL="1822033" indent="0">
              <a:buNone/>
              <a:defRPr sz="897"/>
            </a:lvl5pPr>
            <a:lvl6pPr marL="2277542" indent="0">
              <a:buNone/>
              <a:defRPr sz="897"/>
            </a:lvl6pPr>
            <a:lvl7pPr marL="2733050" indent="0">
              <a:buNone/>
              <a:defRPr sz="897"/>
            </a:lvl7pPr>
            <a:lvl8pPr marL="3188559" indent="0">
              <a:buNone/>
              <a:defRPr sz="897"/>
            </a:lvl8pPr>
            <a:lvl9pPr marL="3644067" indent="0">
              <a:buNone/>
              <a:defRPr sz="897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2685"/>
              </a:lnSpc>
            </a:pPr>
            <a:r>
              <a:rPr lang="en-US" spc="-5" smtClean="0"/>
              <a:t>V.</a:t>
            </a:r>
            <a:r>
              <a:rPr lang="en-US" spc="-65" smtClean="0"/>
              <a:t> </a:t>
            </a:r>
            <a:r>
              <a:rPr lang="en-US" spc="-10" smtClean="0"/>
              <a:t>Rajaraman</a:t>
            </a:r>
            <a:endParaRPr lang="en-US" spc="-1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2910"/>
              </a:lnSpc>
              <a:tabLst>
                <a:tab pos="3891279" algn="l"/>
              </a:tabLst>
            </a:pPr>
            <a:r>
              <a:rPr lang="en-US" spc="-10" smtClean="0"/>
              <a:t>SystemsAnalysi</a:t>
            </a:r>
            <a:r>
              <a:rPr lang="en-US" spc="-5" smtClean="0"/>
              <a:t>s</a:t>
            </a:r>
            <a:r>
              <a:rPr lang="en-US" spc="5" smtClean="0"/>
              <a:t> </a:t>
            </a:r>
            <a:r>
              <a:rPr lang="en-US" spc="-10" smtClean="0"/>
              <a:t>An</a:t>
            </a:r>
            <a:r>
              <a:rPr lang="en-US" spc="-5" smtClean="0"/>
              <a:t>d</a:t>
            </a:r>
            <a:r>
              <a:rPr lang="en-US" smtClean="0"/>
              <a:t> </a:t>
            </a:r>
            <a:r>
              <a:rPr lang="en-US" spc="-5" smtClean="0"/>
              <a:t>Design</a:t>
            </a:r>
            <a:r>
              <a:rPr lang="en-US" smtClean="0"/>
              <a:t>	</a:t>
            </a:r>
            <a:r>
              <a:rPr lang="en-US" sz="2800" smtClean="0"/>
              <a:t>©</a:t>
            </a:r>
            <a:endParaRPr lang="en-US" sz="28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910"/>
              </a:lnSpc>
            </a:pPr>
            <a:fld id="{81D60167-4931-47E6-BA6A-407CBD079E47}" type="slidenum">
              <a:rPr lang="en-US" smtClean="0"/>
              <a:pPr marL="25400">
                <a:lnSpc>
                  <a:spcPts val="1910"/>
                </a:lnSpc>
              </a:pPr>
              <a:t>‹#›</a:t>
            </a:fld>
            <a:r>
              <a:rPr lang="en-US" smtClean="0"/>
              <a:t> of 30 of</a:t>
            </a:r>
            <a:r>
              <a:rPr lang="en-US" spc="-100" smtClean="0"/>
              <a:t> </a:t>
            </a:r>
            <a:r>
              <a:rPr lang="en-US" smtClean="0"/>
              <a:t>module3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609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377093"/>
            <a:ext cx="9118601" cy="45550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10855"/>
            <a:ext cx="9118601" cy="657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0674" y="285543"/>
            <a:ext cx="7522845" cy="144538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0673" y="1838898"/>
            <a:ext cx="7522846" cy="4008459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0676" y="6435861"/>
            <a:ext cx="1849052" cy="3637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97">
                <a:solidFill>
                  <a:srgbClr val="FFFFFF"/>
                </a:solidFill>
              </a:defRPr>
            </a:lvl1pPr>
          </a:lstStyle>
          <a:p>
            <a:pPr marL="12700">
              <a:lnSpc>
                <a:spcPts val="2685"/>
              </a:lnSpc>
            </a:pPr>
            <a:r>
              <a:rPr lang="en-US" spc="-5" smtClean="0"/>
              <a:t>V.</a:t>
            </a:r>
            <a:r>
              <a:rPr lang="en-US" spc="-65" smtClean="0"/>
              <a:t> </a:t>
            </a:r>
            <a:r>
              <a:rPr lang="en-US" spc="-10" smtClean="0"/>
              <a:t>Rajaraman</a:t>
            </a:r>
            <a:endParaRPr lang="en-US" spc="-1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56960" y="6435861"/>
            <a:ext cx="3607055" cy="3637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97" cap="all" baseline="0">
                <a:solidFill>
                  <a:srgbClr val="FFFFFF"/>
                </a:solidFill>
              </a:defRPr>
            </a:lvl1pPr>
          </a:lstStyle>
          <a:p>
            <a:pPr marL="12700">
              <a:lnSpc>
                <a:spcPts val="2910"/>
              </a:lnSpc>
              <a:tabLst>
                <a:tab pos="3891279" algn="l"/>
              </a:tabLst>
            </a:pPr>
            <a:r>
              <a:rPr lang="en-US" spc="-10" smtClean="0"/>
              <a:t>SystemsAnalysi</a:t>
            </a:r>
            <a:r>
              <a:rPr lang="en-US" spc="-5" smtClean="0"/>
              <a:t>s</a:t>
            </a:r>
            <a:r>
              <a:rPr lang="en-US" spc="5" smtClean="0"/>
              <a:t> </a:t>
            </a:r>
            <a:r>
              <a:rPr lang="en-US" spc="-10" smtClean="0"/>
              <a:t>An</a:t>
            </a:r>
            <a:r>
              <a:rPr lang="en-US" spc="-5" smtClean="0"/>
              <a:t>d</a:t>
            </a:r>
            <a:r>
              <a:rPr lang="en-US" smtClean="0"/>
              <a:t> </a:t>
            </a:r>
            <a:r>
              <a:rPr lang="en-US" spc="-5" smtClean="0"/>
              <a:t>Design</a:t>
            </a:r>
            <a:r>
              <a:rPr lang="en-US" smtClean="0"/>
              <a:t>	</a:t>
            </a:r>
            <a:r>
              <a:rPr lang="en-US" sz="2800" smtClean="0"/>
              <a:t>©</a:t>
            </a:r>
            <a:endParaRPr lang="en-US" sz="2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04718" y="6435861"/>
            <a:ext cx="981286" cy="3637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46">
                <a:solidFill>
                  <a:srgbClr val="FFFFFF"/>
                </a:solidFill>
              </a:defRPr>
            </a:lvl1pPr>
          </a:lstStyle>
          <a:p>
            <a:pPr marL="25400">
              <a:lnSpc>
                <a:spcPts val="1910"/>
              </a:lnSpc>
            </a:pPr>
            <a:fld id="{81D60167-4931-47E6-BA6A-407CBD079E47}" type="slidenum">
              <a:rPr lang="en-US" smtClean="0"/>
              <a:pPr marL="25400">
                <a:lnSpc>
                  <a:spcPts val="1910"/>
                </a:lnSpc>
              </a:pPr>
              <a:t>‹#›</a:t>
            </a:fld>
            <a:r>
              <a:rPr lang="en-US" smtClean="0"/>
              <a:t> of 30 of</a:t>
            </a:r>
            <a:r>
              <a:rPr lang="en-US" spc="-100" smtClean="0"/>
              <a:t> </a:t>
            </a:r>
            <a:r>
              <a:rPr lang="en-US" smtClean="0"/>
              <a:t>module3</a:t>
            </a: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2662" y="1731409"/>
            <a:ext cx="7454456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0715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defTabSz="911017" rtl="0" eaLnBrk="1" latinLnBrk="0" hangingPunct="1">
        <a:lnSpc>
          <a:spcPct val="85000"/>
        </a:lnSpc>
        <a:spcBef>
          <a:spcPct val="0"/>
        </a:spcBef>
        <a:buNone/>
        <a:defRPr sz="4782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102" indent="-91102" algn="l" defTabSz="911017" rtl="0" eaLnBrk="1" latinLnBrk="0" hangingPunct="1">
        <a:lnSpc>
          <a:spcPct val="90000"/>
        </a:lnSpc>
        <a:spcBef>
          <a:spcPts val="1196"/>
        </a:spcBef>
        <a:spcAft>
          <a:spcPts val="199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99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2627" indent="-182203" algn="l" defTabSz="911017" rtl="0" eaLnBrk="1" latinLnBrk="0" hangingPunct="1">
        <a:lnSpc>
          <a:spcPct val="90000"/>
        </a:lnSpc>
        <a:spcBef>
          <a:spcPts val="199"/>
        </a:spcBef>
        <a:spcAft>
          <a:spcPts val="399"/>
        </a:spcAft>
        <a:buClr>
          <a:schemeClr val="accent1"/>
        </a:buClr>
        <a:buFont typeface="Calibri" pitchFamily="34" charset="0"/>
        <a:buChar char="◦"/>
        <a:defRPr sz="179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4830" indent="-182203" algn="l" defTabSz="911017" rtl="0" eaLnBrk="1" latinLnBrk="0" hangingPunct="1">
        <a:lnSpc>
          <a:spcPct val="90000"/>
        </a:lnSpc>
        <a:spcBef>
          <a:spcPts val="199"/>
        </a:spcBef>
        <a:spcAft>
          <a:spcPts val="399"/>
        </a:spcAft>
        <a:buClr>
          <a:schemeClr val="accent1"/>
        </a:buClr>
        <a:buFont typeface="Calibri" pitchFamily="34" charset="0"/>
        <a:buChar char="◦"/>
        <a:defRPr sz="139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7034" indent="-182203" algn="l" defTabSz="911017" rtl="0" eaLnBrk="1" latinLnBrk="0" hangingPunct="1">
        <a:lnSpc>
          <a:spcPct val="90000"/>
        </a:lnSpc>
        <a:spcBef>
          <a:spcPts val="199"/>
        </a:spcBef>
        <a:spcAft>
          <a:spcPts val="399"/>
        </a:spcAft>
        <a:buClr>
          <a:schemeClr val="accent1"/>
        </a:buClr>
        <a:buFont typeface="Calibri" pitchFamily="34" charset="0"/>
        <a:buChar char="◦"/>
        <a:defRPr sz="139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29237" indent="-182203" algn="l" defTabSz="911017" rtl="0" eaLnBrk="1" latinLnBrk="0" hangingPunct="1">
        <a:lnSpc>
          <a:spcPct val="90000"/>
        </a:lnSpc>
        <a:spcBef>
          <a:spcPts val="199"/>
        </a:spcBef>
        <a:spcAft>
          <a:spcPts val="399"/>
        </a:spcAft>
        <a:buClr>
          <a:schemeClr val="accent1"/>
        </a:buClr>
        <a:buFont typeface="Calibri" pitchFamily="34" charset="0"/>
        <a:buChar char="◦"/>
        <a:defRPr sz="139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095930" indent="-227754" algn="l" defTabSz="911017" rtl="0" eaLnBrk="1" latinLnBrk="0" hangingPunct="1">
        <a:lnSpc>
          <a:spcPct val="90000"/>
        </a:lnSpc>
        <a:spcBef>
          <a:spcPts val="199"/>
        </a:spcBef>
        <a:spcAft>
          <a:spcPts val="399"/>
        </a:spcAft>
        <a:buClr>
          <a:schemeClr val="accent1"/>
        </a:buClr>
        <a:buFont typeface="Calibri" pitchFamily="34" charset="0"/>
        <a:buChar char="◦"/>
        <a:defRPr sz="139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295190" indent="-227754" algn="l" defTabSz="911017" rtl="0" eaLnBrk="1" latinLnBrk="0" hangingPunct="1">
        <a:lnSpc>
          <a:spcPct val="90000"/>
        </a:lnSpc>
        <a:spcBef>
          <a:spcPts val="199"/>
        </a:spcBef>
        <a:spcAft>
          <a:spcPts val="399"/>
        </a:spcAft>
        <a:buClr>
          <a:schemeClr val="accent1"/>
        </a:buClr>
        <a:buFont typeface="Calibri" pitchFamily="34" charset="0"/>
        <a:buChar char="◦"/>
        <a:defRPr sz="139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494450" indent="-227754" algn="l" defTabSz="911017" rtl="0" eaLnBrk="1" latinLnBrk="0" hangingPunct="1">
        <a:lnSpc>
          <a:spcPct val="90000"/>
        </a:lnSpc>
        <a:spcBef>
          <a:spcPts val="199"/>
        </a:spcBef>
        <a:spcAft>
          <a:spcPts val="399"/>
        </a:spcAft>
        <a:buClr>
          <a:schemeClr val="accent1"/>
        </a:buClr>
        <a:buFont typeface="Calibri" pitchFamily="34" charset="0"/>
        <a:buChar char="◦"/>
        <a:defRPr sz="139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693710" indent="-227754" algn="l" defTabSz="911017" rtl="0" eaLnBrk="1" latinLnBrk="0" hangingPunct="1">
        <a:lnSpc>
          <a:spcPct val="90000"/>
        </a:lnSpc>
        <a:spcBef>
          <a:spcPts val="199"/>
        </a:spcBef>
        <a:spcAft>
          <a:spcPts val="399"/>
        </a:spcAft>
        <a:buClr>
          <a:schemeClr val="accent1"/>
        </a:buClr>
        <a:buFont typeface="Calibri" pitchFamily="34" charset="0"/>
        <a:buChar char="◦"/>
        <a:defRPr sz="139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017" rtl="0" eaLnBrk="1" latinLnBrk="0" hangingPunct="1">
        <a:defRPr sz="1793" kern="1200">
          <a:solidFill>
            <a:schemeClr val="tx1"/>
          </a:solidFill>
          <a:latin typeface="+mn-lt"/>
          <a:ea typeface="+mn-ea"/>
          <a:cs typeface="+mn-cs"/>
        </a:defRPr>
      </a:lvl1pPr>
      <a:lvl2pPr marL="455508" algn="l" defTabSz="911017" rtl="0" eaLnBrk="1" latinLnBrk="0" hangingPunct="1">
        <a:defRPr sz="1793" kern="1200">
          <a:solidFill>
            <a:schemeClr val="tx1"/>
          </a:solidFill>
          <a:latin typeface="+mn-lt"/>
          <a:ea typeface="+mn-ea"/>
          <a:cs typeface="+mn-cs"/>
        </a:defRPr>
      </a:lvl2pPr>
      <a:lvl3pPr marL="911017" algn="l" defTabSz="911017" rtl="0" eaLnBrk="1" latinLnBrk="0" hangingPunct="1">
        <a:defRPr sz="1793" kern="1200">
          <a:solidFill>
            <a:schemeClr val="tx1"/>
          </a:solidFill>
          <a:latin typeface="+mn-lt"/>
          <a:ea typeface="+mn-ea"/>
          <a:cs typeface="+mn-cs"/>
        </a:defRPr>
      </a:lvl3pPr>
      <a:lvl4pPr marL="1366525" algn="l" defTabSz="911017" rtl="0" eaLnBrk="1" latinLnBrk="0" hangingPunct="1">
        <a:defRPr sz="1793" kern="1200">
          <a:solidFill>
            <a:schemeClr val="tx1"/>
          </a:solidFill>
          <a:latin typeface="+mn-lt"/>
          <a:ea typeface="+mn-ea"/>
          <a:cs typeface="+mn-cs"/>
        </a:defRPr>
      </a:lvl4pPr>
      <a:lvl5pPr marL="1822033" algn="l" defTabSz="911017" rtl="0" eaLnBrk="1" latinLnBrk="0" hangingPunct="1">
        <a:defRPr sz="1793" kern="1200">
          <a:solidFill>
            <a:schemeClr val="tx1"/>
          </a:solidFill>
          <a:latin typeface="+mn-lt"/>
          <a:ea typeface="+mn-ea"/>
          <a:cs typeface="+mn-cs"/>
        </a:defRPr>
      </a:lvl5pPr>
      <a:lvl6pPr marL="2277542" algn="l" defTabSz="911017" rtl="0" eaLnBrk="1" latinLnBrk="0" hangingPunct="1">
        <a:defRPr sz="1793" kern="1200">
          <a:solidFill>
            <a:schemeClr val="tx1"/>
          </a:solidFill>
          <a:latin typeface="+mn-lt"/>
          <a:ea typeface="+mn-ea"/>
          <a:cs typeface="+mn-cs"/>
        </a:defRPr>
      </a:lvl6pPr>
      <a:lvl7pPr marL="2733050" algn="l" defTabSz="911017" rtl="0" eaLnBrk="1" latinLnBrk="0" hangingPunct="1">
        <a:defRPr sz="1793" kern="1200">
          <a:solidFill>
            <a:schemeClr val="tx1"/>
          </a:solidFill>
          <a:latin typeface="+mn-lt"/>
          <a:ea typeface="+mn-ea"/>
          <a:cs typeface="+mn-cs"/>
        </a:defRPr>
      </a:lvl7pPr>
      <a:lvl8pPr marL="3188559" algn="l" defTabSz="911017" rtl="0" eaLnBrk="1" latinLnBrk="0" hangingPunct="1">
        <a:defRPr sz="1793" kern="1200">
          <a:solidFill>
            <a:schemeClr val="tx1"/>
          </a:solidFill>
          <a:latin typeface="+mn-lt"/>
          <a:ea typeface="+mn-ea"/>
          <a:cs typeface="+mn-cs"/>
        </a:defRPr>
      </a:lvl8pPr>
      <a:lvl9pPr marL="3644067" algn="l" defTabSz="911017" rtl="0" eaLnBrk="1" latinLnBrk="0" hangingPunct="1">
        <a:defRPr sz="179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377093"/>
            <a:ext cx="9118601" cy="45550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10855"/>
            <a:ext cx="9118601" cy="657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0674" y="285543"/>
            <a:ext cx="7522845" cy="144538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0673" y="1838898"/>
            <a:ext cx="7522846" cy="4008459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0676" y="6435861"/>
            <a:ext cx="1849052" cy="3637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97">
                <a:solidFill>
                  <a:srgbClr val="FFFFFF"/>
                </a:solidFill>
              </a:defRPr>
            </a:lvl1pPr>
          </a:lstStyle>
          <a:p>
            <a:pPr marL="12700">
              <a:lnSpc>
                <a:spcPts val="2910"/>
              </a:lnSpc>
              <a:tabLst>
                <a:tab pos="3830320" algn="l"/>
              </a:tabLst>
            </a:pPr>
            <a:r>
              <a:rPr lang="en-US" spc="-10" smtClean="0"/>
              <a:t>Syste</a:t>
            </a:r>
            <a:r>
              <a:rPr lang="en-US" spc="-5" smtClean="0"/>
              <a:t>m</a:t>
            </a:r>
            <a:r>
              <a:rPr lang="en-US" smtClean="0"/>
              <a:t> </a:t>
            </a:r>
            <a:r>
              <a:rPr lang="en-US" spc="-10" smtClean="0"/>
              <a:t>Analysi</a:t>
            </a:r>
            <a:r>
              <a:rPr lang="en-US" spc="-5" smtClean="0"/>
              <a:t>s</a:t>
            </a:r>
            <a:r>
              <a:rPr lang="en-US" spc="5" smtClean="0"/>
              <a:t> </a:t>
            </a:r>
            <a:r>
              <a:rPr lang="en-US" spc="-10" smtClean="0"/>
              <a:t>An</a:t>
            </a:r>
            <a:r>
              <a:rPr lang="en-US" spc="-5" smtClean="0"/>
              <a:t>d</a:t>
            </a:r>
            <a:r>
              <a:rPr lang="en-US" smtClean="0"/>
              <a:t> </a:t>
            </a:r>
            <a:r>
              <a:rPr lang="en-US" spc="-5" smtClean="0"/>
              <a:t>Design</a:t>
            </a:r>
            <a:r>
              <a:rPr lang="en-US" smtClean="0"/>
              <a:t>	</a:t>
            </a:r>
            <a:r>
              <a:rPr lang="en-US" sz="2800" smtClean="0"/>
              <a:t>©</a:t>
            </a:r>
            <a:endParaRPr lang="en-US" sz="28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56960" y="6435861"/>
            <a:ext cx="3607055" cy="3637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97" cap="all" baseline="0">
                <a:solidFill>
                  <a:srgbClr val="FFFFFF"/>
                </a:solidFill>
              </a:defRPr>
            </a:lvl1pPr>
          </a:lstStyle>
          <a:p>
            <a:pPr marL="12700">
              <a:lnSpc>
                <a:spcPts val="2685"/>
              </a:lnSpc>
            </a:pPr>
            <a:r>
              <a:rPr lang="en-US" spc="-5" smtClean="0"/>
              <a:t>V.</a:t>
            </a:r>
            <a:r>
              <a:rPr lang="en-US" spc="-65" smtClean="0"/>
              <a:t> </a:t>
            </a:r>
            <a:r>
              <a:rPr lang="en-US" spc="-10" smtClean="0"/>
              <a:t>Rajaraman</a:t>
            </a:r>
            <a:endParaRPr lang="en-US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04718" y="6435861"/>
            <a:ext cx="981286" cy="3637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46">
                <a:solidFill>
                  <a:srgbClr val="FFFFFF"/>
                </a:solidFill>
              </a:defRPr>
            </a:lvl1pPr>
          </a:lstStyle>
          <a:p>
            <a:pPr marL="12700">
              <a:lnSpc>
                <a:spcPts val="2510"/>
              </a:lnSpc>
            </a:pPr>
            <a:r>
              <a:rPr lang="en-US" smtClean="0"/>
              <a:t>2.1.</a:t>
            </a:r>
            <a:fld id="{81D60167-4931-47E6-BA6A-407CBD079E47}" type="slidenum">
              <a:rPr smtClean="0"/>
              <a:pPr marL="12700">
                <a:lnSpc>
                  <a:spcPts val="2510"/>
                </a:lnSpc>
              </a:pPr>
              <a:t>‹#›</a:t>
            </a:fld>
            <a:endParaRPr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2662" y="1731409"/>
            <a:ext cx="7454456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8414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defTabSz="911017" rtl="0" eaLnBrk="1" latinLnBrk="0" hangingPunct="1">
        <a:lnSpc>
          <a:spcPct val="85000"/>
        </a:lnSpc>
        <a:spcBef>
          <a:spcPct val="0"/>
        </a:spcBef>
        <a:buNone/>
        <a:defRPr sz="4782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102" indent="-91102" algn="l" defTabSz="911017" rtl="0" eaLnBrk="1" latinLnBrk="0" hangingPunct="1">
        <a:lnSpc>
          <a:spcPct val="90000"/>
        </a:lnSpc>
        <a:spcBef>
          <a:spcPts val="1196"/>
        </a:spcBef>
        <a:spcAft>
          <a:spcPts val="199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99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2627" indent="-182203" algn="l" defTabSz="911017" rtl="0" eaLnBrk="1" latinLnBrk="0" hangingPunct="1">
        <a:lnSpc>
          <a:spcPct val="90000"/>
        </a:lnSpc>
        <a:spcBef>
          <a:spcPts val="199"/>
        </a:spcBef>
        <a:spcAft>
          <a:spcPts val="399"/>
        </a:spcAft>
        <a:buClr>
          <a:schemeClr val="accent1"/>
        </a:buClr>
        <a:buFont typeface="Calibri" pitchFamily="34" charset="0"/>
        <a:buChar char="◦"/>
        <a:defRPr sz="179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4830" indent="-182203" algn="l" defTabSz="911017" rtl="0" eaLnBrk="1" latinLnBrk="0" hangingPunct="1">
        <a:lnSpc>
          <a:spcPct val="90000"/>
        </a:lnSpc>
        <a:spcBef>
          <a:spcPts val="199"/>
        </a:spcBef>
        <a:spcAft>
          <a:spcPts val="399"/>
        </a:spcAft>
        <a:buClr>
          <a:schemeClr val="accent1"/>
        </a:buClr>
        <a:buFont typeface="Calibri" pitchFamily="34" charset="0"/>
        <a:buChar char="◦"/>
        <a:defRPr sz="139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7034" indent="-182203" algn="l" defTabSz="911017" rtl="0" eaLnBrk="1" latinLnBrk="0" hangingPunct="1">
        <a:lnSpc>
          <a:spcPct val="90000"/>
        </a:lnSpc>
        <a:spcBef>
          <a:spcPts val="199"/>
        </a:spcBef>
        <a:spcAft>
          <a:spcPts val="399"/>
        </a:spcAft>
        <a:buClr>
          <a:schemeClr val="accent1"/>
        </a:buClr>
        <a:buFont typeface="Calibri" pitchFamily="34" charset="0"/>
        <a:buChar char="◦"/>
        <a:defRPr sz="139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29237" indent="-182203" algn="l" defTabSz="911017" rtl="0" eaLnBrk="1" latinLnBrk="0" hangingPunct="1">
        <a:lnSpc>
          <a:spcPct val="90000"/>
        </a:lnSpc>
        <a:spcBef>
          <a:spcPts val="199"/>
        </a:spcBef>
        <a:spcAft>
          <a:spcPts val="399"/>
        </a:spcAft>
        <a:buClr>
          <a:schemeClr val="accent1"/>
        </a:buClr>
        <a:buFont typeface="Calibri" pitchFamily="34" charset="0"/>
        <a:buChar char="◦"/>
        <a:defRPr sz="139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095930" indent="-227754" algn="l" defTabSz="911017" rtl="0" eaLnBrk="1" latinLnBrk="0" hangingPunct="1">
        <a:lnSpc>
          <a:spcPct val="90000"/>
        </a:lnSpc>
        <a:spcBef>
          <a:spcPts val="199"/>
        </a:spcBef>
        <a:spcAft>
          <a:spcPts val="399"/>
        </a:spcAft>
        <a:buClr>
          <a:schemeClr val="accent1"/>
        </a:buClr>
        <a:buFont typeface="Calibri" pitchFamily="34" charset="0"/>
        <a:buChar char="◦"/>
        <a:defRPr sz="139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295190" indent="-227754" algn="l" defTabSz="911017" rtl="0" eaLnBrk="1" latinLnBrk="0" hangingPunct="1">
        <a:lnSpc>
          <a:spcPct val="90000"/>
        </a:lnSpc>
        <a:spcBef>
          <a:spcPts val="199"/>
        </a:spcBef>
        <a:spcAft>
          <a:spcPts val="399"/>
        </a:spcAft>
        <a:buClr>
          <a:schemeClr val="accent1"/>
        </a:buClr>
        <a:buFont typeface="Calibri" pitchFamily="34" charset="0"/>
        <a:buChar char="◦"/>
        <a:defRPr sz="139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494450" indent="-227754" algn="l" defTabSz="911017" rtl="0" eaLnBrk="1" latinLnBrk="0" hangingPunct="1">
        <a:lnSpc>
          <a:spcPct val="90000"/>
        </a:lnSpc>
        <a:spcBef>
          <a:spcPts val="199"/>
        </a:spcBef>
        <a:spcAft>
          <a:spcPts val="399"/>
        </a:spcAft>
        <a:buClr>
          <a:schemeClr val="accent1"/>
        </a:buClr>
        <a:buFont typeface="Calibri" pitchFamily="34" charset="0"/>
        <a:buChar char="◦"/>
        <a:defRPr sz="139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693710" indent="-227754" algn="l" defTabSz="911017" rtl="0" eaLnBrk="1" latinLnBrk="0" hangingPunct="1">
        <a:lnSpc>
          <a:spcPct val="90000"/>
        </a:lnSpc>
        <a:spcBef>
          <a:spcPts val="199"/>
        </a:spcBef>
        <a:spcAft>
          <a:spcPts val="399"/>
        </a:spcAft>
        <a:buClr>
          <a:schemeClr val="accent1"/>
        </a:buClr>
        <a:buFont typeface="Calibri" pitchFamily="34" charset="0"/>
        <a:buChar char="◦"/>
        <a:defRPr sz="139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017" rtl="0" eaLnBrk="1" latinLnBrk="0" hangingPunct="1">
        <a:defRPr sz="1793" kern="1200">
          <a:solidFill>
            <a:schemeClr val="tx1"/>
          </a:solidFill>
          <a:latin typeface="+mn-lt"/>
          <a:ea typeface="+mn-ea"/>
          <a:cs typeface="+mn-cs"/>
        </a:defRPr>
      </a:lvl1pPr>
      <a:lvl2pPr marL="455508" algn="l" defTabSz="911017" rtl="0" eaLnBrk="1" latinLnBrk="0" hangingPunct="1">
        <a:defRPr sz="1793" kern="1200">
          <a:solidFill>
            <a:schemeClr val="tx1"/>
          </a:solidFill>
          <a:latin typeface="+mn-lt"/>
          <a:ea typeface="+mn-ea"/>
          <a:cs typeface="+mn-cs"/>
        </a:defRPr>
      </a:lvl2pPr>
      <a:lvl3pPr marL="911017" algn="l" defTabSz="911017" rtl="0" eaLnBrk="1" latinLnBrk="0" hangingPunct="1">
        <a:defRPr sz="1793" kern="1200">
          <a:solidFill>
            <a:schemeClr val="tx1"/>
          </a:solidFill>
          <a:latin typeface="+mn-lt"/>
          <a:ea typeface="+mn-ea"/>
          <a:cs typeface="+mn-cs"/>
        </a:defRPr>
      </a:lvl3pPr>
      <a:lvl4pPr marL="1366525" algn="l" defTabSz="911017" rtl="0" eaLnBrk="1" latinLnBrk="0" hangingPunct="1">
        <a:defRPr sz="1793" kern="1200">
          <a:solidFill>
            <a:schemeClr val="tx1"/>
          </a:solidFill>
          <a:latin typeface="+mn-lt"/>
          <a:ea typeface="+mn-ea"/>
          <a:cs typeface="+mn-cs"/>
        </a:defRPr>
      </a:lvl4pPr>
      <a:lvl5pPr marL="1822033" algn="l" defTabSz="911017" rtl="0" eaLnBrk="1" latinLnBrk="0" hangingPunct="1">
        <a:defRPr sz="1793" kern="1200">
          <a:solidFill>
            <a:schemeClr val="tx1"/>
          </a:solidFill>
          <a:latin typeface="+mn-lt"/>
          <a:ea typeface="+mn-ea"/>
          <a:cs typeface="+mn-cs"/>
        </a:defRPr>
      </a:lvl5pPr>
      <a:lvl6pPr marL="2277542" algn="l" defTabSz="911017" rtl="0" eaLnBrk="1" latinLnBrk="0" hangingPunct="1">
        <a:defRPr sz="1793" kern="1200">
          <a:solidFill>
            <a:schemeClr val="tx1"/>
          </a:solidFill>
          <a:latin typeface="+mn-lt"/>
          <a:ea typeface="+mn-ea"/>
          <a:cs typeface="+mn-cs"/>
        </a:defRPr>
      </a:lvl6pPr>
      <a:lvl7pPr marL="2733050" algn="l" defTabSz="911017" rtl="0" eaLnBrk="1" latinLnBrk="0" hangingPunct="1">
        <a:defRPr sz="1793" kern="1200">
          <a:solidFill>
            <a:schemeClr val="tx1"/>
          </a:solidFill>
          <a:latin typeface="+mn-lt"/>
          <a:ea typeface="+mn-ea"/>
          <a:cs typeface="+mn-cs"/>
        </a:defRPr>
      </a:lvl7pPr>
      <a:lvl8pPr marL="3188559" algn="l" defTabSz="911017" rtl="0" eaLnBrk="1" latinLnBrk="0" hangingPunct="1">
        <a:defRPr sz="1793" kern="1200">
          <a:solidFill>
            <a:schemeClr val="tx1"/>
          </a:solidFill>
          <a:latin typeface="+mn-lt"/>
          <a:ea typeface="+mn-ea"/>
          <a:cs typeface="+mn-cs"/>
        </a:defRPr>
      </a:lvl8pPr>
      <a:lvl9pPr marL="3644067" algn="l" defTabSz="911017" rtl="0" eaLnBrk="1" latinLnBrk="0" hangingPunct="1">
        <a:defRPr sz="179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mage result for daffodil international universit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4700" y="5638800"/>
            <a:ext cx="32639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571500" y="453032"/>
            <a:ext cx="8153400" cy="137576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6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u="sng" dirty="0">
                <a:solidFill>
                  <a:srgbClr val="002060"/>
                </a:solidFill>
                <a:latin typeface="Cooper Black" panose="0208090404030B020404" pitchFamily="18" charset="0"/>
                <a:cs typeface="Aharoni" pitchFamily="2" charset="-79"/>
              </a:rPr>
              <a:t>System Analysis Design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400300" y="2552107"/>
            <a:ext cx="4191000" cy="6905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1017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97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u="sng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Chapter 3</a:t>
            </a:r>
            <a:endParaRPr lang="en-US" sz="5400" b="1" u="sng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444500" y="3578726"/>
            <a:ext cx="8597900" cy="7745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1017" rtl="0" eaLnBrk="1" latinLnBrk="0" hangingPunct="1">
              <a:lnSpc>
                <a:spcPct val="90000"/>
              </a:lnSpc>
              <a:spcBef>
                <a:spcPts val="1196"/>
              </a:spcBef>
              <a:spcAft>
                <a:spcPts val="199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391" kern="1200" cap="all" spc="199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5508" indent="0" algn="ctr" defTabSz="911017" rtl="0" eaLnBrk="1" latinLnBrk="0" hangingPunct="1">
              <a:lnSpc>
                <a:spcPct val="90000"/>
              </a:lnSpc>
              <a:spcBef>
                <a:spcPts val="199"/>
              </a:spcBef>
              <a:spcAft>
                <a:spcPts val="399"/>
              </a:spcAft>
              <a:buClr>
                <a:schemeClr val="accent1"/>
              </a:buClr>
              <a:buFont typeface="Calibri" pitchFamily="34" charset="0"/>
              <a:buNone/>
              <a:defRPr sz="239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1017" indent="0" algn="ctr" defTabSz="911017" rtl="0" eaLnBrk="1" latinLnBrk="0" hangingPunct="1">
              <a:lnSpc>
                <a:spcPct val="90000"/>
              </a:lnSpc>
              <a:spcBef>
                <a:spcPts val="199"/>
              </a:spcBef>
              <a:spcAft>
                <a:spcPts val="399"/>
              </a:spcAft>
              <a:buClr>
                <a:schemeClr val="accent1"/>
              </a:buClr>
              <a:buFont typeface="Calibri" pitchFamily="34" charset="0"/>
              <a:buNone/>
              <a:defRPr sz="239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66525" indent="0" algn="ctr" defTabSz="911017" rtl="0" eaLnBrk="1" latinLnBrk="0" hangingPunct="1">
              <a:lnSpc>
                <a:spcPct val="90000"/>
              </a:lnSpc>
              <a:spcBef>
                <a:spcPts val="199"/>
              </a:spcBef>
              <a:spcAft>
                <a:spcPts val="399"/>
              </a:spcAft>
              <a:buClr>
                <a:schemeClr val="accent1"/>
              </a:buClr>
              <a:buFont typeface="Calibri" pitchFamily="34" charset="0"/>
              <a:buNone/>
              <a:defRPr sz="199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2033" indent="0" algn="ctr" defTabSz="911017" rtl="0" eaLnBrk="1" latinLnBrk="0" hangingPunct="1">
              <a:lnSpc>
                <a:spcPct val="90000"/>
              </a:lnSpc>
              <a:spcBef>
                <a:spcPts val="199"/>
              </a:spcBef>
              <a:spcAft>
                <a:spcPts val="399"/>
              </a:spcAft>
              <a:buClr>
                <a:schemeClr val="accent1"/>
              </a:buClr>
              <a:buFont typeface="Calibri" pitchFamily="34" charset="0"/>
              <a:buNone/>
              <a:defRPr sz="199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77542" indent="0" algn="ctr" defTabSz="911017" rtl="0" eaLnBrk="1" latinLnBrk="0" hangingPunct="1">
              <a:lnSpc>
                <a:spcPct val="90000"/>
              </a:lnSpc>
              <a:spcBef>
                <a:spcPts val="199"/>
              </a:spcBef>
              <a:spcAft>
                <a:spcPts val="399"/>
              </a:spcAft>
              <a:buClr>
                <a:schemeClr val="accent1"/>
              </a:buClr>
              <a:buFont typeface="Calibri" pitchFamily="34" charset="0"/>
              <a:buNone/>
              <a:defRPr sz="199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33050" indent="0" algn="ctr" defTabSz="911017" rtl="0" eaLnBrk="1" latinLnBrk="0" hangingPunct="1">
              <a:lnSpc>
                <a:spcPct val="90000"/>
              </a:lnSpc>
              <a:spcBef>
                <a:spcPts val="199"/>
              </a:spcBef>
              <a:spcAft>
                <a:spcPts val="399"/>
              </a:spcAft>
              <a:buClr>
                <a:schemeClr val="accent1"/>
              </a:buClr>
              <a:buFont typeface="Calibri" pitchFamily="34" charset="0"/>
              <a:buNone/>
              <a:defRPr sz="199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188559" indent="0" algn="ctr" defTabSz="911017" rtl="0" eaLnBrk="1" latinLnBrk="0" hangingPunct="1">
              <a:lnSpc>
                <a:spcPct val="90000"/>
              </a:lnSpc>
              <a:spcBef>
                <a:spcPts val="199"/>
              </a:spcBef>
              <a:spcAft>
                <a:spcPts val="399"/>
              </a:spcAft>
              <a:buClr>
                <a:schemeClr val="accent1"/>
              </a:buClr>
              <a:buFont typeface="Calibri" pitchFamily="34" charset="0"/>
              <a:buNone/>
              <a:defRPr sz="199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44067" indent="0" algn="ctr" defTabSz="911017" rtl="0" eaLnBrk="1" latinLnBrk="0" hangingPunct="1">
              <a:lnSpc>
                <a:spcPct val="90000"/>
              </a:lnSpc>
              <a:spcBef>
                <a:spcPts val="199"/>
              </a:spcBef>
              <a:spcAft>
                <a:spcPts val="399"/>
              </a:spcAft>
              <a:buClr>
                <a:schemeClr val="accent1"/>
              </a:buClr>
              <a:buFont typeface="Calibri" pitchFamily="34" charset="0"/>
              <a:buNone/>
              <a:defRPr sz="199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Clr>
                <a:srgbClr val="E48312"/>
              </a:buClr>
            </a:pPr>
            <a:r>
              <a:rPr lang="en-US" sz="4800" b="1" cap="none" dirty="0" smtClean="0">
                <a:solidFill>
                  <a:srgbClr val="0070C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Information Gathering</a:t>
            </a:r>
            <a:endParaRPr lang="en-US" sz="4800" b="1" cap="none" dirty="0">
              <a:solidFill>
                <a:srgbClr val="0070C0"/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90758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300" y="1130300"/>
            <a:ext cx="7680452" cy="615553"/>
          </a:xfrm>
        </p:spPr>
        <p:txBody>
          <a:bodyPr>
            <a:noAutofit/>
          </a:bodyPr>
          <a:lstStyle/>
          <a:p>
            <a:pPr algn="ctr"/>
            <a:r>
              <a:rPr lang="en-US" sz="4400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Interviews </a:t>
            </a:r>
            <a:endParaRPr lang="en-US" sz="4400" b="1" u="sng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368300" y="1745853"/>
            <a:ext cx="8610600" cy="4489847"/>
          </a:xfrm>
        </p:spPr>
        <p:txBody>
          <a:bodyPr>
            <a:no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a face to face interpersonal role situation,  in which a person called the interviewer,  asks questions to another person,  designed to gather information about a problem.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Advantages of Interview:</a:t>
            </a:r>
          </a:p>
          <a:p>
            <a:pPr marL="800100" lvl="1" indent="-342900" algn="just">
              <a:buFont typeface="Wingdings" panose="05000000000000000000" pitchFamily="2" charset="2"/>
              <a:buChar char="q"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a superior technique used for exploring areas. </a:t>
            </a:r>
          </a:p>
          <a:p>
            <a:pPr marL="800100" lvl="1" indent="-342900" algn="just">
              <a:buFont typeface="Wingdings" panose="05000000000000000000" pitchFamily="2" charset="2"/>
              <a:buChar char="q"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offers better opportunity to evaluate the validity of the information gathered. </a:t>
            </a:r>
          </a:p>
          <a:p>
            <a:pPr marL="800100" lvl="1" indent="-342900" algn="just">
              <a:buFont typeface="Wingdings" panose="05000000000000000000" pitchFamily="2" charset="2"/>
              <a:buChar char="q"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interviewer can observe not only what they say and how they say. </a:t>
            </a:r>
          </a:p>
          <a:p>
            <a:pPr marL="800100" lvl="1" indent="-342900" algn="just">
              <a:buFont typeface="Wingdings" panose="05000000000000000000" pitchFamily="2" charset="2"/>
              <a:buChar char="q"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an effective technique for eliciting information about complex subjects. </a:t>
            </a:r>
          </a:p>
          <a:p>
            <a:pPr marL="800100" lvl="1" indent="-342900" algn="just">
              <a:buFont typeface="Wingdings" panose="05000000000000000000" pitchFamily="2" charset="2"/>
              <a:buChar char="q"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Many people enjoy being interviewed, regardless of the subject.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300" y="1130300"/>
            <a:ext cx="7680452" cy="615553"/>
          </a:xfrm>
        </p:spPr>
        <p:txBody>
          <a:bodyPr>
            <a:noAutofit/>
          </a:bodyPr>
          <a:lstStyle/>
          <a:p>
            <a:pPr algn="ctr"/>
            <a:r>
              <a:rPr lang="en-US" sz="4400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Interviews </a:t>
            </a:r>
            <a:endParaRPr lang="en-US" sz="4400" b="1" u="sng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825500" y="2044700"/>
            <a:ext cx="7924800" cy="1670447"/>
          </a:xfrm>
        </p:spPr>
        <p:txBody>
          <a:bodyPr>
            <a:no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Drawbacks 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Interview: </a:t>
            </a:r>
            <a:endParaRPr lang="en-US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34425" lvl="1" indent="-342900">
              <a:buFont typeface="Wingdings" panose="05000000000000000000" pitchFamily="2" charset="2"/>
              <a:buChar char="q"/>
            </a:pP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long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preparation time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US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07913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3500" y="770404"/>
            <a:ext cx="7772400" cy="969496"/>
          </a:xfrm>
          <a:prstGeom prst="rect">
            <a:avLst/>
          </a:prstGeom>
        </p:spPr>
        <p:txBody>
          <a:bodyPr vert="horz" wrap="square" lIns="0" tIns="228600" rIns="0" bIns="0" rtlCol="0">
            <a:spAutoFit/>
          </a:bodyPr>
          <a:lstStyle/>
          <a:p>
            <a:pPr marL="1671955" algn="ctr">
              <a:lnSpc>
                <a:spcPct val="100000"/>
              </a:lnSpc>
            </a:pPr>
            <a:r>
              <a:rPr lang="en-US" sz="4800" b="1" u="sng" spc="-5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Planning an</a:t>
            </a:r>
            <a:r>
              <a:rPr lang="en-US" sz="4800" b="1" u="sng" spc="-75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u="sng" spc="-5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4800" b="1" u="sng" spc="-5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nterview</a:t>
            </a:r>
            <a:endParaRPr lang="en-US" sz="4800" b="1" u="sng" spc="-5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77900" y="2197100"/>
            <a:ext cx="7694116" cy="25853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indent="-457200" algn="just">
              <a:lnSpc>
                <a:spcPct val="100000"/>
              </a:lnSpc>
              <a:buFont typeface="Wingdings" panose="05000000000000000000" pitchFamily="2" charset="2"/>
              <a:buChar char="q"/>
              <a:tabLst>
                <a:tab pos="264795" algn="l"/>
              </a:tabLst>
            </a:pPr>
            <a:r>
              <a:rPr sz="2800" spc="-5" dirty="0">
                <a:latin typeface="Times New Roman"/>
                <a:cs typeface="Times New Roman"/>
              </a:rPr>
              <a:t>Make </a:t>
            </a:r>
            <a:r>
              <a:rPr sz="2800" dirty="0">
                <a:latin typeface="Times New Roman"/>
                <a:cs typeface="Times New Roman"/>
              </a:rPr>
              <a:t>a </a:t>
            </a:r>
            <a:r>
              <a:rPr sz="2800" spc="-5" dirty="0">
                <a:latin typeface="Times New Roman"/>
                <a:cs typeface="Times New Roman"/>
              </a:rPr>
              <a:t>list of people to be interviewed and in what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order</a:t>
            </a:r>
            <a:endParaRPr sz="2800" dirty="0">
              <a:latin typeface="Times New Roman"/>
              <a:cs typeface="Times New Roman"/>
            </a:endParaRPr>
          </a:p>
          <a:p>
            <a:pPr marL="469900" indent="-457200" algn="just">
              <a:lnSpc>
                <a:spcPct val="100000"/>
              </a:lnSpc>
              <a:buFont typeface="Wingdings" panose="05000000000000000000" pitchFamily="2" charset="2"/>
              <a:buChar char="q"/>
              <a:tabLst>
                <a:tab pos="264795" algn="l"/>
              </a:tabLst>
            </a:pPr>
            <a:r>
              <a:rPr sz="2800" spc="-5" dirty="0">
                <a:latin typeface="Times New Roman"/>
                <a:cs typeface="Times New Roman"/>
              </a:rPr>
              <a:t>Plan and note down </a:t>
            </a:r>
            <a:r>
              <a:rPr sz="2800" dirty="0">
                <a:latin typeface="Times New Roman"/>
                <a:cs typeface="Times New Roman"/>
              </a:rPr>
              <a:t>a </a:t>
            </a:r>
            <a:r>
              <a:rPr sz="2800" spc="-5" dirty="0">
                <a:latin typeface="Times New Roman"/>
                <a:cs typeface="Times New Roman"/>
              </a:rPr>
              <a:t>list of questions to be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asked</a:t>
            </a:r>
            <a:endParaRPr sz="2800" dirty="0">
              <a:latin typeface="Times New Roman"/>
              <a:cs typeface="Times New Roman"/>
            </a:endParaRPr>
          </a:p>
          <a:p>
            <a:pPr marL="469900" marR="802005" indent="-457200" algn="just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q"/>
              <a:tabLst>
                <a:tab pos="264795" algn="l"/>
              </a:tabLst>
            </a:pPr>
            <a:r>
              <a:rPr sz="2800" spc="-5" dirty="0">
                <a:latin typeface="Times New Roman"/>
                <a:cs typeface="Times New Roman"/>
              </a:rPr>
              <a:t>Plan several interviews with same person-mainly to  clarify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doubts</a:t>
            </a:r>
            <a:endParaRPr sz="2800" dirty="0">
              <a:latin typeface="Times New Roman"/>
              <a:cs typeface="Times New Roman"/>
            </a:endParaRPr>
          </a:p>
          <a:p>
            <a:pPr marL="469900" indent="-457200" algn="just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q"/>
              <a:tabLst>
                <a:tab pos="264795" algn="l"/>
              </a:tabLst>
            </a:pPr>
            <a:r>
              <a:rPr sz="2800" spc="-5" dirty="0">
                <a:latin typeface="Times New Roman"/>
                <a:cs typeface="Times New Roman"/>
              </a:rPr>
              <a:t>Interview groups as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appropriate</a:t>
            </a:r>
            <a:endParaRPr sz="2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0" y="749300"/>
            <a:ext cx="8077200" cy="969496"/>
          </a:xfrm>
          <a:prstGeom prst="rect">
            <a:avLst/>
          </a:prstGeom>
        </p:spPr>
        <p:txBody>
          <a:bodyPr vert="horz" wrap="square" lIns="0" tIns="228600" rIns="0" bIns="0" rtlCol="0">
            <a:spAutoFit/>
          </a:bodyPr>
          <a:lstStyle/>
          <a:p>
            <a:pPr marL="1502410">
              <a:lnSpc>
                <a:spcPct val="100000"/>
              </a:lnSpc>
            </a:pPr>
            <a:r>
              <a:rPr lang="en-US" sz="4800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u="sng" spc="-5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Interviewing</a:t>
            </a:r>
            <a:r>
              <a:rPr lang="en-US" sz="4800" b="1" u="sng" spc="-85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u="sng" spc="-5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4800" b="1" u="sng" spc="-5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echnique</a:t>
            </a:r>
            <a:endParaRPr lang="en-US" sz="4800" b="1" u="sng" spc="-5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300" y="2120900"/>
            <a:ext cx="7848600" cy="30264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buFont typeface="Wingdings" panose="05000000000000000000" pitchFamily="2" charset="2"/>
              <a:buChar char="q"/>
              <a:tabLst>
                <a:tab pos="353060" algn="l"/>
                <a:tab pos="353695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Make</a:t>
            </a:r>
            <a:r>
              <a:rPr sz="2800" b="1" spc="-90" dirty="0">
                <a:latin typeface="Times New Roman"/>
                <a:cs typeface="Times New Roman"/>
              </a:rPr>
              <a:t> </a:t>
            </a:r>
            <a:r>
              <a:rPr sz="2800" b="1" spc="-5" dirty="0" smtClean="0">
                <a:latin typeface="Times New Roman"/>
                <a:cs typeface="Times New Roman"/>
              </a:rPr>
              <a:t>appointment</a:t>
            </a:r>
            <a:r>
              <a:rPr lang="en-US" sz="2800" b="1" spc="-5" dirty="0" smtClean="0">
                <a:latin typeface="Times New Roman"/>
                <a:cs typeface="Times New Roman"/>
              </a:rPr>
              <a:t>.</a:t>
            </a:r>
            <a:endParaRPr sz="2800" b="1" dirty="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spcBef>
                <a:spcPts val="1689"/>
              </a:spcBef>
              <a:buFont typeface="Wingdings" panose="05000000000000000000" pitchFamily="2" charset="2"/>
              <a:buChar char="q"/>
              <a:tabLst>
                <a:tab pos="353060" algn="l"/>
                <a:tab pos="353695" algn="l"/>
              </a:tabLst>
            </a:pPr>
            <a:r>
              <a:rPr sz="2800" b="1" spc="-5" dirty="0" smtClean="0">
                <a:latin typeface="Times New Roman"/>
                <a:cs typeface="Times New Roman"/>
              </a:rPr>
              <a:t>Assign</a:t>
            </a:r>
            <a:r>
              <a:rPr sz="2800" b="1" spc="-95" dirty="0" smtClean="0">
                <a:latin typeface="Times New Roman"/>
                <a:cs typeface="Times New Roman"/>
              </a:rPr>
              <a:t> </a:t>
            </a:r>
            <a:r>
              <a:rPr sz="2800" b="1" spc="-5" dirty="0" smtClean="0">
                <a:latin typeface="Times New Roman"/>
                <a:cs typeface="Times New Roman"/>
              </a:rPr>
              <a:t>time</a:t>
            </a:r>
            <a:r>
              <a:rPr lang="en-US" sz="2800" b="1" spc="-5" dirty="0" smtClean="0">
                <a:latin typeface="Times New Roman"/>
                <a:cs typeface="Times New Roman"/>
              </a:rPr>
              <a:t>.</a:t>
            </a:r>
            <a:endParaRPr sz="2800" b="1" dirty="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spcBef>
                <a:spcPts val="1685"/>
              </a:spcBef>
              <a:buFont typeface="Wingdings" panose="05000000000000000000" pitchFamily="2" charset="2"/>
              <a:buChar char="q"/>
              <a:tabLst>
                <a:tab pos="353060" algn="l"/>
                <a:tab pos="353695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Read background</a:t>
            </a:r>
            <a:r>
              <a:rPr sz="2800" b="1" spc="-85" dirty="0">
                <a:latin typeface="Times New Roman"/>
                <a:cs typeface="Times New Roman"/>
              </a:rPr>
              <a:t> </a:t>
            </a:r>
            <a:r>
              <a:rPr sz="2800" b="1" spc="-5" dirty="0" smtClean="0">
                <a:latin typeface="Times New Roman"/>
                <a:cs typeface="Times New Roman"/>
              </a:rPr>
              <a:t>material</a:t>
            </a:r>
            <a:r>
              <a:rPr lang="en-US" sz="2800" b="1" spc="-5" dirty="0" smtClean="0">
                <a:latin typeface="Times New Roman"/>
                <a:cs typeface="Times New Roman"/>
              </a:rPr>
              <a:t>.</a:t>
            </a:r>
            <a:endParaRPr sz="2800" b="1" dirty="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spcBef>
                <a:spcPts val="1689"/>
              </a:spcBef>
              <a:buFont typeface="Wingdings" panose="05000000000000000000" pitchFamily="2" charset="2"/>
              <a:buChar char="q"/>
              <a:tabLst>
                <a:tab pos="353060" algn="l"/>
                <a:tab pos="353695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State purpose of</a:t>
            </a:r>
            <a:r>
              <a:rPr sz="2800" b="1" spc="-85" dirty="0">
                <a:latin typeface="Times New Roman"/>
                <a:cs typeface="Times New Roman"/>
              </a:rPr>
              <a:t> </a:t>
            </a:r>
            <a:r>
              <a:rPr sz="2800" b="1" spc="-5" dirty="0" smtClean="0">
                <a:latin typeface="Times New Roman"/>
                <a:cs typeface="Times New Roman"/>
              </a:rPr>
              <a:t>interview</a:t>
            </a:r>
            <a:r>
              <a:rPr lang="en-US" sz="2800" b="1" spc="-5" dirty="0" smtClean="0">
                <a:latin typeface="Times New Roman"/>
                <a:cs typeface="Times New Roman"/>
              </a:rPr>
              <a:t>.</a:t>
            </a:r>
            <a:endParaRPr sz="2800" b="1" dirty="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spcBef>
                <a:spcPts val="1689"/>
              </a:spcBef>
              <a:buFont typeface="Wingdings" panose="05000000000000000000" pitchFamily="2" charset="2"/>
              <a:buChar char="q"/>
              <a:tabLst>
                <a:tab pos="353060" algn="l"/>
                <a:tab pos="353695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Be punctual and pay attention to what user</a:t>
            </a:r>
            <a:r>
              <a:rPr sz="2800" b="1" spc="-35" dirty="0">
                <a:latin typeface="Times New Roman"/>
                <a:cs typeface="Times New Roman"/>
              </a:rPr>
              <a:t> </a:t>
            </a:r>
            <a:r>
              <a:rPr sz="2800" b="1" spc="-5" dirty="0" smtClean="0">
                <a:latin typeface="Times New Roman"/>
                <a:cs typeface="Times New Roman"/>
              </a:rPr>
              <a:t>says</a:t>
            </a:r>
            <a:r>
              <a:rPr lang="en-US" sz="2800" b="1" spc="-5" dirty="0" smtClean="0">
                <a:latin typeface="Times New Roman"/>
                <a:cs typeface="Times New Roman"/>
              </a:rPr>
              <a:t>.</a:t>
            </a:r>
            <a:endParaRPr sz="2800" b="1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673100" y="1968500"/>
            <a:ext cx="8153400" cy="41011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buFont typeface="Wingdings" panose="05000000000000000000" pitchFamily="2" charset="2"/>
              <a:buChar char="q"/>
              <a:tabLst>
                <a:tab pos="353060" algn="l"/>
                <a:tab pos="353695" algn="l"/>
              </a:tabLst>
            </a:pPr>
            <a:r>
              <a:rPr sz="2800" spc="-5" dirty="0">
                <a:latin typeface="Times New Roman"/>
                <a:cs typeface="Times New Roman"/>
              </a:rPr>
              <a:t>Obtain both quantitative and qualitative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Information</a:t>
            </a:r>
            <a:endParaRPr sz="2800" dirty="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spcBef>
                <a:spcPts val="1689"/>
              </a:spcBef>
              <a:buFont typeface="Wingdings" panose="05000000000000000000" pitchFamily="2" charset="2"/>
              <a:buChar char="q"/>
              <a:tabLst>
                <a:tab pos="353060" algn="l"/>
                <a:tab pos="353695" algn="l"/>
              </a:tabLst>
            </a:pPr>
            <a:r>
              <a:rPr sz="2800" spc="-5" dirty="0">
                <a:latin typeface="Times New Roman"/>
                <a:cs typeface="Times New Roman"/>
              </a:rPr>
              <a:t>Discriminate between essential and </a:t>
            </a:r>
            <a:r>
              <a:rPr sz="2800" spc="-5" dirty="0" smtClean="0">
                <a:latin typeface="Times New Roman"/>
                <a:cs typeface="Times New Roman"/>
              </a:rPr>
              <a:t>appropriate</a:t>
            </a:r>
            <a:r>
              <a:rPr sz="2800" spc="-40" dirty="0" smtClean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requirements</a:t>
            </a:r>
            <a:endParaRPr sz="2800" dirty="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spcBef>
                <a:spcPts val="1685"/>
              </a:spcBef>
              <a:buFont typeface="Wingdings" panose="05000000000000000000" pitchFamily="2" charset="2"/>
              <a:buChar char="q"/>
              <a:tabLst>
                <a:tab pos="353060" algn="l"/>
                <a:tab pos="353695" algn="l"/>
              </a:tabLst>
            </a:pPr>
            <a:r>
              <a:rPr sz="2800" spc="-5" dirty="0">
                <a:latin typeface="Times New Roman"/>
                <a:cs typeface="Times New Roman"/>
              </a:rPr>
              <a:t>State what you understand and get it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confirmed</a:t>
            </a:r>
            <a:endParaRPr sz="2800" dirty="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spcBef>
                <a:spcPts val="1689"/>
              </a:spcBef>
              <a:buFont typeface="Wingdings" panose="05000000000000000000" pitchFamily="2" charset="2"/>
              <a:buChar char="q"/>
              <a:tabLst>
                <a:tab pos="353060" algn="l"/>
                <a:tab pos="353695" algn="l"/>
              </a:tabLst>
            </a:pPr>
            <a:r>
              <a:rPr sz="2800" spc="-5" dirty="0">
                <a:latin typeface="Times New Roman"/>
                <a:cs typeface="Times New Roman"/>
              </a:rPr>
              <a:t>Do not </a:t>
            </a:r>
            <a:r>
              <a:rPr sz="2800" spc="-5" dirty="0" smtClean="0">
                <a:latin typeface="Times New Roman"/>
                <a:cs typeface="Times New Roman"/>
              </a:rPr>
              <a:t>extend</a:t>
            </a:r>
            <a:r>
              <a:rPr sz="2800" spc="-80" dirty="0" smtClean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interview</a:t>
            </a:r>
            <a:endParaRPr sz="2800" dirty="0">
              <a:latin typeface="Times New Roman"/>
              <a:cs typeface="Times New Roman"/>
            </a:endParaRPr>
          </a:p>
          <a:p>
            <a:pPr marL="469900" marR="10160" indent="-457200">
              <a:lnSpc>
                <a:spcPct val="150200"/>
              </a:lnSpc>
              <a:spcBef>
                <a:spcPts val="5"/>
              </a:spcBef>
              <a:buFont typeface="Wingdings" panose="05000000000000000000" pitchFamily="2" charset="2"/>
              <a:buChar char="q"/>
              <a:tabLst>
                <a:tab pos="353060" algn="l"/>
                <a:tab pos="353695" algn="l"/>
              </a:tabLst>
            </a:pPr>
            <a:r>
              <a:rPr sz="2800" spc="-5" dirty="0">
                <a:latin typeface="Times New Roman"/>
                <a:cs typeface="Times New Roman"/>
              </a:rPr>
              <a:t>Summarize information gathered and get it checked by the  interviewee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5" name="object 4"/>
          <p:cNvSpPr txBox="1">
            <a:spLocks noGrp="1"/>
          </p:cNvSpPr>
          <p:nvPr>
            <p:ph type="title"/>
          </p:nvPr>
        </p:nvSpPr>
        <p:spPr>
          <a:xfrm>
            <a:off x="0" y="749300"/>
            <a:ext cx="8077200" cy="969496"/>
          </a:xfrm>
          <a:prstGeom prst="rect">
            <a:avLst/>
          </a:prstGeom>
        </p:spPr>
        <p:txBody>
          <a:bodyPr vert="horz" wrap="square" lIns="0" tIns="228600" rIns="0" bIns="0" rtlCol="0">
            <a:spAutoFit/>
          </a:bodyPr>
          <a:lstStyle/>
          <a:p>
            <a:pPr marL="1502410">
              <a:lnSpc>
                <a:spcPct val="100000"/>
              </a:lnSpc>
            </a:pPr>
            <a:r>
              <a:rPr lang="en-US" sz="4800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u="sng" spc="-5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Continue…</a:t>
            </a:r>
            <a:endParaRPr lang="en-US" sz="4800" b="1" u="sng" spc="-5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96900" y="1054100"/>
            <a:ext cx="7680452" cy="762000"/>
          </a:xfrm>
        </p:spPr>
        <p:txBody>
          <a:bodyPr>
            <a:noAutofit/>
          </a:bodyPr>
          <a:lstStyle/>
          <a:p>
            <a:pPr algn="ctr"/>
            <a:r>
              <a:rPr lang="en-US" sz="4800" b="1" u="sng" spc="-5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 of</a:t>
            </a:r>
            <a:r>
              <a:rPr lang="en-US" sz="4800" b="1" u="sng" spc="-65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u="sng" spc="-5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Questionnaires</a:t>
            </a:r>
            <a:endParaRPr lang="en-US" sz="4800" b="1" u="sng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object 2"/>
          <p:cNvSpPr txBox="1">
            <a:spLocks noGrp="1"/>
          </p:cNvSpPr>
          <p:nvPr>
            <p:ph idx="1"/>
          </p:nvPr>
        </p:nvSpPr>
        <p:spPr>
          <a:xfrm>
            <a:off x="901700" y="1919545"/>
            <a:ext cx="8077200" cy="40113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1820"/>
              </a:spcBef>
              <a:buFont typeface="Wingdings" panose="05000000000000000000" pitchFamily="2" charset="2"/>
              <a:buChar char="q"/>
              <a:tabLst>
                <a:tab pos="264795" algn="l"/>
              </a:tabLst>
            </a:pPr>
            <a:r>
              <a:rPr sz="2800" spc="-5" dirty="0" smtClean="0">
                <a:solidFill>
                  <a:schemeClr val="tx1"/>
                </a:solidFill>
                <a:latin typeface="Times New Roman"/>
                <a:cs typeface="Times New Roman"/>
              </a:rPr>
              <a:t>Questionnaires </a:t>
            </a:r>
            <a:r>
              <a:rPr sz="2800" spc="-5" dirty="0">
                <a:solidFill>
                  <a:schemeClr val="tx1"/>
                </a:solidFill>
                <a:latin typeface="Times New Roman"/>
                <a:cs typeface="Times New Roman"/>
              </a:rPr>
              <a:t>useful for statistical data</a:t>
            </a:r>
            <a:r>
              <a:rPr sz="2800" spc="-4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chemeClr val="tx1"/>
                </a:solidFill>
                <a:latin typeface="Times New Roman"/>
                <a:cs typeface="Times New Roman"/>
              </a:rPr>
              <a:t>collection</a:t>
            </a:r>
            <a:endParaRPr sz="28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buFont typeface="Wingdings" panose="05000000000000000000" pitchFamily="2" charset="2"/>
              <a:buChar char="q"/>
              <a:tabLst>
                <a:tab pos="264795" algn="l"/>
              </a:tabLst>
            </a:pPr>
            <a:r>
              <a:rPr sz="2800" spc="-5" dirty="0">
                <a:solidFill>
                  <a:schemeClr val="tx1"/>
                </a:solidFill>
                <a:latin typeface="Times New Roman"/>
                <a:cs typeface="Times New Roman"/>
              </a:rPr>
              <a:t>Useful when large number of persons have to</a:t>
            </a:r>
            <a:r>
              <a:rPr sz="2800" spc="-3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chemeClr val="tx1"/>
                </a:solidFill>
                <a:latin typeface="Times New Roman"/>
                <a:cs typeface="Times New Roman"/>
              </a:rPr>
              <a:t>respond</a:t>
            </a:r>
            <a:endParaRPr sz="28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q"/>
              <a:tabLst>
                <a:tab pos="264795" algn="l"/>
              </a:tabLst>
            </a:pPr>
            <a:r>
              <a:rPr sz="2800" spc="-5" dirty="0">
                <a:solidFill>
                  <a:schemeClr val="tx1"/>
                </a:solidFill>
                <a:latin typeface="Times New Roman"/>
                <a:cs typeface="Times New Roman"/>
              </a:rPr>
              <a:t>Make questionnaires</a:t>
            </a:r>
            <a:r>
              <a:rPr sz="2800" spc="-8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chemeClr val="tx1"/>
                </a:solidFill>
                <a:latin typeface="Times New Roman"/>
                <a:cs typeface="Times New Roman"/>
              </a:rPr>
              <a:t>short</a:t>
            </a:r>
            <a:endParaRPr sz="28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469900" marR="660400" indent="-457200">
              <a:lnSpc>
                <a:spcPct val="100000"/>
              </a:lnSpc>
              <a:buFont typeface="Wingdings" panose="05000000000000000000" pitchFamily="2" charset="2"/>
              <a:buChar char="q"/>
              <a:tabLst>
                <a:tab pos="264795" algn="l"/>
                <a:tab pos="3587750" algn="l"/>
              </a:tabLst>
            </a:pPr>
            <a:r>
              <a:rPr sz="2800" spc="-5" dirty="0">
                <a:solidFill>
                  <a:schemeClr val="tx1"/>
                </a:solidFill>
                <a:latin typeface="Times New Roman"/>
                <a:cs typeface="Times New Roman"/>
              </a:rPr>
              <a:t>Design</a:t>
            </a:r>
            <a:r>
              <a:rPr sz="2800" spc="1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chemeClr val="tx1"/>
                </a:solidFill>
                <a:latin typeface="Times New Roman"/>
                <a:cs typeface="Times New Roman"/>
              </a:rPr>
              <a:t>questionnaires	by enumerating</a:t>
            </a:r>
            <a:r>
              <a:rPr sz="2800" spc="-5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chemeClr val="tx1"/>
                </a:solidFill>
                <a:latin typeface="Times New Roman"/>
                <a:cs typeface="Times New Roman"/>
              </a:rPr>
              <a:t>objectives</a:t>
            </a:r>
            <a:r>
              <a:rPr sz="2800" spc="-3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chemeClr val="tx1"/>
                </a:solidFill>
                <a:latin typeface="Times New Roman"/>
                <a:cs typeface="Times New Roman"/>
              </a:rPr>
              <a:t>and  data needed to meet the</a:t>
            </a:r>
            <a:r>
              <a:rPr sz="2800" spc="-5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chemeClr val="tx1"/>
                </a:solidFill>
                <a:latin typeface="Times New Roman"/>
                <a:cs typeface="Times New Roman"/>
              </a:rPr>
              <a:t>objectives</a:t>
            </a:r>
            <a:endParaRPr sz="28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469900" marR="5080" indent="-457200">
              <a:lnSpc>
                <a:spcPct val="100000"/>
              </a:lnSpc>
              <a:buFont typeface="Wingdings" panose="05000000000000000000" pitchFamily="2" charset="2"/>
              <a:buChar char="q"/>
              <a:tabLst>
                <a:tab pos="264795" algn="l"/>
              </a:tabLst>
            </a:pPr>
            <a:r>
              <a:rPr sz="2800" spc="-5" dirty="0">
                <a:solidFill>
                  <a:schemeClr val="tx1"/>
                </a:solidFill>
                <a:latin typeface="Times New Roman"/>
                <a:cs typeface="Times New Roman"/>
              </a:rPr>
              <a:t>Several follow-ups/personal interviews may be required to  get questionnaires back from</a:t>
            </a:r>
            <a:r>
              <a:rPr sz="2800" spc="-5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chemeClr val="tx1"/>
                </a:solidFill>
                <a:latin typeface="Times New Roman"/>
                <a:cs typeface="Times New Roman"/>
              </a:rPr>
              <a:t>respondents</a:t>
            </a:r>
            <a:endParaRPr sz="2800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020" y="1206500"/>
            <a:ext cx="8099880" cy="553998"/>
          </a:xfrm>
        </p:spPr>
        <p:txBody>
          <a:bodyPr>
            <a:noAutofit/>
          </a:bodyPr>
          <a:lstStyle/>
          <a:p>
            <a:pPr algn="ctr"/>
            <a:r>
              <a:rPr lang="en-US" sz="4800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Advantages of Questionnaires </a:t>
            </a:r>
            <a:endParaRPr lang="en-US" sz="4800" b="1" u="sng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949196" y="1892300"/>
            <a:ext cx="7801103" cy="3733800"/>
          </a:xfrm>
        </p:spPr>
        <p:txBody>
          <a:bodyPr>
            <a:no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economical and requires less skills to administer than the interview.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questionnaire can be administered to large number of individuals simultaneously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fr-F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Questionnaires ensure uniformity of questions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a questionnaire respondents give opinion without fear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Respondents have time to think the questions over and do calculations to provide more accurate data </a:t>
            </a:r>
          </a:p>
          <a:p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8949" y="673100"/>
            <a:ext cx="7680452" cy="1107996"/>
          </a:xfrm>
        </p:spPr>
        <p:txBody>
          <a:bodyPr>
            <a:noAutofit/>
          </a:bodyPr>
          <a:lstStyle/>
          <a:p>
            <a:pPr algn="ctr"/>
            <a:r>
              <a:rPr lang="en-US" sz="4800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Types of Interviews and Questionnaires </a:t>
            </a:r>
            <a:endParaRPr lang="en-US" sz="4800" b="1" u="sng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949197" y="2578100"/>
            <a:ext cx="7220204" cy="2209800"/>
          </a:xfrm>
        </p:spPr>
        <p:txBody>
          <a:bodyPr>
            <a:no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Unstructured Alternative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US" sz="3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Structured Alternative</a:t>
            </a:r>
          </a:p>
          <a:p>
            <a:endParaRPr lang="en-US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5500" y="1206500"/>
            <a:ext cx="7878827" cy="553998"/>
          </a:xfrm>
        </p:spPr>
        <p:txBody>
          <a:bodyPr>
            <a:noAutofit/>
          </a:bodyPr>
          <a:lstStyle/>
          <a:p>
            <a:pPr algn="ctr"/>
            <a:r>
              <a:rPr lang="en-US" sz="4800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Unstructured Alternative </a:t>
            </a:r>
            <a:endParaRPr lang="en-US" sz="4800" b="1" u="sng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825500" y="2044700"/>
            <a:ext cx="8153400" cy="3816429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a relatively nondirective information gathering technique.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allows respondents to answer questions freely in their own words.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responses are spontaneous rather than forced.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 analyst should encourage the respondent to talk freely </a:t>
            </a:r>
          </a:p>
          <a:p>
            <a:endParaRPr 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300" y="1206500"/>
            <a:ext cx="7680452" cy="615553"/>
          </a:xfrm>
        </p:spPr>
        <p:txBody>
          <a:bodyPr>
            <a:noAutofit/>
          </a:bodyPr>
          <a:lstStyle/>
          <a:p>
            <a:pPr algn="ctr"/>
            <a:r>
              <a:rPr lang="en-US" sz="4800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Structured Alternative </a:t>
            </a:r>
            <a:endParaRPr lang="en-US" sz="4800" b="1" u="sng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901700" y="2273300"/>
            <a:ext cx="7801103" cy="3323987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questions are presented with exactly the same wording and in the same order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Questions may be either closed or open ended.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open ended question requires no response direction or specific response </a:t>
            </a:r>
          </a:p>
          <a:p>
            <a:endParaRPr 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idx="1"/>
          </p:nvPr>
        </p:nvSpPr>
        <p:spPr>
          <a:xfrm>
            <a:off x="901700" y="2120900"/>
            <a:ext cx="7648703" cy="3644900"/>
          </a:xfrm>
        </p:spPr>
        <p:txBody>
          <a:bodyPr>
            <a:normAutofit/>
          </a:bodyPr>
          <a:lstStyle/>
          <a:p>
            <a:pPr marL="355600" indent="-342900">
              <a:lnSpc>
                <a:spcPct val="100000"/>
              </a:lnSpc>
              <a:buFont typeface="Wingdings" panose="05000000000000000000" pitchFamily="2" charset="2"/>
              <a:buChar char="q"/>
              <a:tabLst>
                <a:tab pos="469900" algn="l"/>
                <a:tab pos="470534" algn="l"/>
              </a:tabLst>
            </a:pPr>
            <a:r>
              <a:rPr lang="en-US" sz="2400" b="1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Strategy to gather information for</a:t>
            </a:r>
            <a:r>
              <a:rPr lang="en-US" sz="2400" b="1" spc="-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computerization</a:t>
            </a:r>
            <a:r>
              <a:rPr lang="en-US" sz="2400" b="1" spc="-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55600" indent="-342900">
              <a:lnSpc>
                <a:spcPct val="100000"/>
              </a:lnSpc>
              <a:buFont typeface="Wingdings" panose="05000000000000000000" pitchFamily="2" charset="2"/>
              <a:buChar char="q"/>
              <a:tabLst>
                <a:tab pos="469900" algn="l"/>
                <a:tab pos="470534" algn="l"/>
              </a:tabLst>
            </a:pPr>
            <a:r>
              <a:rPr lang="en-US" sz="2400" b="1" spc="-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Various sources of</a:t>
            </a:r>
            <a:r>
              <a:rPr lang="en-US" sz="2400" b="1" spc="-7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spc="-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information.</a:t>
            </a:r>
          </a:p>
          <a:p>
            <a:pPr marL="355600" indent="-342900">
              <a:lnSpc>
                <a:spcPct val="100000"/>
              </a:lnSpc>
              <a:buFont typeface="Wingdings" panose="05000000000000000000" pitchFamily="2" charset="2"/>
              <a:buChar char="q"/>
              <a:tabLst>
                <a:tab pos="469900" algn="l"/>
                <a:tab pos="470534" algn="l"/>
              </a:tabLst>
            </a:pPr>
            <a:r>
              <a:rPr lang="en-US" sz="2400" b="1" spc="-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Methods of searching for</a:t>
            </a:r>
            <a:r>
              <a:rPr lang="en-US" sz="2400" b="1" spc="-5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spc="-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information.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indent="-342900">
              <a:lnSpc>
                <a:spcPct val="100000"/>
              </a:lnSpc>
              <a:buFont typeface="Wingdings" panose="05000000000000000000" pitchFamily="2" charset="2"/>
              <a:buChar char="q"/>
              <a:tabLst>
                <a:tab pos="469900" algn="l"/>
                <a:tab pos="470534" algn="l"/>
              </a:tabLst>
            </a:pPr>
            <a:r>
              <a:rPr lang="en-US" sz="2400" b="1" spc="-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Interviewing techniques to gather information from  line managers to top</a:t>
            </a:r>
            <a:r>
              <a:rPr lang="en-US" sz="2400" b="1" spc="-8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spc="-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management.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indent="-342900">
              <a:lnSpc>
                <a:spcPct val="100000"/>
              </a:lnSpc>
              <a:buFont typeface="Wingdings" panose="05000000000000000000" pitchFamily="2" charset="2"/>
              <a:buChar char="q"/>
              <a:tabLst>
                <a:tab pos="469900" algn="l"/>
                <a:tab pos="470534" algn="l"/>
              </a:tabLst>
            </a:pPr>
            <a:r>
              <a:rPr lang="en-US" sz="2400" b="1" spc="-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Methods of consensus for formulating</a:t>
            </a:r>
            <a:r>
              <a:rPr lang="en-US" sz="2400" b="1" spc="-4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spc="-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requirements.</a:t>
            </a:r>
            <a:endParaRPr lang="en-US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839137"/>
            <a:ext cx="7120338" cy="989663"/>
          </a:xfrm>
        </p:spPr>
        <p:txBody>
          <a:bodyPr>
            <a:normAutofit/>
          </a:bodyPr>
          <a:lstStyle/>
          <a:p>
            <a:pPr algn="ctr"/>
            <a:r>
              <a:rPr lang="en-US" b="1" u="sng" spc="-5" dirty="0">
                <a:solidFill>
                  <a:srgbClr val="0070C0"/>
                </a:solidFill>
                <a:latin typeface="Times New Roman"/>
                <a:cs typeface="Times New Roman"/>
              </a:rPr>
              <a:t>Learning Goals</a:t>
            </a:r>
            <a:endParaRPr lang="en-US" b="1" u="sng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6900" y="1262102"/>
            <a:ext cx="7680452" cy="553998"/>
          </a:xfrm>
        </p:spPr>
        <p:txBody>
          <a:bodyPr>
            <a:noAutofit/>
          </a:bodyPr>
          <a:lstStyle/>
          <a:p>
            <a:pPr algn="ctr"/>
            <a:r>
              <a:rPr lang="en-US" sz="4800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Closed Questions</a:t>
            </a:r>
            <a:endParaRPr lang="en-US" sz="4800" b="1" u="sng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949196" y="1816101"/>
            <a:ext cx="7572503" cy="4038600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Closed questions are those in which the responses are presented as a set of alternatives. There are five major varieties: </a:t>
            </a:r>
          </a:p>
          <a:p>
            <a:pPr lvl="4" algn="just">
              <a:buFont typeface="Wingdings" panose="05000000000000000000" pitchFamily="2" charset="2"/>
              <a:buChar char="§"/>
            </a:pP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Fill in the blanks: </a:t>
            </a:r>
          </a:p>
          <a:p>
            <a:pPr lvl="4" algn="just">
              <a:buFont typeface="Wingdings" panose="05000000000000000000" pitchFamily="2" charset="2"/>
              <a:buChar char="§"/>
            </a:pP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Dichotomous (yes/no type) questions: </a:t>
            </a:r>
          </a:p>
          <a:p>
            <a:pPr lvl="4" algn="just">
              <a:buFont typeface="Wingdings" panose="05000000000000000000" pitchFamily="2" charset="2"/>
              <a:buChar char="§"/>
            </a:pP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Ranking scales questions </a:t>
            </a:r>
          </a:p>
          <a:p>
            <a:pPr lvl="4" algn="just">
              <a:buFont typeface="Wingdings" panose="05000000000000000000" pitchFamily="2" charset="2"/>
              <a:buChar char="§"/>
            </a:pP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Multiple choice questions </a:t>
            </a:r>
          </a:p>
          <a:p>
            <a:pPr lvl="4" algn="just">
              <a:buFont typeface="Wingdings" panose="05000000000000000000" pitchFamily="2" charset="2"/>
              <a:buChar char="§"/>
            </a:pP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Rating scales questions </a:t>
            </a:r>
          </a:p>
          <a:p>
            <a:endParaRPr 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1663700" y="2425700"/>
            <a:ext cx="6371590" cy="17235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buFont typeface="Wingdings" panose="05000000000000000000" pitchFamily="2" charset="2"/>
              <a:buChar char="q"/>
              <a:tabLst>
                <a:tab pos="264795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Existing system(If</a:t>
            </a:r>
            <a:r>
              <a:rPr sz="2800" b="1" spc="-8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any)</a:t>
            </a:r>
            <a:endParaRPr sz="2800" b="1" dirty="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buFont typeface="Wingdings" panose="05000000000000000000" pitchFamily="2" charset="2"/>
              <a:buChar char="q"/>
              <a:tabLst>
                <a:tab pos="264795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Systems in similar</a:t>
            </a:r>
            <a:r>
              <a:rPr sz="2800" b="1" spc="-7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organization</a:t>
            </a:r>
            <a:endParaRPr sz="2800" b="1" dirty="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q"/>
              <a:tabLst>
                <a:tab pos="264795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Observe workflow in</a:t>
            </a:r>
            <a:r>
              <a:rPr sz="2800" b="1" spc="-7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workplace</a:t>
            </a:r>
            <a:endParaRPr sz="2800" b="1" dirty="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buFont typeface="Wingdings" panose="05000000000000000000" pitchFamily="2" charset="2"/>
              <a:buChar char="q"/>
              <a:tabLst>
                <a:tab pos="264795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Case repository in own</a:t>
            </a:r>
            <a:r>
              <a:rPr sz="2800" b="1" spc="-6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organization</a:t>
            </a:r>
            <a:endParaRPr sz="2800" b="1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435100" y="520700"/>
            <a:ext cx="5943600" cy="12311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n-US" sz="4000" b="1" u="sng" spc="-5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 Gathering other</a:t>
            </a:r>
            <a:r>
              <a:rPr lang="en-US" sz="4000" b="1" u="sng" spc="-6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spc="-5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Methods</a:t>
            </a:r>
            <a:endParaRPr lang="en-US" sz="4000" b="1" u="sng" spc="-5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977900"/>
            <a:ext cx="8382000" cy="6771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n-US" sz="4400" dirty="0" smtClean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en-US" sz="4400" b="1" u="sng" spc="-5" dirty="0" smtClean="0">
                <a:solidFill>
                  <a:srgbClr val="0070C0"/>
                </a:solidFill>
                <a:latin typeface="Times New Roman"/>
                <a:cs typeface="Times New Roman"/>
              </a:rPr>
              <a:t>Information Gathering</a:t>
            </a:r>
            <a:r>
              <a:rPr lang="en-US" sz="4400" b="1" u="sng" spc="-60" dirty="0" smtClean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en-US" sz="4400" b="1" u="sng" spc="-5" dirty="0" smtClean="0">
                <a:solidFill>
                  <a:srgbClr val="0070C0"/>
                </a:solidFill>
                <a:latin typeface="Times New Roman"/>
                <a:cs typeface="Times New Roman"/>
              </a:rPr>
              <a:t>Strategies</a:t>
            </a:r>
            <a:endParaRPr lang="en-US" sz="4400" b="1" u="sng" dirty="0" smtClean="0">
              <a:solidFill>
                <a:srgbClr val="0070C0"/>
              </a:solidFill>
              <a:latin typeface="Times New Roman"/>
              <a:cs typeface="Times New Roman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idx="1"/>
          </p:nvPr>
        </p:nvSpPr>
        <p:spPr>
          <a:xfrm>
            <a:off x="596900" y="2044700"/>
            <a:ext cx="8458200" cy="3581400"/>
          </a:xfrm>
        </p:spPr>
        <p:txBody>
          <a:bodyPr>
            <a:noAutofit/>
          </a:bodyPr>
          <a:lstStyle/>
          <a:p>
            <a:pPr marL="525780" indent="-457200">
              <a:lnSpc>
                <a:spcPct val="100000"/>
              </a:lnSpc>
              <a:spcBef>
                <a:spcPts val="1820"/>
              </a:spcBef>
              <a:buFont typeface="Wingdings" panose="05000000000000000000" pitchFamily="2" charset="2"/>
              <a:buChar char="q"/>
              <a:tabLst>
                <a:tab pos="321310" algn="l"/>
              </a:tabLst>
            </a:pPr>
            <a:r>
              <a:rPr lang="en-US" sz="3200" b="1" spc="-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Identify Information</a:t>
            </a:r>
            <a:r>
              <a:rPr lang="en-US" sz="3200" b="1" spc="-6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spc="-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Sources.</a:t>
            </a:r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25780" marR="231140" indent="-457200">
              <a:lnSpc>
                <a:spcPct val="150400"/>
              </a:lnSpc>
              <a:spcBef>
                <a:spcPts val="5"/>
              </a:spcBef>
              <a:buFont typeface="Wingdings" panose="05000000000000000000" pitchFamily="2" charset="2"/>
              <a:buChar char="q"/>
              <a:tabLst>
                <a:tab pos="409575" algn="l"/>
                <a:tab pos="410209" algn="l"/>
              </a:tabLst>
            </a:pPr>
            <a:r>
              <a:rPr lang="en-US" sz="3200" b="1" spc="-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Evolve 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200" b="1" spc="-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 of obtaining information from  the identified</a:t>
            </a:r>
            <a:r>
              <a:rPr lang="en-US" sz="3200" b="1" spc="-9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spc="-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sources.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25780" marR="231140" indent="-457200">
              <a:lnSpc>
                <a:spcPct val="150400"/>
              </a:lnSpc>
              <a:spcBef>
                <a:spcPts val="5"/>
              </a:spcBef>
              <a:buFont typeface="Wingdings" panose="05000000000000000000" pitchFamily="2" charset="2"/>
              <a:buChar char="q"/>
              <a:tabLst>
                <a:tab pos="409575" algn="l"/>
                <a:tab pos="410209" algn="l"/>
              </a:tabLst>
            </a:pPr>
            <a:r>
              <a:rPr lang="en-US" sz="3200" b="1" spc="-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 Information flow model of</a:t>
            </a:r>
            <a:r>
              <a:rPr lang="en-US" sz="3200" b="1" spc="-4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spc="-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organization.</a:t>
            </a:r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92100" y="749300"/>
            <a:ext cx="7620000" cy="969496"/>
          </a:xfrm>
          <a:prstGeom prst="rect">
            <a:avLst/>
          </a:prstGeom>
        </p:spPr>
        <p:txBody>
          <a:bodyPr vert="horz" wrap="square" lIns="0" tIns="228600" rIns="0" bIns="0" rtlCol="0">
            <a:spAutoFit/>
          </a:bodyPr>
          <a:lstStyle/>
          <a:p>
            <a:pPr marL="1816100">
              <a:lnSpc>
                <a:spcPct val="100000"/>
              </a:lnSpc>
            </a:pPr>
            <a:r>
              <a:rPr lang="en-US" sz="4800" b="1" u="sng" spc="-5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en-US" sz="4800" b="1" u="sng" spc="-75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u="sng" spc="-5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endParaRPr lang="en-US" sz="4800" b="1" u="sng" spc="-5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54100" y="2120900"/>
            <a:ext cx="7772400" cy="30392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buFont typeface="Wingdings" panose="05000000000000000000" pitchFamily="2" charset="2"/>
              <a:buChar char="q"/>
              <a:tabLst>
                <a:tab pos="353060" algn="l"/>
                <a:tab pos="353695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Users of</a:t>
            </a:r>
            <a:r>
              <a:rPr sz="2800" b="1" spc="-85" dirty="0">
                <a:latin typeface="Times New Roman"/>
                <a:cs typeface="Times New Roman"/>
              </a:rPr>
              <a:t> </a:t>
            </a:r>
            <a:r>
              <a:rPr sz="2800" b="1" spc="-5" dirty="0" smtClean="0">
                <a:latin typeface="Times New Roman"/>
                <a:cs typeface="Times New Roman"/>
              </a:rPr>
              <a:t>System</a:t>
            </a:r>
            <a:r>
              <a:rPr lang="en-US" sz="2800" b="1" spc="-5" dirty="0" smtClean="0">
                <a:latin typeface="Times New Roman"/>
                <a:cs typeface="Times New Roman"/>
              </a:rPr>
              <a:t>.</a:t>
            </a:r>
            <a:endParaRPr sz="2800" b="1" dirty="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spcBef>
                <a:spcPts val="1805"/>
              </a:spcBef>
              <a:buFont typeface="Wingdings" panose="05000000000000000000" pitchFamily="2" charset="2"/>
              <a:buChar char="q"/>
              <a:tabLst>
                <a:tab pos="353060" algn="l"/>
                <a:tab pos="353695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Forms and Documents used in the</a:t>
            </a:r>
            <a:r>
              <a:rPr sz="2800" b="1" spc="-45" dirty="0">
                <a:latin typeface="Times New Roman"/>
                <a:cs typeface="Times New Roman"/>
              </a:rPr>
              <a:t> </a:t>
            </a:r>
            <a:r>
              <a:rPr sz="2800" b="1" spc="-5" dirty="0" smtClean="0">
                <a:latin typeface="Times New Roman"/>
                <a:cs typeface="Times New Roman"/>
              </a:rPr>
              <a:t>organization</a:t>
            </a:r>
            <a:r>
              <a:rPr lang="en-US" sz="2800" b="1" spc="-5" dirty="0" smtClean="0">
                <a:latin typeface="Times New Roman"/>
                <a:cs typeface="Times New Roman"/>
              </a:rPr>
              <a:t>.</a:t>
            </a:r>
            <a:endParaRPr sz="2800" b="1" dirty="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spcBef>
                <a:spcPts val="1685"/>
              </a:spcBef>
              <a:buFont typeface="Wingdings" panose="05000000000000000000" pitchFamily="2" charset="2"/>
              <a:buChar char="q"/>
              <a:tabLst>
                <a:tab pos="353060" algn="l"/>
                <a:tab pos="353695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Procedure manuals, rule books</a:t>
            </a:r>
            <a:r>
              <a:rPr sz="2800" b="1" spc="-6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etc.</a:t>
            </a:r>
            <a:endParaRPr sz="2800" b="1" dirty="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spcBef>
                <a:spcPts val="1689"/>
              </a:spcBef>
              <a:buFont typeface="Wingdings" panose="05000000000000000000" pitchFamily="2" charset="2"/>
              <a:buChar char="q"/>
              <a:tabLst>
                <a:tab pos="353060" algn="l"/>
                <a:tab pos="353695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Reports used by the</a:t>
            </a:r>
            <a:r>
              <a:rPr sz="2800" b="1" spc="-6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organization</a:t>
            </a:r>
            <a:endParaRPr sz="2800" b="1" dirty="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spcBef>
                <a:spcPts val="1689"/>
              </a:spcBef>
              <a:buFont typeface="Wingdings" panose="05000000000000000000" pitchFamily="2" charset="2"/>
              <a:buChar char="q"/>
              <a:tabLst>
                <a:tab pos="353060" algn="l"/>
                <a:tab pos="353695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Existing computer programs(If</a:t>
            </a:r>
            <a:r>
              <a:rPr sz="2800" b="1" spc="-6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Any).</a:t>
            </a:r>
            <a:endParaRPr sz="2800" b="1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 noGrp="1"/>
          </p:cNvSpPr>
          <p:nvPr>
            <p:ph idx="1"/>
          </p:nvPr>
        </p:nvSpPr>
        <p:spPr>
          <a:xfrm>
            <a:off x="486229" y="1892300"/>
            <a:ext cx="8504174" cy="441915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Font typeface="Wingdings" panose="05000000000000000000" pitchFamily="2" charset="2"/>
              <a:buChar char="q"/>
              <a:tabLst>
                <a:tab pos="353060" algn="l"/>
                <a:tab pos="353695" algn="l"/>
              </a:tabLst>
            </a:pPr>
            <a:r>
              <a:rPr sz="2400" b="1" spc="-5" dirty="0" smtClean="0">
                <a:solidFill>
                  <a:schemeClr val="tx1"/>
                </a:solidFill>
                <a:latin typeface="Times New Roman"/>
                <a:cs typeface="Times New Roman"/>
              </a:rPr>
              <a:t>Interviews </a:t>
            </a:r>
            <a:r>
              <a:rPr sz="2400" b="1" spc="-5" dirty="0">
                <a:solidFill>
                  <a:schemeClr val="tx1"/>
                </a:solidFill>
                <a:latin typeface="Times New Roman"/>
                <a:cs typeface="Times New Roman"/>
              </a:rPr>
              <a:t>are very</a:t>
            </a:r>
            <a:r>
              <a:rPr sz="2400" b="1" spc="-7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 smtClean="0">
                <a:solidFill>
                  <a:schemeClr val="tx1"/>
                </a:solidFill>
                <a:latin typeface="Times New Roman"/>
                <a:cs typeface="Times New Roman"/>
              </a:rPr>
              <a:t>important</a:t>
            </a:r>
            <a:r>
              <a:rPr lang="en-US" sz="2400" b="1" spc="-5" dirty="0" smtClean="0">
                <a:solidFill>
                  <a:schemeClr val="tx1"/>
                </a:solidFill>
                <a:latin typeface="Times New Roman"/>
                <a:cs typeface="Times New Roman"/>
              </a:rPr>
              <a:t>.</a:t>
            </a:r>
            <a:endParaRPr sz="2400" b="1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spcBef>
                <a:spcPts val="1689"/>
              </a:spcBef>
              <a:buFont typeface="Wingdings" panose="05000000000000000000" pitchFamily="2" charset="2"/>
              <a:buChar char="q"/>
              <a:tabLst>
                <a:tab pos="353060" algn="l"/>
                <a:tab pos="353695" algn="l"/>
              </a:tabLst>
            </a:pPr>
            <a:r>
              <a:rPr sz="2400" b="1" spc="-5" dirty="0">
                <a:solidFill>
                  <a:schemeClr val="tx1"/>
                </a:solidFill>
                <a:latin typeface="Times New Roman"/>
                <a:cs typeface="Times New Roman"/>
              </a:rPr>
              <a:t>Use organization</a:t>
            </a:r>
            <a:r>
              <a:rPr sz="2400" b="1" spc="-8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 smtClean="0">
                <a:solidFill>
                  <a:schemeClr val="tx1"/>
                </a:solidFill>
                <a:latin typeface="Times New Roman"/>
                <a:cs typeface="Times New Roman"/>
              </a:rPr>
              <a:t>chart</a:t>
            </a:r>
            <a:r>
              <a:rPr lang="en-US" sz="2400" b="1" spc="-5" dirty="0" smtClean="0">
                <a:solidFill>
                  <a:schemeClr val="tx1"/>
                </a:solidFill>
                <a:latin typeface="Times New Roman"/>
                <a:cs typeface="Times New Roman"/>
              </a:rPr>
              <a:t>.</a:t>
            </a:r>
            <a:endParaRPr sz="2400" b="1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469900" marR="894715" indent="-457200">
              <a:lnSpc>
                <a:spcPts val="5050"/>
              </a:lnSpc>
              <a:spcBef>
                <a:spcPts val="445"/>
              </a:spcBef>
              <a:buFont typeface="Wingdings" panose="05000000000000000000" pitchFamily="2" charset="2"/>
              <a:buChar char="q"/>
              <a:tabLst>
                <a:tab pos="353060" algn="l"/>
                <a:tab pos="353695" algn="l"/>
              </a:tabLst>
            </a:pPr>
            <a:r>
              <a:rPr sz="2400" b="1" spc="-5" dirty="0">
                <a:solidFill>
                  <a:schemeClr val="tx1"/>
                </a:solidFill>
                <a:latin typeface="Times New Roman"/>
                <a:cs typeface="Times New Roman"/>
              </a:rPr>
              <a:t>Understand the importance of the people who  operate the system-Clerks,Line</a:t>
            </a:r>
            <a:r>
              <a:rPr sz="2400" b="1" spc="-6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chemeClr val="tx1"/>
                </a:solidFill>
                <a:latin typeface="Times New Roman"/>
                <a:cs typeface="Times New Roman"/>
              </a:rPr>
              <a:t>managers.</a:t>
            </a:r>
            <a:endParaRPr sz="2400" b="1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469900" marR="188595" indent="-457200">
              <a:lnSpc>
                <a:spcPct val="100000"/>
              </a:lnSpc>
              <a:spcBef>
                <a:spcPts val="1240"/>
              </a:spcBef>
              <a:buFont typeface="Wingdings" panose="05000000000000000000" pitchFamily="2" charset="2"/>
              <a:buChar char="q"/>
              <a:tabLst>
                <a:tab pos="264795" algn="l"/>
              </a:tabLst>
            </a:pPr>
            <a:r>
              <a:rPr sz="2400" b="1" spc="-5" dirty="0">
                <a:solidFill>
                  <a:schemeClr val="tx1"/>
                </a:solidFill>
                <a:latin typeface="Times New Roman"/>
                <a:cs typeface="Times New Roman"/>
              </a:rPr>
              <a:t>Gather information from Middle level persons who  have lot of</a:t>
            </a:r>
            <a:r>
              <a:rPr sz="2400" b="1" spc="-7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chemeClr val="tx1"/>
                </a:solidFill>
                <a:latin typeface="Times New Roman"/>
                <a:cs typeface="Times New Roman"/>
              </a:rPr>
              <a:t>experience</a:t>
            </a:r>
            <a:endParaRPr sz="2400" b="1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469900" marR="5080" indent="-457200">
              <a:lnSpc>
                <a:spcPct val="150200"/>
              </a:lnSpc>
              <a:spcBef>
                <a:spcPts val="5"/>
              </a:spcBef>
              <a:buFont typeface="Wingdings" panose="05000000000000000000" pitchFamily="2" charset="2"/>
              <a:buChar char="q"/>
              <a:tabLst>
                <a:tab pos="353060" algn="l"/>
                <a:tab pos="353695" algn="l"/>
              </a:tabLst>
            </a:pPr>
            <a:r>
              <a:rPr sz="2400" b="1" spc="-5" dirty="0">
                <a:solidFill>
                  <a:schemeClr val="tx1"/>
                </a:solidFill>
                <a:latin typeface="Times New Roman"/>
                <a:cs typeface="Times New Roman"/>
              </a:rPr>
              <a:t>Gather both qualitative and quantitative  information </a:t>
            </a:r>
            <a:r>
              <a:rPr sz="2400" b="1" dirty="0">
                <a:solidFill>
                  <a:schemeClr val="tx1"/>
                </a:solidFill>
                <a:latin typeface="Times New Roman"/>
                <a:cs typeface="Times New Roman"/>
              </a:rPr>
              <a:t>&amp; </a:t>
            </a:r>
            <a:r>
              <a:rPr sz="2400" b="1" spc="-5" dirty="0">
                <a:solidFill>
                  <a:schemeClr val="tx1"/>
                </a:solidFill>
                <a:latin typeface="Times New Roman"/>
                <a:cs typeface="Times New Roman"/>
              </a:rPr>
              <a:t>Observe how the organization</a:t>
            </a:r>
            <a:r>
              <a:rPr sz="2400" b="1" spc="-4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chemeClr val="tx1"/>
                </a:solidFill>
                <a:latin typeface="Times New Roman"/>
                <a:cs typeface="Times New Roman"/>
              </a:rPr>
              <a:t>works.</a:t>
            </a:r>
            <a:endParaRPr sz="2400" b="1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5" name="object 4"/>
          <p:cNvSpPr txBox="1">
            <a:spLocks noGrp="1"/>
          </p:cNvSpPr>
          <p:nvPr>
            <p:ph type="title"/>
          </p:nvPr>
        </p:nvSpPr>
        <p:spPr>
          <a:xfrm>
            <a:off x="520700" y="770404"/>
            <a:ext cx="6858000" cy="969496"/>
          </a:xfrm>
          <a:prstGeom prst="rect">
            <a:avLst/>
          </a:prstGeom>
        </p:spPr>
        <p:txBody>
          <a:bodyPr vert="horz" wrap="square" lIns="0" tIns="228600" rIns="0" bIns="0" rtlCol="0">
            <a:spAutoFit/>
          </a:bodyPr>
          <a:lstStyle/>
          <a:p>
            <a:pPr marL="1816100">
              <a:lnSpc>
                <a:spcPct val="100000"/>
              </a:lnSpc>
            </a:pPr>
            <a:r>
              <a:rPr lang="en-US" sz="4800" b="1" u="sng" spc="-5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Continue…</a:t>
            </a:r>
            <a:endParaRPr lang="en-US" sz="4800" b="1" u="sng" spc="-5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812800" y="916107"/>
            <a:ext cx="7680452" cy="823793"/>
          </a:xfrm>
        </p:spPr>
        <p:txBody>
          <a:bodyPr>
            <a:normAutofit/>
          </a:bodyPr>
          <a:lstStyle/>
          <a:p>
            <a:pPr algn="ctr"/>
            <a:r>
              <a:rPr lang="en-US" sz="4800" b="1" u="sng" spc="-5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 Gathering</a:t>
            </a:r>
            <a:r>
              <a:rPr lang="en-US" sz="4800" b="1" u="sng" spc="-6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Tools</a:t>
            </a:r>
            <a:endParaRPr lang="en-US" sz="4800" b="1" u="sng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object 2"/>
          <p:cNvSpPr txBox="1">
            <a:spLocks noGrp="1"/>
          </p:cNvSpPr>
          <p:nvPr>
            <p:ph idx="1"/>
          </p:nvPr>
        </p:nvSpPr>
        <p:spPr>
          <a:xfrm>
            <a:off x="977900" y="2197100"/>
            <a:ext cx="7220204" cy="2699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Review of Literature, Procedures and Forms.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Site Observation. 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Interviews and Questionnaires.</a:t>
            </a:r>
          </a:p>
          <a:p>
            <a:endParaRPr lang="en-US" sz="28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073" y="596900"/>
            <a:ext cx="7680452" cy="1231106"/>
          </a:xfrm>
        </p:spPr>
        <p:txBody>
          <a:bodyPr>
            <a:normAutofit/>
          </a:bodyPr>
          <a:lstStyle/>
          <a:p>
            <a:pPr algn="ctr"/>
            <a:r>
              <a:rPr lang="en-US" sz="4000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Review of Literature, </a:t>
            </a:r>
            <a:br>
              <a:rPr lang="en-US" sz="4000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Procedures and Forms </a:t>
            </a:r>
            <a:endParaRPr lang="en-US" sz="4000" b="1" u="sng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1054100" y="2044700"/>
            <a:ext cx="7848600" cy="4191000"/>
          </a:xfrm>
        </p:spPr>
        <p:txBody>
          <a:bodyPr>
            <a:no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 uses the forms?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important are they to the user?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the forms include all the necessary information?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items should be added or deleted?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many departments receive the existing forms? Why?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readable and easy to follow in the form?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does the information in the form help other users make better decisions? </a:t>
            </a:r>
          </a:p>
          <a:p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100" y="1206500"/>
            <a:ext cx="7680452" cy="615553"/>
          </a:xfrm>
        </p:spPr>
        <p:txBody>
          <a:bodyPr>
            <a:noAutofit/>
          </a:bodyPr>
          <a:lstStyle/>
          <a:p>
            <a:pPr algn="ctr"/>
            <a:r>
              <a:rPr lang="en-US" sz="4800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Site Observation </a:t>
            </a:r>
            <a:endParaRPr lang="en-US" sz="4800" b="1" u="sng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903224" y="1968500"/>
            <a:ext cx="8075676" cy="4038600"/>
          </a:xfrm>
        </p:spPr>
        <p:txBody>
          <a:bodyPr>
            <a:no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kind of system is it? What does it do?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 runs the system? Who are the important people in it?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is the history of the system? How did it get to its present stage of development?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kind of system is it in comparison with other systems in the organization?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it a fast paced or slow system to external crises? </a:t>
            </a:r>
          </a:p>
          <a:p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300" y="1206500"/>
            <a:ext cx="7878827" cy="553998"/>
          </a:xfrm>
        </p:spPr>
        <p:txBody>
          <a:bodyPr>
            <a:noAutofit/>
          </a:bodyPr>
          <a:lstStyle/>
          <a:p>
            <a:pPr algn="ctr"/>
            <a:r>
              <a:rPr lang="en-US" sz="4400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Problems in On Site Observation </a:t>
            </a:r>
            <a:endParaRPr lang="en-US" sz="4400" b="1" u="sng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949196" y="2044700"/>
            <a:ext cx="7801103" cy="3323987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Intruding into the user’s area often results in adverse reactions by the staff, therefore adequate preparation and training are important.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Attitudes and motivations cannot be readily observed.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Observations are subject to error due to the observer’s misinterpretation.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Unproductive, long hours are often spent in an attempt to observe specific one time activities or events. </a:t>
            </a:r>
          </a:p>
          <a:p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1_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205</TotalTime>
  <Words>819</Words>
  <Application>Microsoft Office PowerPoint</Application>
  <PresentationFormat>Custom</PresentationFormat>
  <Paragraphs>113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Aharoni</vt:lpstr>
      <vt:lpstr>Arial Black</vt:lpstr>
      <vt:lpstr>Calibri</vt:lpstr>
      <vt:lpstr>Calibri Light</vt:lpstr>
      <vt:lpstr>Cooper Black</vt:lpstr>
      <vt:lpstr>Times New Roman</vt:lpstr>
      <vt:lpstr>Wingdings</vt:lpstr>
      <vt:lpstr>Retrospect</vt:lpstr>
      <vt:lpstr>1_Retrospect</vt:lpstr>
      <vt:lpstr>PowerPoint Presentation</vt:lpstr>
      <vt:lpstr>Learning Goals</vt:lpstr>
      <vt:lpstr>PowerPoint Presentation</vt:lpstr>
      <vt:lpstr>Information Sources</vt:lpstr>
      <vt:lpstr>Continue…</vt:lpstr>
      <vt:lpstr>Information Gathering Tools</vt:lpstr>
      <vt:lpstr>Review of Literature,  Procedures and Forms </vt:lpstr>
      <vt:lpstr>On Site Observation </vt:lpstr>
      <vt:lpstr>Problems in On Site Observation </vt:lpstr>
      <vt:lpstr>Interviews </vt:lpstr>
      <vt:lpstr>Interviews </vt:lpstr>
      <vt:lpstr>Planning an Interview</vt:lpstr>
      <vt:lpstr> Interviewing Technique</vt:lpstr>
      <vt:lpstr> Continue…</vt:lpstr>
      <vt:lpstr>Use of Questionnaires</vt:lpstr>
      <vt:lpstr>Advantages of Questionnaires </vt:lpstr>
      <vt:lpstr>Types of Interviews and Questionnaires </vt:lpstr>
      <vt:lpstr>The Unstructured Alternative </vt:lpstr>
      <vt:lpstr>The Structured Alternative </vt:lpstr>
      <vt:lpstr>Closed Questions</vt:lpstr>
      <vt:lpstr>Information Gathering other Methods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CADL</dc:creator>
  <cp:lastModifiedBy>diu</cp:lastModifiedBy>
  <cp:revision>45</cp:revision>
  <dcterms:created xsi:type="dcterms:W3CDTF">2017-05-14T21:46:30Z</dcterms:created>
  <dcterms:modified xsi:type="dcterms:W3CDTF">2019-06-24T05:12:11Z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2007-12-10T00:00:00Z</vt:filetime>
  </property>
  <property fmtid="{D5CDD505-2E9C-101B-9397-08002B2CF9AE}" pid="3" name="Creator">
    <vt:lpwstr>Acrobat PDFMaker 7.0 for PowerPoint</vt:lpwstr>
  </property>
  <property fmtid="{D5CDD505-2E9C-101B-9397-08002B2CF9AE}" pid="4" name="LastSaved">
    <vt:filetime>2017-05-14T00:00:00Z</vt:filetime>
  </property>
</Properties>
</file>