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9.xml"/>
  <Override ContentType="application/vnd.openxmlformats-officedocument.presentationml.slideMaster+xml" PartName="/ppt/slideMasters/slideMaster18.xml"/>
  <Override ContentType="application/vnd.openxmlformats-officedocument.presentationml.slideMaster+xml" PartName="/ppt/slideMasters/slideMaster13.xml"/>
  <Override ContentType="application/vnd.openxmlformats-officedocument.presentationml.slideMaster+xml" PartName="/ppt/slideMasters/slideMaster21.xml"/>
  <Override ContentType="application/vnd.openxmlformats-officedocument.presentationml.slideMaster+xml" PartName="/ppt/slideMasters/slideMaster5.xml"/>
  <Override ContentType="application/vnd.openxmlformats-officedocument.presentationml.slideMaster+xml" PartName="/ppt/slideMasters/slideMaster8.xml"/>
  <Override ContentType="application/vnd.openxmlformats-officedocument.presentationml.slideMaster+xml" PartName="/ppt/slideMasters/slideMaster3.xml"/>
  <Override ContentType="application/vnd.openxmlformats-officedocument.presentationml.slideMaster+xml" PartName="/ppt/slideMasters/slideMaster25.xml"/>
  <Override ContentType="application/vnd.openxmlformats-officedocument.presentationml.slideMaster+xml" PartName="/ppt/slideMasters/slideMaster19.xml"/>
  <Override ContentType="application/vnd.openxmlformats-officedocument.presentationml.slideMaster+xml" PartName="/ppt/slideMasters/slideMaster12.xml"/>
  <Override ContentType="application/vnd.openxmlformats-officedocument.presentationml.slideMaster+xml" PartName="/ppt/slideMasters/slideMaster16.xml"/>
  <Override ContentType="application/vnd.openxmlformats-officedocument.presentationml.slideMaster+xml" PartName="/ppt/slideMasters/slideMaster4.xml"/>
  <Override ContentType="application/vnd.openxmlformats-officedocument.presentationml.slideMaster+xml" PartName="/ppt/slideMasters/slideMaster20.xml"/>
  <Override ContentType="application/vnd.openxmlformats-officedocument.presentationml.slideMaster+xml" PartName="/ppt/slideMasters/slideMaster2.xml"/>
  <Override ContentType="application/vnd.openxmlformats-officedocument.presentationml.slideMaster+xml" PartName="/ppt/slideMasters/slideMaster24.xml"/>
  <Override ContentType="application/vnd.openxmlformats-officedocument.presentationml.slideMaster+xml" PartName="/ppt/slideMasters/slideMaster11.xml"/>
  <Override ContentType="application/vnd.openxmlformats-officedocument.presentationml.slideMaster+xml" PartName="/ppt/slideMasters/slideMaster10.xml"/>
  <Override ContentType="application/vnd.openxmlformats-officedocument.presentationml.slideMaster+xml" PartName="/ppt/slideMasters/slideMaster15.xml"/>
  <Override ContentType="application/vnd.openxmlformats-officedocument.presentationml.slideMaster+xml" PartName="/ppt/slideMasters/slideMaster23.xml"/>
  <Override ContentType="application/vnd.openxmlformats-officedocument.presentationml.slideMaster+xml" PartName="/ppt/slideMasters/slideMaster1.xml"/>
  <Override ContentType="application/vnd.openxmlformats-officedocument.presentationml.slideMaster+xml" PartName="/ppt/slideMasters/slideMaster7.xml"/>
  <Override ContentType="application/vnd.openxmlformats-officedocument.presentationml.slideMaster+xml" PartName="/ppt/slideMasters/slideMaster14.xml"/>
  <Override ContentType="application/vnd.openxmlformats-officedocument.presentationml.slideMaster+xml" PartName="/ppt/slideMasters/slideMaster17.xml"/>
  <Override ContentType="application/vnd.openxmlformats-officedocument.presentationml.slideMaster+xml" PartName="/ppt/slideMasters/slideMaster22.xml"/>
  <Override ContentType="application/vnd.openxmlformats-officedocument.presentationml.slideMaster+xml" PartName="/ppt/slideMasters/slideMaster6.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0.xml"/>
  <Override ContentType="application/vnd.openxmlformats-officedocument.theme+xml" PartName="/ppt/theme/theme17.xml"/>
  <Override ContentType="application/vnd.openxmlformats-officedocument.theme+xml" PartName="/ppt/theme/theme11.xml"/>
  <Override ContentType="application/vnd.openxmlformats-officedocument.theme+xml" PartName="/ppt/theme/theme24.xml"/>
  <Override ContentType="application/vnd.openxmlformats-officedocument.theme+xml" PartName="/ppt/theme/theme5.xml"/>
  <Override ContentType="application/vnd.openxmlformats-officedocument.theme+xml" PartName="/ppt/theme/theme26.xml"/>
  <Override ContentType="application/vnd.openxmlformats-officedocument.theme+xml" PartName="/ppt/theme/theme7.xml"/>
  <Override ContentType="application/vnd.openxmlformats-officedocument.theme+xml" PartName="/ppt/theme/theme4.xml"/>
  <Override ContentType="application/vnd.openxmlformats-officedocument.theme+xml" PartName="/ppt/theme/theme18.xml"/>
  <Override ContentType="application/vnd.openxmlformats-officedocument.theme+xml" PartName="/ppt/theme/theme23.xml"/>
  <Override ContentType="application/vnd.openxmlformats-officedocument.theme+xml" PartName="/ppt/theme/theme8.xml"/>
  <Override ContentType="application/vnd.openxmlformats-officedocument.theme+xml" PartName="/ppt/theme/theme10.xml"/>
  <Override ContentType="application/vnd.openxmlformats-officedocument.theme+xml" PartName="/ppt/theme/theme14.xml"/>
  <Override ContentType="application/vnd.openxmlformats-officedocument.theme+xml" PartName="/ppt/theme/theme19.xml"/>
  <Override ContentType="application/vnd.openxmlformats-officedocument.theme+xml" PartName="/ppt/theme/theme22.xml"/>
  <Override ContentType="application/vnd.openxmlformats-officedocument.theme+xml" PartName="/ppt/theme/theme3.xml"/>
  <Override ContentType="application/vnd.openxmlformats-officedocument.theme+xml" PartName="/ppt/theme/theme15.xml"/>
  <Override ContentType="application/vnd.openxmlformats-officedocument.theme+xml" PartName="/ppt/theme/theme9.xml"/>
  <Override ContentType="application/vnd.openxmlformats-officedocument.theme+xml" PartName="/ppt/theme/theme13.xml"/>
  <Override ContentType="application/vnd.openxmlformats-officedocument.theme+xml" PartName="/ppt/theme/theme21.xml"/>
  <Override ContentType="application/vnd.openxmlformats-officedocument.theme+xml" PartName="/ppt/theme/theme2.xml"/>
  <Override ContentType="application/vnd.openxmlformats-officedocument.theme+xml" PartName="/ppt/theme/theme16.xml"/>
  <Override ContentType="application/vnd.openxmlformats-officedocument.theme+xml" PartName="/ppt/theme/theme25.xml"/>
  <Override ContentType="application/vnd.openxmlformats-officedocument.theme+xml" PartName="/ppt/theme/theme12.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60" r:id="rId6"/>
    <p:sldMasterId id="2147483662" r:id="rId7"/>
    <p:sldMasterId id="2147483663" r:id="rId8"/>
    <p:sldMasterId id="2147483664" r:id="rId9"/>
    <p:sldMasterId id="2147483666" r:id="rId10"/>
    <p:sldMasterId id="2147483668" r:id="rId11"/>
    <p:sldMasterId id="2147483670" r:id="rId12"/>
    <p:sldMasterId id="2147483672" r:id="rId13"/>
    <p:sldMasterId id="2147483674" r:id="rId14"/>
    <p:sldMasterId id="2147483676" r:id="rId15"/>
    <p:sldMasterId id="2147483678" r:id="rId16"/>
    <p:sldMasterId id="2147483680" r:id="rId17"/>
    <p:sldMasterId id="2147483682" r:id="rId18"/>
    <p:sldMasterId id="2147483684" r:id="rId19"/>
    <p:sldMasterId id="2147483686" r:id="rId20"/>
    <p:sldMasterId id="2147483688" r:id="rId21"/>
    <p:sldMasterId id="2147483690" r:id="rId22"/>
    <p:sldMasterId id="2147483692" r:id="rId23"/>
    <p:sldMasterId id="2147483694" r:id="rId24"/>
    <p:sldMasterId id="2147483696" r:id="rId25"/>
    <p:sldMasterId id="2147483698" r:id="rId26"/>
    <p:sldMasterId id="2147483700" r:id="rId27"/>
    <p:sldMasterId id="2147483702" r:id="rId28"/>
    <p:sldMasterId id="2147483704" r:id="rId29"/>
  </p:sldMasterIdLst>
  <p:notesMasterIdLst>
    <p:notesMasterId r:id="rId30"/>
  </p:notesMasterIdLst>
  <p:sldIdLst>
    <p:sldId id="256" r:id="rId31"/>
    <p:sldId id="257" r:id="rId32"/>
    <p:sldId id="258" r:id="rId33"/>
    <p:sldId id="259" r:id="rId34"/>
    <p:sldId id="260" r:id="rId35"/>
    <p:sldId id="261" r:id="rId36"/>
    <p:sldId id="262" r:id="rId37"/>
    <p:sldId id="263" r:id="rId38"/>
    <p:sldId id="264" r:id="rId39"/>
    <p:sldId id="265" r:id="rId40"/>
    <p:sldId id="266" r:id="rId41"/>
    <p:sldId id="267" r:id="rId42"/>
    <p:sldId id="268" r:id="rId43"/>
    <p:sldId id="269" r:id="rId44"/>
    <p:sldId id="270" r:id="rId45"/>
    <p:sldId id="271" r:id="rId46"/>
    <p:sldId id="272" r:id="rId47"/>
    <p:sldId id="273" r:id="rId48"/>
    <p:sldId id="274" r:id="rId49"/>
    <p:sldId id="275" r:id="rId50"/>
    <p:sldId id="276" r:id="rId51"/>
    <p:sldId id="277" r:id="rId52"/>
    <p:sldId id="278" r:id="rId53"/>
    <p:sldId id="279" r:id="rId54"/>
    <p:sldId id="280" r:id="rId55"/>
    <p:sldId id="281" r:id="rId56"/>
    <p:sldId id="282" r:id="rId57"/>
    <p:sldId id="283" r:id="rId58"/>
    <p:sldId id="284" r:id="rId59"/>
    <p:sldId id="285" r:id="rId60"/>
    <p:sldId id="286" r:id="rId61"/>
    <p:sldId id="287" r:id="rId62"/>
    <p:sldId id="288" r:id="rId63"/>
    <p:sldId id="289" r:id="rId6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65" roundtripDataSignature="AMtx7mi+RBotwqeMHfrPHzZofBdLtHeC1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8680D64-BD30-4ADD-B04B-7B216ECA4CD8}">
  <a:tblStyle styleId="{28680D64-BD30-4ADD-B04B-7B216ECA4CD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10.xml"/><Relationship Id="rId42" Type="http://schemas.openxmlformats.org/officeDocument/2006/relationships/slide" Target="slides/slide12.xml"/><Relationship Id="rId41" Type="http://schemas.openxmlformats.org/officeDocument/2006/relationships/slide" Target="slides/slide11.xml"/><Relationship Id="rId44" Type="http://schemas.openxmlformats.org/officeDocument/2006/relationships/slide" Target="slides/slide14.xml"/><Relationship Id="rId43" Type="http://schemas.openxmlformats.org/officeDocument/2006/relationships/slide" Target="slides/slide13.xml"/><Relationship Id="rId46" Type="http://schemas.openxmlformats.org/officeDocument/2006/relationships/slide" Target="slides/slide16.xml"/><Relationship Id="rId45" Type="http://schemas.openxmlformats.org/officeDocument/2006/relationships/slide" Target="slides/slide15.xml"/><Relationship Id="rId1" Type="http://schemas.openxmlformats.org/officeDocument/2006/relationships/theme" Target="theme/theme25.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Master" Target="slideMasters/slideMaster5.xml"/><Relationship Id="rId48" Type="http://schemas.openxmlformats.org/officeDocument/2006/relationships/slide" Target="slides/slide18.xml"/><Relationship Id="rId47" Type="http://schemas.openxmlformats.org/officeDocument/2006/relationships/slide" Target="slides/slide17.xml"/><Relationship Id="rId49" Type="http://schemas.openxmlformats.org/officeDocument/2006/relationships/slide" Target="slides/slide19.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slideMaster" Target="slideMasters/slideMaster4.xml"/><Relationship Id="rId31" Type="http://schemas.openxmlformats.org/officeDocument/2006/relationships/slide" Target="slides/slide1.xml"/><Relationship Id="rId30" Type="http://schemas.openxmlformats.org/officeDocument/2006/relationships/notesMaster" Target="notesMasters/notesMaster1.xml"/><Relationship Id="rId33" Type="http://schemas.openxmlformats.org/officeDocument/2006/relationships/slide" Target="slides/slide3.xml"/><Relationship Id="rId32" Type="http://schemas.openxmlformats.org/officeDocument/2006/relationships/slide" Target="slides/slide2.xml"/><Relationship Id="rId35" Type="http://schemas.openxmlformats.org/officeDocument/2006/relationships/slide" Target="slides/slide5.xml"/><Relationship Id="rId34" Type="http://schemas.openxmlformats.org/officeDocument/2006/relationships/slide" Target="slides/slide4.xml"/><Relationship Id="rId37" Type="http://schemas.openxmlformats.org/officeDocument/2006/relationships/slide" Target="slides/slide7.xml"/><Relationship Id="rId36" Type="http://schemas.openxmlformats.org/officeDocument/2006/relationships/slide" Target="slides/slide6.xml"/><Relationship Id="rId39" Type="http://schemas.openxmlformats.org/officeDocument/2006/relationships/slide" Target="slides/slide9.xml"/><Relationship Id="rId38" Type="http://schemas.openxmlformats.org/officeDocument/2006/relationships/slide" Target="slides/slide8.xml"/><Relationship Id="rId62" Type="http://schemas.openxmlformats.org/officeDocument/2006/relationships/slide" Target="slides/slide32.xml"/><Relationship Id="rId61" Type="http://schemas.openxmlformats.org/officeDocument/2006/relationships/slide" Target="slides/slide31.xml"/><Relationship Id="rId20" Type="http://schemas.openxmlformats.org/officeDocument/2006/relationships/slideMaster" Target="slideMasters/slideMaster16.xml"/><Relationship Id="rId64" Type="http://schemas.openxmlformats.org/officeDocument/2006/relationships/slide" Target="slides/slide34.xml"/><Relationship Id="rId63" Type="http://schemas.openxmlformats.org/officeDocument/2006/relationships/slide" Target="slides/slide33.xml"/><Relationship Id="rId22" Type="http://schemas.openxmlformats.org/officeDocument/2006/relationships/slideMaster" Target="slideMasters/slideMaster18.xml"/><Relationship Id="rId21" Type="http://schemas.openxmlformats.org/officeDocument/2006/relationships/slideMaster" Target="slideMasters/slideMaster17.xml"/><Relationship Id="rId65" Type="http://customschemas.google.com/relationships/presentationmetadata" Target="metadata"/><Relationship Id="rId24" Type="http://schemas.openxmlformats.org/officeDocument/2006/relationships/slideMaster" Target="slideMasters/slideMaster20.xml"/><Relationship Id="rId23" Type="http://schemas.openxmlformats.org/officeDocument/2006/relationships/slideMaster" Target="slideMasters/slideMaster19.xml"/><Relationship Id="rId60" Type="http://schemas.openxmlformats.org/officeDocument/2006/relationships/slide" Target="slides/slide30.xml"/><Relationship Id="rId26" Type="http://schemas.openxmlformats.org/officeDocument/2006/relationships/slideMaster" Target="slideMasters/slideMaster22.xml"/><Relationship Id="rId25" Type="http://schemas.openxmlformats.org/officeDocument/2006/relationships/slideMaster" Target="slideMasters/slideMaster21.xml"/><Relationship Id="rId28" Type="http://schemas.openxmlformats.org/officeDocument/2006/relationships/slideMaster" Target="slideMasters/slideMaster24.xml"/><Relationship Id="rId27" Type="http://schemas.openxmlformats.org/officeDocument/2006/relationships/slideMaster" Target="slideMasters/slideMaster23.xml"/><Relationship Id="rId29" Type="http://schemas.openxmlformats.org/officeDocument/2006/relationships/slideMaster" Target="slideMasters/slideMaster25.xml"/><Relationship Id="rId51" Type="http://schemas.openxmlformats.org/officeDocument/2006/relationships/slide" Target="slides/slide21.xml"/><Relationship Id="rId50" Type="http://schemas.openxmlformats.org/officeDocument/2006/relationships/slide" Target="slides/slide20.xml"/><Relationship Id="rId53" Type="http://schemas.openxmlformats.org/officeDocument/2006/relationships/slide" Target="slides/slide23.xml"/><Relationship Id="rId52" Type="http://schemas.openxmlformats.org/officeDocument/2006/relationships/slide" Target="slides/slide22.xml"/><Relationship Id="rId11" Type="http://schemas.openxmlformats.org/officeDocument/2006/relationships/slideMaster" Target="slideMasters/slideMaster7.xml"/><Relationship Id="rId55" Type="http://schemas.openxmlformats.org/officeDocument/2006/relationships/slide" Target="slides/slide25.xml"/><Relationship Id="rId10" Type="http://schemas.openxmlformats.org/officeDocument/2006/relationships/slideMaster" Target="slideMasters/slideMaster6.xml"/><Relationship Id="rId54" Type="http://schemas.openxmlformats.org/officeDocument/2006/relationships/slide" Target="slides/slide24.xml"/><Relationship Id="rId13" Type="http://schemas.openxmlformats.org/officeDocument/2006/relationships/slideMaster" Target="slideMasters/slideMaster9.xml"/><Relationship Id="rId57" Type="http://schemas.openxmlformats.org/officeDocument/2006/relationships/slide" Target="slides/slide27.xml"/><Relationship Id="rId12" Type="http://schemas.openxmlformats.org/officeDocument/2006/relationships/slideMaster" Target="slideMasters/slideMaster8.xml"/><Relationship Id="rId56" Type="http://schemas.openxmlformats.org/officeDocument/2006/relationships/slide" Target="slides/slide26.xml"/><Relationship Id="rId15" Type="http://schemas.openxmlformats.org/officeDocument/2006/relationships/slideMaster" Target="slideMasters/slideMaster11.xml"/><Relationship Id="rId59" Type="http://schemas.openxmlformats.org/officeDocument/2006/relationships/slide" Target="slides/slide29.xml"/><Relationship Id="rId14" Type="http://schemas.openxmlformats.org/officeDocument/2006/relationships/slideMaster" Target="slideMasters/slideMaster10.xml"/><Relationship Id="rId58" Type="http://schemas.openxmlformats.org/officeDocument/2006/relationships/slide" Target="slides/slide28.xml"/><Relationship Id="rId17" Type="http://schemas.openxmlformats.org/officeDocument/2006/relationships/slideMaster" Target="slideMasters/slideMaster13.xml"/><Relationship Id="rId16" Type="http://schemas.openxmlformats.org/officeDocument/2006/relationships/slideMaster" Target="slideMasters/slideMaster12.xml"/><Relationship Id="rId19" Type="http://schemas.openxmlformats.org/officeDocument/2006/relationships/slideMaster" Target="slideMasters/slideMaster15.xml"/><Relationship Id="rId18" Type="http://schemas.openxmlformats.org/officeDocument/2006/relationships/slideMaster" Target="slideMasters/slideMaster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8" name="Google Shape;37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6" name="Google Shape;43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3" name="Google Shape;44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1" name="Google Shape;45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9" name="Google Shape;45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p1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6" name="Google Shape;466;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p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2" name="Google Shape;47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8" name="Google Shape;47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2" name="Shape 482"/>
        <p:cNvGrpSpPr/>
        <p:nvPr/>
      </p:nvGrpSpPr>
      <p:grpSpPr>
        <a:xfrm>
          <a:off x="0" y="0"/>
          <a:ext cx="0" cy="0"/>
          <a:chOff x="0" y="0"/>
          <a:chExt cx="0" cy="0"/>
        </a:xfrm>
      </p:grpSpPr>
      <p:sp>
        <p:nvSpPr>
          <p:cNvPr id="483" name="Google Shape;483;p1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4" name="Google Shape;48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p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1" name="Google Shape;491;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p1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7" name="Google Shape;497;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3" name="Google Shape;38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3" name="Google Shape;50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7" name="Shape 507"/>
        <p:cNvGrpSpPr/>
        <p:nvPr/>
      </p:nvGrpSpPr>
      <p:grpSpPr>
        <a:xfrm>
          <a:off x="0" y="0"/>
          <a:ext cx="0" cy="0"/>
          <a:chOff x="0" y="0"/>
          <a:chExt cx="0" cy="0"/>
        </a:xfrm>
      </p:grpSpPr>
      <p:sp>
        <p:nvSpPr>
          <p:cNvPr id="508" name="Google Shape;508;p2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9" name="Google Shape;509;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2" name="Shape 512"/>
        <p:cNvGrpSpPr/>
        <p:nvPr/>
      </p:nvGrpSpPr>
      <p:grpSpPr>
        <a:xfrm>
          <a:off x="0" y="0"/>
          <a:ext cx="0" cy="0"/>
          <a:chOff x="0" y="0"/>
          <a:chExt cx="0" cy="0"/>
        </a:xfrm>
      </p:grpSpPr>
      <p:sp>
        <p:nvSpPr>
          <p:cNvPr id="513" name="Google Shape;513;p2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4" name="Google Shape;51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20" name="Google Shape;520;p2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Niger 48</a:t>
            </a:r>
            <a:endParaRPr/>
          </a:p>
        </p:txBody>
      </p:sp>
      <p:sp>
        <p:nvSpPr>
          <p:cNvPr id="521" name="Google Shape;521;p23: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5" name="Shape 525"/>
        <p:cNvGrpSpPr/>
        <p:nvPr/>
      </p:nvGrpSpPr>
      <p:grpSpPr>
        <a:xfrm>
          <a:off x="0" y="0"/>
          <a:ext cx="0" cy="0"/>
          <a:chOff x="0" y="0"/>
          <a:chExt cx="0" cy="0"/>
        </a:xfrm>
      </p:grpSpPr>
      <p:sp>
        <p:nvSpPr>
          <p:cNvPr id="526" name="Google Shape;52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27" name="Google Shape;527;p2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24: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p2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6" name="Google Shape;536;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42" name="Google Shape;542;p2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Crude birth rate is frequently used in population geography and demography and is a useful indicator in studies of population around the world. The crude birth rate could be of concern for particular countries who may be experiencing population decline, or for national governments who are worried about population growth rates that are higher than their country can sustain</a:t>
            </a:r>
            <a:endParaRPr/>
          </a:p>
        </p:txBody>
      </p:sp>
      <p:sp>
        <p:nvSpPr>
          <p:cNvPr id="543" name="Google Shape;543;p26: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8" name="Shape 548"/>
        <p:cNvGrpSpPr/>
        <p:nvPr/>
      </p:nvGrpSpPr>
      <p:grpSpPr>
        <a:xfrm>
          <a:off x="0" y="0"/>
          <a:ext cx="0" cy="0"/>
          <a:chOff x="0" y="0"/>
          <a:chExt cx="0" cy="0"/>
        </a:xfrm>
      </p:grpSpPr>
      <p:sp>
        <p:nvSpPr>
          <p:cNvPr id="549" name="Google Shape;549;p2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0" name="Google Shape;550;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5" name="Shape 555"/>
        <p:cNvGrpSpPr/>
        <p:nvPr/>
      </p:nvGrpSpPr>
      <p:grpSpPr>
        <a:xfrm>
          <a:off x="0" y="0"/>
          <a:ext cx="0" cy="0"/>
          <a:chOff x="0" y="0"/>
          <a:chExt cx="0" cy="0"/>
        </a:xfrm>
      </p:grpSpPr>
      <p:sp>
        <p:nvSpPr>
          <p:cNvPr id="556" name="Google Shape;556;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57" name="Google Shape;557;p2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Niger 48</a:t>
            </a:r>
            <a:endParaRPr/>
          </a:p>
        </p:txBody>
      </p:sp>
      <p:sp>
        <p:nvSpPr>
          <p:cNvPr id="558" name="Google Shape;558;p28: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2" name="Shape 562"/>
        <p:cNvGrpSpPr/>
        <p:nvPr/>
      </p:nvGrpSpPr>
      <p:grpSpPr>
        <a:xfrm>
          <a:off x="0" y="0"/>
          <a:ext cx="0" cy="0"/>
          <a:chOff x="0" y="0"/>
          <a:chExt cx="0" cy="0"/>
        </a:xfrm>
      </p:grpSpPr>
      <p:sp>
        <p:nvSpPr>
          <p:cNvPr id="563" name="Google Shape;563;p2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4" name="Google Shape;56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0" name="Google Shape;39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8" name="Shape 568"/>
        <p:cNvGrpSpPr/>
        <p:nvPr/>
      </p:nvGrpSpPr>
      <p:grpSpPr>
        <a:xfrm>
          <a:off x="0" y="0"/>
          <a:ext cx="0" cy="0"/>
          <a:chOff x="0" y="0"/>
          <a:chExt cx="0" cy="0"/>
        </a:xfrm>
      </p:grpSpPr>
      <p:sp>
        <p:nvSpPr>
          <p:cNvPr id="569" name="Google Shape;569;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0" name="Google Shape;570;p3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Niger 48</a:t>
            </a:r>
            <a:endParaRPr/>
          </a:p>
        </p:txBody>
      </p:sp>
      <p:sp>
        <p:nvSpPr>
          <p:cNvPr id="571" name="Google Shape;571;p30: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5" name="Shape 575"/>
        <p:cNvGrpSpPr/>
        <p:nvPr/>
      </p:nvGrpSpPr>
      <p:grpSpPr>
        <a:xfrm>
          <a:off x="0" y="0"/>
          <a:ext cx="0" cy="0"/>
          <a:chOff x="0" y="0"/>
          <a:chExt cx="0" cy="0"/>
        </a:xfrm>
      </p:grpSpPr>
      <p:sp>
        <p:nvSpPr>
          <p:cNvPr id="576" name="Google Shape;576;p3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7" name="Google Shape;577;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3" name="Shape 583"/>
        <p:cNvGrpSpPr/>
        <p:nvPr/>
      </p:nvGrpSpPr>
      <p:grpSpPr>
        <a:xfrm>
          <a:off x="0" y="0"/>
          <a:ext cx="0" cy="0"/>
          <a:chOff x="0" y="0"/>
          <a:chExt cx="0" cy="0"/>
        </a:xfrm>
      </p:grpSpPr>
      <p:sp>
        <p:nvSpPr>
          <p:cNvPr id="584" name="Google Shape;584;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85" name="Google Shape;585;p3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SzPts val="1800"/>
              <a:buNone/>
            </a:pPr>
            <a:r>
              <a:rPr lang="en-US">
                <a:solidFill>
                  <a:srgbClr val="000000"/>
                </a:solidFill>
              </a:rPr>
              <a:t>Census</a:t>
            </a:r>
            <a:endParaRPr/>
          </a:p>
          <a:p>
            <a:pPr indent="0" lvl="0" marL="0" rtl="0" algn="l">
              <a:spcBef>
                <a:spcPts val="0"/>
              </a:spcBef>
              <a:spcAft>
                <a:spcPts val="0"/>
              </a:spcAft>
              <a:buClr>
                <a:srgbClr val="000000"/>
              </a:buClr>
              <a:buSzPts val="1800"/>
              <a:buNone/>
            </a:pPr>
            <a:r>
              <a:rPr lang="en-US">
                <a:solidFill>
                  <a:srgbClr val="000000"/>
                </a:solidFill>
              </a:rPr>
              <a:t> </a:t>
            </a:r>
            <a:endParaRPr/>
          </a:p>
          <a:p>
            <a:pPr indent="0" lvl="0" marL="0" rtl="0" algn="just">
              <a:spcBef>
                <a:spcPts val="0"/>
              </a:spcBef>
              <a:spcAft>
                <a:spcPts val="0"/>
              </a:spcAft>
              <a:buClr>
                <a:srgbClr val="000000"/>
              </a:buClr>
              <a:buSzPts val="1800"/>
              <a:buFont typeface="Arial"/>
              <a:buNone/>
            </a:pPr>
            <a:r>
              <a:rPr lang="en-US">
                <a:solidFill>
                  <a:srgbClr val="000000"/>
                </a:solidFill>
                <a:latin typeface="Arial"/>
                <a:ea typeface="Arial"/>
                <a:cs typeface="Arial"/>
                <a:sym typeface="Arial"/>
              </a:rPr>
              <a:t>Bangladesh Bureau of Statistics (BBS) has 8 wings. One of those is Census Wing, which is responsible for conducting three decennial censuses: the Population and Housing Census, the Agriculture Census, and the Economic Census.</a:t>
            </a:r>
            <a:endParaRPr>
              <a:solidFill>
                <a:srgbClr val="000000"/>
              </a:solidFill>
            </a:endParaRPr>
          </a:p>
          <a:p>
            <a:pPr indent="0" lvl="0" marL="0" rtl="0" algn="just">
              <a:spcBef>
                <a:spcPts val="0"/>
              </a:spcBef>
              <a:spcAft>
                <a:spcPts val="0"/>
              </a:spcAft>
              <a:buClr>
                <a:srgbClr val="000000"/>
              </a:buClr>
              <a:buSzPts val="1800"/>
              <a:buFont typeface="Arial"/>
              <a:buNone/>
            </a:pPr>
            <a:r>
              <a:rPr lang="en-US">
                <a:solidFill>
                  <a:srgbClr val="000000"/>
                </a:solidFill>
                <a:latin typeface="Arial"/>
                <a:ea typeface="Arial"/>
                <a:cs typeface="Arial"/>
                <a:sym typeface="Arial"/>
              </a:rPr>
              <a:t> </a:t>
            </a:r>
            <a:endParaRPr>
              <a:solidFill>
                <a:srgbClr val="000000"/>
              </a:solidFill>
            </a:endParaRPr>
          </a:p>
          <a:p>
            <a:pPr indent="0" lvl="0" marL="0" rtl="0" algn="just">
              <a:spcBef>
                <a:spcPts val="0"/>
              </a:spcBef>
              <a:spcAft>
                <a:spcPts val="0"/>
              </a:spcAft>
              <a:buClr>
                <a:srgbClr val="000000"/>
              </a:buClr>
              <a:buSzPts val="1800"/>
              <a:buFont typeface="Arial"/>
              <a:buNone/>
            </a:pPr>
            <a:r>
              <a:rPr lang="en-US">
                <a:solidFill>
                  <a:srgbClr val="000000"/>
                </a:solidFill>
                <a:latin typeface="Arial"/>
                <a:ea typeface="Arial"/>
                <a:cs typeface="Arial"/>
                <a:sym typeface="Arial"/>
              </a:rPr>
              <a:t>After the liberation of Bangladesh the first Population and Housing Census was carried out in 1974, the first Agriculture Census in 1977 and the first Economic Census in 1986.</a:t>
            </a:r>
            <a:endParaRPr>
              <a:solidFill>
                <a:srgbClr val="000000"/>
              </a:solidFill>
            </a:endParaRPr>
          </a:p>
          <a:p>
            <a:pPr indent="0" lvl="0" marL="0" rtl="0" algn="just">
              <a:spcBef>
                <a:spcPts val="0"/>
              </a:spcBef>
              <a:spcAft>
                <a:spcPts val="0"/>
              </a:spcAft>
              <a:buClr>
                <a:srgbClr val="000000"/>
              </a:buClr>
              <a:buSzPts val="1800"/>
              <a:buFont typeface="Arial"/>
              <a:buNone/>
            </a:pPr>
            <a:r>
              <a:rPr lang="en-US">
                <a:solidFill>
                  <a:srgbClr val="000000"/>
                </a:solidFill>
                <a:latin typeface="Arial"/>
                <a:ea typeface="Arial"/>
                <a:cs typeface="Arial"/>
                <a:sym typeface="Arial"/>
              </a:rPr>
              <a:t> </a:t>
            </a:r>
            <a:endParaRPr>
              <a:solidFill>
                <a:srgbClr val="000000"/>
              </a:solidFill>
            </a:endParaRPr>
          </a:p>
          <a:p>
            <a:pPr indent="0" lvl="0" marL="0" rtl="0" algn="l">
              <a:spcBef>
                <a:spcPts val="0"/>
              </a:spcBef>
              <a:spcAft>
                <a:spcPts val="0"/>
              </a:spcAft>
              <a:buClr>
                <a:srgbClr val="000000"/>
              </a:buClr>
              <a:buSzPts val="1800"/>
              <a:buFont typeface="Arial"/>
              <a:buNone/>
            </a:pPr>
            <a:r>
              <a:rPr lang="en-US">
                <a:solidFill>
                  <a:srgbClr val="000000"/>
                </a:solidFill>
                <a:latin typeface="Arial"/>
                <a:ea typeface="Arial"/>
                <a:cs typeface="Arial"/>
                <a:sym typeface="Arial"/>
              </a:rPr>
              <a:t>Since Independence there have been five Population and Housing Censuses with the last one completed in 2011; four rounds of Agriculture Census, with the latest one in 2008 and only just two Economic Censuses in 1986 and 2003. It is anticipated that the next Economic Census will be carried out in 2013.</a:t>
            </a:r>
            <a:endParaRPr/>
          </a:p>
        </p:txBody>
      </p:sp>
      <p:sp>
        <p:nvSpPr>
          <p:cNvPr id="586" name="Google Shape;586;p32: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0" name="Shape 590"/>
        <p:cNvGrpSpPr/>
        <p:nvPr/>
      </p:nvGrpSpPr>
      <p:grpSpPr>
        <a:xfrm>
          <a:off x="0" y="0"/>
          <a:ext cx="0" cy="0"/>
          <a:chOff x="0" y="0"/>
          <a:chExt cx="0" cy="0"/>
        </a:xfrm>
      </p:grpSpPr>
      <p:sp>
        <p:nvSpPr>
          <p:cNvPr id="591" name="Google Shape;591;p3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2" name="Google Shape;592;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6" name="Shape 596"/>
        <p:cNvGrpSpPr/>
        <p:nvPr/>
      </p:nvGrpSpPr>
      <p:grpSpPr>
        <a:xfrm>
          <a:off x="0" y="0"/>
          <a:ext cx="0" cy="0"/>
          <a:chOff x="0" y="0"/>
          <a:chExt cx="0" cy="0"/>
        </a:xfrm>
      </p:grpSpPr>
      <p:sp>
        <p:nvSpPr>
          <p:cNvPr id="597" name="Google Shape;597;p3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8" name="Google Shape;598;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7" name="Google Shape;39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4" name="Google Shape;404;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1" name="Google Shape;41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7" name="Google Shape;41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4" name="Google Shape;42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0" name="Google Shape;43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6"/>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3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8" name="Google Shape;18;p3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9" name="Shape 69"/>
        <p:cNvGrpSpPr/>
        <p:nvPr/>
      </p:nvGrpSpPr>
      <p:grpSpPr>
        <a:xfrm>
          <a:off x="0" y="0"/>
          <a:ext cx="0" cy="0"/>
          <a:chOff x="0" y="0"/>
          <a:chExt cx="0" cy="0"/>
        </a:xfrm>
      </p:grpSpPr>
      <p:sp>
        <p:nvSpPr>
          <p:cNvPr id="70" name="Google Shape;70;p4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1" name="Google Shape;71;p4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2" name="Google Shape;72;p4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3" name="Google Shape;73;p4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4" name="Google Shape;74;p4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5" name="Google Shape;75;p4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4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4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4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4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1" name="Google Shape;81;p4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4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4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90" name="Shape 90"/>
        <p:cNvGrpSpPr/>
        <p:nvPr/>
      </p:nvGrpSpPr>
      <p:grpSpPr>
        <a:xfrm>
          <a:off x="0" y="0"/>
          <a:ext cx="0" cy="0"/>
          <a:chOff x="0" y="0"/>
          <a:chExt cx="0" cy="0"/>
        </a:xfrm>
      </p:grpSpPr>
      <p:sp>
        <p:nvSpPr>
          <p:cNvPr id="91" name="Google Shape;91;p40"/>
          <p:cNvSpPr txBox="1"/>
          <p:nvPr>
            <p:ph idx="1" type="body"/>
          </p:nvPr>
        </p:nvSpPr>
        <p:spPr>
          <a:xfrm>
            <a:off x="255588" y="285750"/>
            <a:ext cx="8632825" cy="5486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2" name="Google Shape;92;p40"/>
          <p:cNvSpPr txBox="1"/>
          <p:nvPr>
            <p:ph idx="10" type="dt"/>
          </p:nvPr>
        </p:nvSpPr>
        <p:spPr>
          <a:xfrm>
            <a:off x="581025" y="6248400"/>
            <a:ext cx="211455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40"/>
          <p:cNvSpPr txBox="1"/>
          <p:nvPr>
            <p:ph idx="11" type="ftr"/>
          </p:nvPr>
        </p:nvSpPr>
        <p:spPr>
          <a:xfrm>
            <a:off x="2963862" y="6248400"/>
            <a:ext cx="3216275"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40"/>
          <p:cNvSpPr txBox="1"/>
          <p:nvPr>
            <p:ph idx="12" type="sldNum"/>
          </p:nvPr>
        </p:nvSpPr>
        <p:spPr>
          <a:xfrm>
            <a:off x="6448425" y="6248400"/>
            <a:ext cx="211455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p:zoom dir="in"/>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4" name="Shape 114"/>
        <p:cNvGrpSpPr/>
        <p:nvPr/>
      </p:nvGrpSpPr>
      <p:grpSpPr>
        <a:xfrm>
          <a:off x="0" y="0"/>
          <a:ext cx="0" cy="0"/>
          <a:chOff x="0" y="0"/>
          <a:chExt cx="0" cy="0"/>
        </a:xfrm>
      </p:grpSpPr>
      <p:sp>
        <p:nvSpPr>
          <p:cNvPr id="115" name="Google Shape;115;p52"/>
          <p:cNvSpPr txBox="1"/>
          <p:nvPr>
            <p:ph type="ctrTitle"/>
          </p:nvPr>
        </p:nvSpPr>
        <p:spPr>
          <a:xfrm>
            <a:off x="2701925" y="2130425"/>
            <a:ext cx="4800600" cy="14700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52"/>
          <p:cNvSpPr txBox="1"/>
          <p:nvPr>
            <p:ph idx="1" type="subTitle"/>
          </p:nvPr>
        </p:nvSpPr>
        <p:spPr>
          <a:xfrm>
            <a:off x="2701925" y="3886200"/>
            <a:ext cx="4114800" cy="1752600"/>
          </a:xfrm>
          <a:prstGeom prst="rect">
            <a:avLst/>
          </a:prstGeom>
          <a:noFill/>
          <a:ln>
            <a:noFill/>
          </a:ln>
        </p:spPr>
        <p:txBody>
          <a:bodyPr anchorCtr="0" anchor="t" bIns="45700" lIns="91425" spcFirstLastPara="1" rIns="91425" wrap="square" tIns="45700">
            <a:noAutofit/>
          </a:bodyPr>
          <a:lstStyle>
            <a:lvl1pPr lvl="0" algn="l">
              <a:spcBef>
                <a:spcPts val="480"/>
              </a:spcBef>
              <a:spcAft>
                <a:spcPts val="0"/>
              </a:spcAft>
              <a:buClr>
                <a:srgbClr val="FFFFFF"/>
              </a:buClr>
              <a:buSzPts val="2400"/>
              <a:buFont typeface="Arial"/>
              <a:buNone/>
              <a:defRPr/>
            </a:lvl1pPr>
            <a:lvl2pPr lvl="1" algn="l">
              <a:spcBef>
                <a:spcPts val="360"/>
              </a:spcBef>
              <a:spcAft>
                <a:spcPts val="0"/>
              </a:spcAft>
              <a:buSzPts val="1800"/>
              <a:buChar char="•"/>
              <a:defRPr/>
            </a:lvl2pPr>
            <a:lvl3pPr lvl="2" algn="l">
              <a:spcBef>
                <a:spcPts val="360"/>
              </a:spcBef>
              <a:spcAft>
                <a:spcPts val="0"/>
              </a:spcAft>
              <a:buSzPts val="1800"/>
              <a:buChar char="•"/>
              <a:defRPr/>
            </a:lvl3pPr>
            <a:lvl4pPr lvl="3" algn="l">
              <a:spcBef>
                <a:spcPts val="360"/>
              </a:spcBef>
              <a:spcAft>
                <a:spcPts val="0"/>
              </a:spcAft>
              <a:buSzPts val="180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p:txBody>
      </p:sp>
      <p:sp>
        <p:nvSpPr>
          <p:cNvPr id="117" name="Google Shape;117;p5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5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5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6" name="Shape 126"/>
        <p:cNvGrpSpPr/>
        <p:nvPr/>
      </p:nvGrpSpPr>
      <p:grpSpPr>
        <a:xfrm>
          <a:off x="0" y="0"/>
          <a:ext cx="0" cy="0"/>
          <a:chOff x="0" y="0"/>
          <a:chExt cx="0" cy="0"/>
        </a:xfrm>
      </p:grpSpPr>
      <p:sp>
        <p:nvSpPr>
          <p:cNvPr id="127" name="Google Shape;127;p54"/>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54"/>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9" name="Google Shape;129;p5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5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5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8" name="Shape 138"/>
        <p:cNvGrpSpPr/>
        <p:nvPr/>
      </p:nvGrpSpPr>
      <p:grpSpPr>
        <a:xfrm>
          <a:off x="0" y="0"/>
          <a:ext cx="0" cy="0"/>
          <a:chOff x="0" y="0"/>
          <a:chExt cx="0" cy="0"/>
        </a:xfrm>
      </p:grpSpPr>
      <p:sp>
        <p:nvSpPr>
          <p:cNvPr id="139" name="Google Shape;139;p5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5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2000"/>
              <a:buFont typeface="Arial"/>
              <a:buNone/>
              <a:defRPr sz="2000"/>
            </a:lvl1pPr>
            <a:lvl2pPr indent="-228600" lvl="1" marL="914400" algn="l">
              <a:spcBef>
                <a:spcPts val="360"/>
              </a:spcBef>
              <a:spcAft>
                <a:spcPts val="0"/>
              </a:spcAft>
              <a:buSzPts val="1800"/>
              <a:buFont typeface="Arial"/>
              <a:buNone/>
              <a:defRPr sz="1800"/>
            </a:lvl2pPr>
            <a:lvl3pPr indent="-228600" lvl="2" marL="1371600" algn="l">
              <a:spcBef>
                <a:spcPts val="320"/>
              </a:spcBef>
              <a:spcAft>
                <a:spcPts val="0"/>
              </a:spcAft>
              <a:buSzPts val="1600"/>
              <a:buFont typeface="Arial"/>
              <a:buNone/>
              <a:defRPr sz="1600"/>
            </a:lvl3pPr>
            <a:lvl4pPr indent="-228600" lvl="3" marL="1828800" algn="l">
              <a:spcBef>
                <a:spcPts val="280"/>
              </a:spcBef>
              <a:spcAft>
                <a:spcPts val="0"/>
              </a:spcAft>
              <a:buSzPts val="1400"/>
              <a:buFont typeface="Arial"/>
              <a:buNone/>
              <a:defRPr sz="1400"/>
            </a:lvl4pPr>
            <a:lvl5pPr indent="-228600" lvl="4" marL="2286000" algn="l">
              <a:spcBef>
                <a:spcPts val="280"/>
              </a:spcBef>
              <a:spcAft>
                <a:spcPts val="0"/>
              </a:spcAft>
              <a:buSzPts val="1400"/>
              <a:buFont typeface="Arial"/>
              <a:buNone/>
              <a:defRPr sz="1400"/>
            </a:lvl5pPr>
            <a:lvl6pPr indent="-228600" lvl="5" marL="2743200" algn="l">
              <a:spcBef>
                <a:spcPts val="280"/>
              </a:spcBef>
              <a:spcAft>
                <a:spcPts val="0"/>
              </a:spcAft>
              <a:buSzPts val="1400"/>
              <a:buFont typeface="Arial"/>
              <a:buNone/>
              <a:defRPr sz="1400"/>
            </a:lvl6pPr>
            <a:lvl7pPr indent="-228600" lvl="6" marL="3200400" algn="l">
              <a:spcBef>
                <a:spcPts val="280"/>
              </a:spcBef>
              <a:spcAft>
                <a:spcPts val="0"/>
              </a:spcAft>
              <a:buSzPts val="1400"/>
              <a:buFont typeface="Arial"/>
              <a:buNone/>
              <a:defRPr sz="1400"/>
            </a:lvl7pPr>
            <a:lvl8pPr indent="-228600" lvl="7" marL="3657600" algn="l">
              <a:spcBef>
                <a:spcPts val="280"/>
              </a:spcBef>
              <a:spcAft>
                <a:spcPts val="0"/>
              </a:spcAft>
              <a:buSzPts val="1400"/>
              <a:buFont typeface="Arial"/>
              <a:buNone/>
              <a:defRPr sz="1400"/>
            </a:lvl8pPr>
            <a:lvl9pPr indent="-228600" lvl="8" marL="4114800" algn="l">
              <a:spcBef>
                <a:spcPts val="280"/>
              </a:spcBef>
              <a:spcAft>
                <a:spcPts val="0"/>
              </a:spcAft>
              <a:buSzPts val="1400"/>
              <a:buFont typeface="Arial"/>
              <a:buNone/>
              <a:defRPr sz="1400"/>
            </a:lvl9pPr>
          </a:lstStyle>
          <a:p/>
        </p:txBody>
      </p:sp>
      <p:sp>
        <p:nvSpPr>
          <p:cNvPr id="141" name="Google Shape;141;p5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5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5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50" name="Shape 150"/>
        <p:cNvGrpSpPr/>
        <p:nvPr/>
      </p:nvGrpSpPr>
      <p:grpSpPr>
        <a:xfrm>
          <a:off x="0" y="0"/>
          <a:ext cx="0" cy="0"/>
          <a:chOff x="0" y="0"/>
          <a:chExt cx="0" cy="0"/>
        </a:xfrm>
      </p:grpSpPr>
      <p:sp>
        <p:nvSpPr>
          <p:cNvPr id="151" name="Google Shape;151;p58"/>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58"/>
          <p:cNvSpPr txBox="1"/>
          <p:nvPr>
            <p:ph idx="1" type="body"/>
          </p:nvPr>
        </p:nvSpPr>
        <p:spPr>
          <a:xfrm>
            <a:off x="2693988" y="1600200"/>
            <a:ext cx="30861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153" name="Google Shape;153;p58"/>
          <p:cNvSpPr txBox="1"/>
          <p:nvPr>
            <p:ph idx="2" type="body"/>
          </p:nvPr>
        </p:nvSpPr>
        <p:spPr>
          <a:xfrm>
            <a:off x="5932488" y="1600200"/>
            <a:ext cx="3087687"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154" name="Google Shape;154;p5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5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6" name="Google Shape;156;p5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63" name="Shape 163"/>
        <p:cNvGrpSpPr/>
        <p:nvPr/>
      </p:nvGrpSpPr>
      <p:grpSpPr>
        <a:xfrm>
          <a:off x="0" y="0"/>
          <a:ext cx="0" cy="0"/>
          <a:chOff x="0" y="0"/>
          <a:chExt cx="0" cy="0"/>
        </a:xfrm>
      </p:grpSpPr>
      <p:sp>
        <p:nvSpPr>
          <p:cNvPr id="164" name="Google Shape;164;p60"/>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6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166" name="Google Shape;166;p6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167" name="Google Shape;167;p6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168" name="Google Shape;168;p6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169" name="Google Shape;169;p6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0" name="Google Shape;170;p6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1" name="Google Shape;171;p6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8" name="Shape 178"/>
        <p:cNvGrpSpPr/>
        <p:nvPr/>
      </p:nvGrpSpPr>
      <p:grpSpPr>
        <a:xfrm>
          <a:off x="0" y="0"/>
          <a:ext cx="0" cy="0"/>
          <a:chOff x="0" y="0"/>
          <a:chExt cx="0" cy="0"/>
        </a:xfrm>
      </p:grpSpPr>
      <p:sp>
        <p:nvSpPr>
          <p:cNvPr id="179" name="Google Shape;179;p62"/>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6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1" name="Google Shape;181;p6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2" name="Google Shape;182;p6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89" name="Shape 189"/>
        <p:cNvGrpSpPr/>
        <p:nvPr/>
      </p:nvGrpSpPr>
      <p:grpSpPr>
        <a:xfrm>
          <a:off x="0" y="0"/>
          <a:ext cx="0" cy="0"/>
          <a:chOff x="0" y="0"/>
          <a:chExt cx="0" cy="0"/>
        </a:xfrm>
      </p:grpSpPr>
      <p:sp>
        <p:nvSpPr>
          <p:cNvPr id="190" name="Google Shape;190;p6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6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6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3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99" name="Shape 199"/>
        <p:cNvGrpSpPr/>
        <p:nvPr/>
      </p:nvGrpSpPr>
      <p:grpSpPr>
        <a:xfrm>
          <a:off x="0" y="0"/>
          <a:ext cx="0" cy="0"/>
          <a:chOff x="0" y="0"/>
          <a:chExt cx="0" cy="0"/>
        </a:xfrm>
      </p:grpSpPr>
      <p:sp>
        <p:nvSpPr>
          <p:cNvPr id="200" name="Google Shape;200;p6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6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Arial"/>
              <a:buChar char="•"/>
              <a:defRPr sz="3200"/>
            </a:lvl1pPr>
            <a:lvl2pPr indent="-406400" lvl="1" marL="914400" algn="l">
              <a:spcBef>
                <a:spcPts val="560"/>
              </a:spcBef>
              <a:spcAft>
                <a:spcPts val="0"/>
              </a:spcAft>
              <a:buSzPts val="2800"/>
              <a:buFont typeface="Arial"/>
              <a:buChar char="•"/>
              <a:defRPr sz="2800"/>
            </a:lvl2pPr>
            <a:lvl3pPr indent="-381000" lvl="2" marL="1371600" algn="l">
              <a:spcBef>
                <a:spcPts val="480"/>
              </a:spcBef>
              <a:spcAft>
                <a:spcPts val="0"/>
              </a:spcAft>
              <a:buSzPts val="2400"/>
              <a:buFont typeface="Arial"/>
              <a:buChar char="•"/>
              <a:defRPr sz="2400"/>
            </a:lvl3pPr>
            <a:lvl4pPr indent="-355600" lvl="3" marL="1828800" algn="l">
              <a:spcBef>
                <a:spcPts val="400"/>
              </a:spcBef>
              <a:spcAft>
                <a:spcPts val="0"/>
              </a:spcAft>
              <a:buSzPts val="2000"/>
              <a:buFont typeface="Arial"/>
              <a:buChar char="•"/>
              <a:defRPr sz="2000"/>
            </a:lvl4pPr>
            <a:lvl5pPr indent="-355600" lvl="4" marL="2286000" algn="l">
              <a:spcBef>
                <a:spcPts val="400"/>
              </a:spcBef>
              <a:spcAft>
                <a:spcPts val="0"/>
              </a:spcAft>
              <a:buSzPts val="2000"/>
              <a:buFont typeface="Arial"/>
              <a:buChar char="•"/>
              <a:defRPr sz="2000"/>
            </a:lvl5pPr>
            <a:lvl6pPr indent="-355600" lvl="5" marL="2743200" algn="l">
              <a:spcBef>
                <a:spcPts val="400"/>
              </a:spcBef>
              <a:spcAft>
                <a:spcPts val="0"/>
              </a:spcAft>
              <a:buSzPts val="2000"/>
              <a:buFont typeface="Arial"/>
              <a:buChar char="•"/>
              <a:defRPr sz="2000"/>
            </a:lvl6pPr>
            <a:lvl7pPr indent="-355600" lvl="6" marL="3200400" algn="l">
              <a:spcBef>
                <a:spcPts val="400"/>
              </a:spcBef>
              <a:spcAft>
                <a:spcPts val="0"/>
              </a:spcAft>
              <a:buSzPts val="2000"/>
              <a:buFont typeface="Arial"/>
              <a:buChar char="•"/>
              <a:defRPr sz="2000"/>
            </a:lvl7pPr>
            <a:lvl8pPr indent="-355600" lvl="7" marL="3657600" algn="l">
              <a:spcBef>
                <a:spcPts val="400"/>
              </a:spcBef>
              <a:spcAft>
                <a:spcPts val="0"/>
              </a:spcAft>
              <a:buSzPts val="2000"/>
              <a:buFont typeface="Arial"/>
              <a:buChar char="•"/>
              <a:defRPr sz="2000"/>
            </a:lvl8pPr>
            <a:lvl9pPr indent="-355600" lvl="8" marL="4114800" algn="l">
              <a:spcBef>
                <a:spcPts val="400"/>
              </a:spcBef>
              <a:spcAft>
                <a:spcPts val="0"/>
              </a:spcAft>
              <a:buSzPts val="2000"/>
              <a:buFont typeface="Arial"/>
              <a:buChar char="•"/>
              <a:defRPr sz="2000"/>
            </a:lvl9pPr>
          </a:lstStyle>
          <a:p/>
        </p:txBody>
      </p:sp>
      <p:sp>
        <p:nvSpPr>
          <p:cNvPr id="202" name="Google Shape;202;p6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203" name="Google Shape;203;p6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4" name="Google Shape;204;p6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5" name="Google Shape;205;p6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12" name="Shape 212"/>
        <p:cNvGrpSpPr/>
        <p:nvPr/>
      </p:nvGrpSpPr>
      <p:grpSpPr>
        <a:xfrm>
          <a:off x="0" y="0"/>
          <a:ext cx="0" cy="0"/>
          <a:chOff x="0" y="0"/>
          <a:chExt cx="0" cy="0"/>
        </a:xfrm>
      </p:grpSpPr>
      <p:sp>
        <p:nvSpPr>
          <p:cNvPr id="213" name="Google Shape;213;p6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4" name="Google Shape;214;p68"/>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215" name="Google Shape;215;p6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216" name="Google Shape;216;p6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7" name="Google Shape;217;p6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8" name="Google Shape;218;p6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25" name="Shape 225"/>
        <p:cNvGrpSpPr/>
        <p:nvPr/>
      </p:nvGrpSpPr>
      <p:grpSpPr>
        <a:xfrm>
          <a:off x="0" y="0"/>
          <a:ext cx="0" cy="0"/>
          <a:chOff x="0" y="0"/>
          <a:chExt cx="0" cy="0"/>
        </a:xfrm>
      </p:grpSpPr>
      <p:sp>
        <p:nvSpPr>
          <p:cNvPr id="226" name="Google Shape;226;p70"/>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7" name="Google Shape;227;p70"/>
          <p:cNvSpPr txBox="1"/>
          <p:nvPr>
            <p:ph idx="1" type="body"/>
          </p:nvPr>
        </p:nvSpPr>
        <p:spPr>
          <a:xfrm rot="5400000">
            <a:off x="3594100" y="700088"/>
            <a:ext cx="4525962" cy="6326187"/>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28" name="Google Shape;228;p7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9" name="Google Shape;229;p7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0" name="Google Shape;230;p7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7" name="Shape 237"/>
        <p:cNvGrpSpPr/>
        <p:nvPr/>
      </p:nvGrpSpPr>
      <p:grpSpPr>
        <a:xfrm>
          <a:off x="0" y="0"/>
          <a:ext cx="0" cy="0"/>
          <a:chOff x="0" y="0"/>
          <a:chExt cx="0" cy="0"/>
        </a:xfrm>
      </p:grpSpPr>
      <p:sp>
        <p:nvSpPr>
          <p:cNvPr id="238" name="Google Shape;238;p72"/>
          <p:cNvSpPr txBox="1"/>
          <p:nvPr>
            <p:ph type="title"/>
          </p:nvPr>
        </p:nvSpPr>
        <p:spPr>
          <a:xfrm rot="5400000">
            <a:off x="5303837" y="2409825"/>
            <a:ext cx="5851525" cy="15811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72"/>
          <p:cNvSpPr txBox="1"/>
          <p:nvPr>
            <p:ph idx="1" type="body"/>
          </p:nvPr>
        </p:nvSpPr>
        <p:spPr>
          <a:xfrm rot="5400000">
            <a:off x="2064544" y="904082"/>
            <a:ext cx="5851525" cy="4592637"/>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40" name="Google Shape;240;p7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1" name="Google Shape;241;p7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2" name="Google Shape;242;p7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50" name="Shape 250"/>
        <p:cNvGrpSpPr/>
        <p:nvPr/>
      </p:nvGrpSpPr>
      <p:grpSpPr>
        <a:xfrm>
          <a:off x="0" y="0"/>
          <a:ext cx="0" cy="0"/>
          <a:chOff x="0" y="0"/>
          <a:chExt cx="0" cy="0"/>
        </a:xfrm>
      </p:grpSpPr>
      <p:sp>
        <p:nvSpPr>
          <p:cNvPr id="251" name="Google Shape;251;p74"/>
          <p:cNvSpPr txBox="1"/>
          <p:nvPr>
            <p:ph type="ctrTitle"/>
          </p:nvPr>
        </p:nvSpPr>
        <p:spPr>
          <a:xfrm>
            <a:off x="455613" y="2130425"/>
            <a:ext cx="7313612" cy="14700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2" name="Google Shape;252;p74"/>
          <p:cNvSpPr txBox="1"/>
          <p:nvPr>
            <p:ph idx="1" type="subTitle"/>
          </p:nvPr>
        </p:nvSpPr>
        <p:spPr>
          <a:xfrm>
            <a:off x="455613" y="3886200"/>
            <a:ext cx="7313612" cy="1752600"/>
          </a:xfrm>
          <a:prstGeom prst="rect">
            <a:avLst/>
          </a:prstGeom>
          <a:noFill/>
          <a:ln>
            <a:noFill/>
          </a:ln>
        </p:spPr>
        <p:txBody>
          <a:bodyPr anchorCtr="0" anchor="t" bIns="45700" lIns="91425" spcFirstLastPara="1" rIns="91425" wrap="square" tIns="45700">
            <a:noAutofit/>
          </a:bodyPr>
          <a:lstStyle>
            <a:lvl1pPr lvl="0" algn="l">
              <a:spcBef>
                <a:spcPts val="480"/>
              </a:spcBef>
              <a:spcAft>
                <a:spcPts val="0"/>
              </a:spcAft>
              <a:buClr>
                <a:srgbClr val="FFFFFF"/>
              </a:buClr>
              <a:buSzPts val="2400"/>
              <a:buFont typeface="Arial"/>
              <a:buNone/>
              <a:defRPr/>
            </a:lvl1pPr>
            <a:lvl2pPr lvl="1" algn="l">
              <a:spcBef>
                <a:spcPts val="360"/>
              </a:spcBef>
              <a:spcAft>
                <a:spcPts val="0"/>
              </a:spcAft>
              <a:buSzPts val="1800"/>
              <a:buChar char="•"/>
              <a:defRPr/>
            </a:lvl2pPr>
            <a:lvl3pPr lvl="2" algn="l">
              <a:spcBef>
                <a:spcPts val="360"/>
              </a:spcBef>
              <a:spcAft>
                <a:spcPts val="0"/>
              </a:spcAft>
              <a:buSzPts val="1800"/>
              <a:buChar char="•"/>
              <a:defRPr/>
            </a:lvl3pPr>
            <a:lvl4pPr lvl="3" algn="l">
              <a:spcBef>
                <a:spcPts val="360"/>
              </a:spcBef>
              <a:spcAft>
                <a:spcPts val="0"/>
              </a:spcAft>
              <a:buSzPts val="180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p:txBody>
      </p:sp>
      <p:sp>
        <p:nvSpPr>
          <p:cNvPr id="253" name="Google Shape;253;p7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4" name="Google Shape;254;p7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5" name="Google Shape;255;p7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3" name="Shape 263"/>
        <p:cNvGrpSpPr/>
        <p:nvPr/>
      </p:nvGrpSpPr>
      <p:grpSpPr>
        <a:xfrm>
          <a:off x="0" y="0"/>
          <a:ext cx="0" cy="0"/>
          <a:chOff x="0" y="0"/>
          <a:chExt cx="0" cy="0"/>
        </a:xfrm>
      </p:grpSpPr>
      <p:sp>
        <p:nvSpPr>
          <p:cNvPr id="264" name="Google Shape;264;p76"/>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5" name="Google Shape;265;p76"/>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66" name="Google Shape;266;p7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7" name="Google Shape;267;p7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8" name="Google Shape;268;p7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6" name="Shape 276"/>
        <p:cNvGrpSpPr/>
        <p:nvPr/>
      </p:nvGrpSpPr>
      <p:grpSpPr>
        <a:xfrm>
          <a:off x="0" y="0"/>
          <a:ext cx="0" cy="0"/>
          <a:chOff x="0" y="0"/>
          <a:chExt cx="0" cy="0"/>
        </a:xfrm>
      </p:grpSpPr>
      <p:sp>
        <p:nvSpPr>
          <p:cNvPr id="277" name="Google Shape;277;p7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8" name="Google Shape;278;p7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2000"/>
              <a:buFont typeface="Arial"/>
              <a:buNone/>
              <a:defRPr sz="2000"/>
            </a:lvl1pPr>
            <a:lvl2pPr indent="-228600" lvl="1" marL="914400" algn="l">
              <a:spcBef>
                <a:spcPts val="360"/>
              </a:spcBef>
              <a:spcAft>
                <a:spcPts val="0"/>
              </a:spcAft>
              <a:buSzPts val="1800"/>
              <a:buFont typeface="Arial"/>
              <a:buNone/>
              <a:defRPr sz="1800"/>
            </a:lvl2pPr>
            <a:lvl3pPr indent="-228600" lvl="2" marL="1371600" algn="l">
              <a:spcBef>
                <a:spcPts val="320"/>
              </a:spcBef>
              <a:spcAft>
                <a:spcPts val="0"/>
              </a:spcAft>
              <a:buSzPts val="1600"/>
              <a:buFont typeface="Arial"/>
              <a:buNone/>
              <a:defRPr sz="1600"/>
            </a:lvl3pPr>
            <a:lvl4pPr indent="-228600" lvl="3" marL="1828800" algn="l">
              <a:spcBef>
                <a:spcPts val="280"/>
              </a:spcBef>
              <a:spcAft>
                <a:spcPts val="0"/>
              </a:spcAft>
              <a:buSzPts val="1400"/>
              <a:buFont typeface="Arial"/>
              <a:buNone/>
              <a:defRPr sz="1400"/>
            </a:lvl4pPr>
            <a:lvl5pPr indent="-228600" lvl="4" marL="2286000" algn="l">
              <a:spcBef>
                <a:spcPts val="280"/>
              </a:spcBef>
              <a:spcAft>
                <a:spcPts val="0"/>
              </a:spcAft>
              <a:buSzPts val="1400"/>
              <a:buFont typeface="Arial"/>
              <a:buNone/>
              <a:defRPr sz="1400"/>
            </a:lvl5pPr>
            <a:lvl6pPr indent="-228600" lvl="5" marL="2743200" algn="l">
              <a:spcBef>
                <a:spcPts val="280"/>
              </a:spcBef>
              <a:spcAft>
                <a:spcPts val="0"/>
              </a:spcAft>
              <a:buSzPts val="1400"/>
              <a:buFont typeface="Arial"/>
              <a:buNone/>
              <a:defRPr sz="1400"/>
            </a:lvl6pPr>
            <a:lvl7pPr indent="-228600" lvl="6" marL="3200400" algn="l">
              <a:spcBef>
                <a:spcPts val="280"/>
              </a:spcBef>
              <a:spcAft>
                <a:spcPts val="0"/>
              </a:spcAft>
              <a:buSzPts val="1400"/>
              <a:buFont typeface="Arial"/>
              <a:buNone/>
              <a:defRPr sz="1400"/>
            </a:lvl7pPr>
            <a:lvl8pPr indent="-228600" lvl="7" marL="3657600" algn="l">
              <a:spcBef>
                <a:spcPts val="280"/>
              </a:spcBef>
              <a:spcAft>
                <a:spcPts val="0"/>
              </a:spcAft>
              <a:buSzPts val="1400"/>
              <a:buFont typeface="Arial"/>
              <a:buNone/>
              <a:defRPr sz="1400"/>
            </a:lvl8pPr>
            <a:lvl9pPr indent="-228600" lvl="8" marL="4114800" algn="l">
              <a:spcBef>
                <a:spcPts val="280"/>
              </a:spcBef>
              <a:spcAft>
                <a:spcPts val="0"/>
              </a:spcAft>
              <a:buSzPts val="1400"/>
              <a:buFont typeface="Arial"/>
              <a:buNone/>
              <a:defRPr sz="1400"/>
            </a:lvl9pPr>
          </a:lstStyle>
          <a:p/>
        </p:txBody>
      </p:sp>
      <p:sp>
        <p:nvSpPr>
          <p:cNvPr id="279" name="Google Shape;279;p7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0" name="Google Shape;280;p7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1" name="Google Shape;281;p7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89" name="Shape 289"/>
        <p:cNvGrpSpPr/>
        <p:nvPr/>
      </p:nvGrpSpPr>
      <p:grpSpPr>
        <a:xfrm>
          <a:off x="0" y="0"/>
          <a:ext cx="0" cy="0"/>
          <a:chOff x="0" y="0"/>
          <a:chExt cx="0" cy="0"/>
        </a:xfrm>
      </p:grpSpPr>
      <p:sp>
        <p:nvSpPr>
          <p:cNvPr id="290" name="Google Shape;290;p80"/>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1" name="Google Shape;291;p80"/>
          <p:cNvSpPr txBox="1"/>
          <p:nvPr>
            <p:ph idx="1" type="body"/>
          </p:nvPr>
        </p:nvSpPr>
        <p:spPr>
          <a:xfrm>
            <a:off x="455613" y="1600200"/>
            <a:ext cx="4037012"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292" name="Google Shape;292;p80"/>
          <p:cNvSpPr txBox="1"/>
          <p:nvPr>
            <p:ph idx="2" type="body"/>
          </p:nvPr>
        </p:nvSpPr>
        <p:spPr>
          <a:xfrm>
            <a:off x="4645025" y="1600200"/>
            <a:ext cx="4037013"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293" name="Google Shape;293;p8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4" name="Google Shape;294;p8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5" name="Google Shape;295;p8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03" name="Shape 303"/>
        <p:cNvGrpSpPr/>
        <p:nvPr/>
      </p:nvGrpSpPr>
      <p:grpSpPr>
        <a:xfrm>
          <a:off x="0" y="0"/>
          <a:ext cx="0" cy="0"/>
          <a:chOff x="0" y="0"/>
          <a:chExt cx="0" cy="0"/>
        </a:xfrm>
      </p:grpSpPr>
      <p:sp>
        <p:nvSpPr>
          <p:cNvPr id="304" name="Google Shape;304;p82"/>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5" name="Google Shape;305;p82"/>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306" name="Google Shape;306;p82"/>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307" name="Google Shape;307;p82"/>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308" name="Google Shape;308;p82"/>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309" name="Google Shape;309;p8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0" name="Google Shape;310;p8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1" name="Google Shape;311;p8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9" name="Shape 319"/>
        <p:cNvGrpSpPr/>
        <p:nvPr/>
      </p:nvGrpSpPr>
      <p:grpSpPr>
        <a:xfrm>
          <a:off x="0" y="0"/>
          <a:ext cx="0" cy="0"/>
          <a:chOff x="0" y="0"/>
          <a:chExt cx="0" cy="0"/>
        </a:xfrm>
      </p:grpSpPr>
      <p:sp>
        <p:nvSpPr>
          <p:cNvPr id="320" name="Google Shape;320;p84"/>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1" name="Google Shape;321;p8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2" name="Google Shape;322;p8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3" name="Google Shape;323;p8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3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3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31" name="Shape 331"/>
        <p:cNvGrpSpPr/>
        <p:nvPr/>
      </p:nvGrpSpPr>
      <p:grpSpPr>
        <a:xfrm>
          <a:off x="0" y="0"/>
          <a:ext cx="0" cy="0"/>
          <a:chOff x="0" y="0"/>
          <a:chExt cx="0" cy="0"/>
        </a:xfrm>
      </p:grpSpPr>
      <p:sp>
        <p:nvSpPr>
          <p:cNvPr id="332" name="Google Shape;332;p8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3" name="Google Shape;333;p8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4" name="Google Shape;334;p8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42" name="Shape 342"/>
        <p:cNvGrpSpPr/>
        <p:nvPr/>
      </p:nvGrpSpPr>
      <p:grpSpPr>
        <a:xfrm>
          <a:off x="0" y="0"/>
          <a:ext cx="0" cy="0"/>
          <a:chOff x="0" y="0"/>
          <a:chExt cx="0" cy="0"/>
        </a:xfrm>
      </p:grpSpPr>
      <p:sp>
        <p:nvSpPr>
          <p:cNvPr id="343" name="Google Shape;343;p8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4" name="Google Shape;344;p8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Arial"/>
              <a:buChar char="•"/>
              <a:defRPr sz="3200"/>
            </a:lvl1pPr>
            <a:lvl2pPr indent="-406400" lvl="1" marL="914400" algn="l">
              <a:spcBef>
                <a:spcPts val="560"/>
              </a:spcBef>
              <a:spcAft>
                <a:spcPts val="0"/>
              </a:spcAft>
              <a:buSzPts val="2800"/>
              <a:buFont typeface="Arial"/>
              <a:buChar char="•"/>
              <a:defRPr sz="2800"/>
            </a:lvl2pPr>
            <a:lvl3pPr indent="-381000" lvl="2" marL="1371600" algn="l">
              <a:spcBef>
                <a:spcPts val="480"/>
              </a:spcBef>
              <a:spcAft>
                <a:spcPts val="0"/>
              </a:spcAft>
              <a:buSzPts val="2400"/>
              <a:buFont typeface="Arial"/>
              <a:buChar char="•"/>
              <a:defRPr sz="2400"/>
            </a:lvl3pPr>
            <a:lvl4pPr indent="-355600" lvl="3" marL="1828800" algn="l">
              <a:spcBef>
                <a:spcPts val="400"/>
              </a:spcBef>
              <a:spcAft>
                <a:spcPts val="0"/>
              </a:spcAft>
              <a:buSzPts val="2000"/>
              <a:buFont typeface="Arial"/>
              <a:buChar char="•"/>
              <a:defRPr sz="2000"/>
            </a:lvl4pPr>
            <a:lvl5pPr indent="-355600" lvl="4" marL="2286000" algn="l">
              <a:spcBef>
                <a:spcPts val="400"/>
              </a:spcBef>
              <a:spcAft>
                <a:spcPts val="0"/>
              </a:spcAft>
              <a:buSzPts val="2000"/>
              <a:buFont typeface="Arial"/>
              <a:buChar char="•"/>
              <a:defRPr sz="2000"/>
            </a:lvl5pPr>
            <a:lvl6pPr indent="-355600" lvl="5" marL="2743200" algn="l">
              <a:spcBef>
                <a:spcPts val="400"/>
              </a:spcBef>
              <a:spcAft>
                <a:spcPts val="0"/>
              </a:spcAft>
              <a:buSzPts val="2000"/>
              <a:buFont typeface="Arial"/>
              <a:buChar char="•"/>
              <a:defRPr sz="2000"/>
            </a:lvl6pPr>
            <a:lvl7pPr indent="-355600" lvl="6" marL="3200400" algn="l">
              <a:spcBef>
                <a:spcPts val="400"/>
              </a:spcBef>
              <a:spcAft>
                <a:spcPts val="0"/>
              </a:spcAft>
              <a:buSzPts val="2000"/>
              <a:buFont typeface="Arial"/>
              <a:buChar char="•"/>
              <a:defRPr sz="2000"/>
            </a:lvl7pPr>
            <a:lvl8pPr indent="-355600" lvl="7" marL="3657600" algn="l">
              <a:spcBef>
                <a:spcPts val="400"/>
              </a:spcBef>
              <a:spcAft>
                <a:spcPts val="0"/>
              </a:spcAft>
              <a:buSzPts val="2000"/>
              <a:buFont typeface="Arial"/>
              <a:buChar char="•"/>
              <a:defRPr sz="2000"/>
            </a:lvl8pPr>
            <a:lvl9pPr indent="-355600" lvl="8" marL="4114800" algn="l">
              <a:spcBef>
                <a:spcPts val="400"/>
              </a:spcBef>
              <a:spcAft>
                <a:spcPts val="0"/>
              </a:spcAft>
              <a:buSzPts val="2000"/>
              <a:buFont typeface="Arial"/>
              <a:buChar char="•"/>
              <a:defRPr sz="2000"/>
            </a:lvl9pPr>
          </a:lstStyle>
          <a:p/>
        </p:txBody>
      </p:sp>
      <p:sp>
        <p:nvSpPr>
          <p:cNvPr id="345" name="Google Shape;345;p8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346" name="Google Shape;346;p8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7" name="Google Shape;347;p8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8" name="Google Shape;348;p8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56" name="Shape 356"/>
        <p:cNvGrpSpPr/>
        <p:nvPr/>
      </p:nvGrpSpPr>
      <p:grpSpPr>
        <a:xfrm>
          <a:off x="0" y="0"/>
          <a:ext cx="0" cy="0"/>
          <a:chOff x="0" y="0"/>
          <a:chExt cx="0" cy="0"/>
        </a:xfrm>
      </p:grpSpPr>
      <p:sp>
        <p:nvSpPr>
          <p:cNvPr id="357" name="Google Shape;357;p9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8" name="Google Shape;358;p9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359" name="Google Shape;359;p9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360" name="Google Shape;360;p9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1" name="Google Shape;361;p9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2" name="Google Shape;362;p9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70" name="Shape 370"/>
        <p:cNvGrpSpPr/>
        <p:nvPr/>
      </p:nvGrpSpPr>
      <p:grpSpPr>
        <a:xfrm>
          <a:off x="0" y="0"/>
          <a:ext cx="0" cy="0"/>
          <a:chOff x="0" y="0"/>
          <a:chExt cx="0" cy="0"/>
        </a:xfrm>
      </p:grpSpPr>
      <p:sp>
        <p:nvSpPr>
          <p:cNvPr id="371" name="Google Shape;371;p92"/>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2" name="Google Shape;372;p92"/>
          <p:cNvSpPr txBox="1"/>
          <p:nvPr>
            <p:ph idx="1" type="body"/>
          </p:nvPr>
        </p:nvSpPr>
        <p:spPr>
          <a:xfrm rot="5400000">
            <a:off x="2305843" y="-250032"/>
            <a:ext cx="4525962" cy="82264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73" name="Google Shape;373;p9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4" name="Google Shape;374;p9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5" name="Google Shape;375;p9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4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4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4" name="Google Shape;34;p4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5" name="Google Shape;35;p4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4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4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8" name="Shape 38"/>
        <p:cNvGrpSpPr/>
        <p:nvPr/>
      </p:nvGrpSpPr>
      <p:grpSpPr>
        <a:xfrm>
          <a:off x="0" y="0"/>
          <a:ext cx="0" cy="0"/>
          <a:chOff x="0" y="0"/>
          <a:chExt cx="0" cy="0"/>
        </a:xfrm>
      </p:grpSpPr>
      <p:sp>
        <p:nvSpPr>
          <p:cNvPr id="39" name="Google Shape;39;p4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4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4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4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4" name="Shape 44"/>
        <p:cNvGrpSpPr/>
        <p:nvPr/>
      </p:nvGrpSpPr>
      <p:grpSpPr>
        <a:xfrm>
          <a:off x="0" y="0"/>
          <a:ext cx="0" cy="0"/>
          <a:chOff x="0" y="0"/>
          <a:chExt cx="0" cy="0"/>
        </a:xfrm>
      </p:grpSpPr>
      <p:sp>
        <p:nvSpPr>
          <p:cNvPr id="45" name="Google Shape;45;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43"/>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7" name="Google Shape;47;p4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4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4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0" name="Shape 50"/>
        <p:cNvGrpSpPr/>
        <p:nvPr/>
      </p:nvGrpSpPr>
      <p:grpSpPr>
        <a:xfrm>
          <a:off x="0" y="0"/>
          <a:ext cx="0" cy="0"/>
          <a:chOff x="0" y="0"/>
          <a:chExt cx="0" cy="0"/>
        </a:xfrm>
      </p:grpSpPr>
      <p:sp>
        <p:nvSpPr>
          <p:cNvPr id="51" name="Google Shape;51;p4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2" name="Google Shape;52;p44"/>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53" name="Google Shape;53;p4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4" name="Google Shape;54;p4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4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4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4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0" name="Google Shape;60;p4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1" name="Google Shape;61;p4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4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4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6" name="Google Shape;66;p4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4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4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5.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10.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8.xml"/><Relationship Id="rId3" Type="http://schemas.openxmlformats.org/officeDocument/2006/relationships/theme" Target="../theme/theme7.xml"/></Relationships>
</file>

<file path=ppt/slideMasters/_rels/slideMaster1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9.xml"/><Relationship Id="rId3" Type="http://schemas.openxmlformats.org/officeDocument/2006/relationships/theme" Target="../theme/theme9.xml"/></Relationships>
</file>

<file path=ppt/slideMasters/_rels/slideMaster1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0.xml"/><Relationship Id="rId3"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1.xml"/><Relationship Id="rId3" Type="http://schemas.openxmlformats.org/officeDocument/2006/relationships/theme" Target="../theme/theme19.xml"/></Relationships>
</file>

<file path=ppt/slideMasters/_rels/slideMaster14.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2.xml"/><Relationship Id="rId3" Type="http://schemas.openxmlformats.org/officeDocument/2006/relationships/theme" Target="../theme/theme18.xml"/></Relationships>
</file>

<file path=ppt/slideMasters/_rels/slideMaster15.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3.xml"/><Relationship Id="rId3"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24.xml"/><Relationship Id="rId3" Type="http://schemas.openxmlformats.org/officeDocument/2006/relationships/theme" Target="../theme/theme24.xml"/></Relationships>
</file>

<file path=ppt/slideMasters/_rels/slideMaster17.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5.xml"/><Relationship Id="rId3" Type="http://schemas.openxmlformats.org/officeDocument/2006/relationships/theme" Target="../theme/theme6.xml"/></Relationships>
</file>

<file path=ppt/slideMasters/_rels/slideMaster18.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6.xml"/><Relationship Id="rId3" Type="http://schemas.openxmlformats.org/officeDocument/2006/relationships/theme" Target="../theme/theme10.xml"/></Relationships>
</file>

<file path=ppt/slideMasters/_rels/slideMaster19.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7.xml"/><Relationship Id="rId3" Type="http://schemas.openxmlformats.org/officeDocument/2006/relationships/theme" Target="../theme/theme26.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14.xml"/></Relationships>
</file>

<file path=ppt/slideMasters/_rels/slideMaster20.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8.xml"/><Relationship Id="rId3" Type="http://schemas.openxmlformats.org/officeDocument/2006/relationships/theme" Target="../theme/theme23.xml"/></Relationships>
</file>

<file path=ppt/slideMasters/_rels/slideMaster2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9.xml"/><Relationship Id="rId3" Type="http://schemas.openxmlformats.org/officeDocument/2006/relationships/theme" Target="../theme/theme1.xml"/></Relationships>
</file>

<file path=ppt/slideMasters/_rels/slideMaster2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30.xml"/><Relationship Id="rId3" Type="http://schemas.openxmlformats.org/officeDocument/2006/relationships/theme" Target="../theme/theme11.xml"/></Relationships>
</file>

<file path=ppt/slideMasters/_rels/slideMaster2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31.xml"/><Relationship Id="rId3" Type="http://schemas.openxmlformats.org/officeDocument/2006/relationships/theme" Target="../theme/theme22.xml"/></Relationships>
</file>

<file path=ppt/slideMasters/_rels/slideMaster24.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32.xml"/><Relationship Id="rId3" Type="http://schemas.openxmlformats.org/officeDocument/2006/relationships/theme" Target="../theme/theme2.xml"/></Relationships>
</file>

<file path=ppt/slideMasters/_rels/slideMaster25.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33.xml"/><Relationship Id="rId3" Type="http://schemas.openxmlformats.org/officeDocument/2006/relationships/theme" Target="../theme/theme20.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theme" Target="../theme/theme21.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3.xml"/><Relationship Id="rId3" Type="http://schemas.openxmlformats.org/officeDocument/2006/relationships/theme" Target="../theme/theme16.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4.xml"/><Relationship Id="rId3" Type="http://schemas.openxmlformats.org/officeDocument/2006/relationships/theme" Target="../theme/theme13.xml"/></Relationships>
</file>

<file path=ppt/slideMasters/_rels/slideMaster7.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5.xml"/><Relationship Id="rId3" Type="http://schemas.openxmlformats.org/officeDocument/2006/relationships/theme" Target="../theme/theme5.xml"/></Relationships>
</file>

<file path=ppt/slideMasters/_rels/slideMaster8.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6.xml"/><Relationship Id="rId3"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7.xml"/><Relationship Id="rId3" Type="http://schemas.openxmlformats.org/officeDocument/2006/relationships/theme" Target="../theme/theme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3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3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3" name="Google Shape;13;p3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4" name="Google Shape;14;p3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72" name="Shape 172"/>
        <p:cNvGrpSpPr/>
        <p:nvPr/>
      </p:nvGrpSpPr>
      <p:grpSpPr>
        <a:xfrm>
          <a:off x="0" y="0"/>
          <a:ext cx="0" cy="0"/>
          <a:chOff x="0" y="0"/>
          <a:chExt cx="0" cy="0"/>
        </a:xfrm>
      </p:grpSpPr>
      <p:sp>
        <p:nvSpPr>
          <p:cNvPr id="173" name="Google Shape;173;p61"/>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74" name="Google Shape;174;p61"/>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75" name="Google Shape;175;p6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76" name="Google Shape;176;p6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77" name="Google Shape;177;p6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5"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83" name="Shape 183"/>
        <p:cNvGrpSpPr/>
        <p:nvPr/>
      </p:nvGrpSpPr>
      <p:grpSpPr>
        <a:xfrm>
          <a:off x="0" y="0"/>
          <a:ext cx="0" cy="0"/>
          <a:chOff x="0" y="0"/>
          <a:chExt cx="0" cy="0"/>
        </a:xfrm>
      </p:grpSpPr>
      <p:sp>
        <p:nvSpPr>
          <p:cNvPr id="184" name="Google Shape;184;p63"/>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85" name="Google Shape;185;p63"/>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86" name="Google Shape;186;p6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87" name="Google Shape;187;p6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88" name="Google Shape;188;p6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7"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93" name="Shape 193"/>
        <p:cNvGrpSpPr/>
        <p:nvPr/>
      </p:nvGrpSpPr>
      <p:grpSpPr>
        <a:xfrm>
          <a:off x="0" y="0"/>
          <a:ext cx="0" cy="0"/>
          <a:chOff x="0" y="0"/>
          <a:chExt cx="0" cy="0"/>
        </a:xfrm>
      </p:grpSpPr>
      <p:sp>
        <p:nvSpPr>
          <p:cNvPr id="194" name="Google Shape;194;p65"/>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95" name="Google Shape;195;p65"/>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96" name="Google Shape;196;p6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97" name="Google Shape;197;p6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98" name="Google Shape;198;p6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06" name="Shape 206"/>
        <p:cNvGrpSpPr/>
        <p:nvPr/>
      </p:nvGrpSpPr>
      <p:grpSpPr>
        <a:xfrm>
          <a:off x="0" y="0"/>
          <a:ext cx="0" cy="0"/>
          <a:chOff x="0" y="0"/>
          <a:chExt cx="0" cy="0"/>
        </a:xfrm>
      </p:grpSpPr>
      <p:sp>
        <p:nvSpPr>
          <p:cNvPr id="207" name="Google Shape;207;p67"/>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08" name="Google Shape;208;p67"/>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209" name="Google Shape;209;p6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10" name="Google Shape;210;p6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11" name="Google Shape;211;p6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8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19" name="Shape 219"/>
        <p:cNvGrpSpPr/>
        <p:nvPr/>
      </p:nvGrpSpPr>
      <p:grpSpPr>
        <a:xfrm>
          <a:off x="0" y="0"/>
          <a:ext cx="0" cy="0"/>
          <a:chOff x="0" y="0"/>
          <a:chExt cx="0" cy="0"/>
        </a:xfrm>
      </p:grpSpPr>
      <p:sp>
        <p:nvSpPr>
          <p:cNvPr id="220" name="Google Shape;220;p69"/>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21" name="Google Shape;221;p69"/>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222" name="Google Shape;222;p6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23" name="Google Shape;223;p6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24" name="Google Shape;224;p6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8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31" name="Shape 231"/>
        <p:cNvGrpSpPr/>
        <p:nvPr/>
      </p:nvGrpSpPr>
      <p:grpSpPr>
        <a:xfrm>
          <a:off x="0" y="0"/>
          <a:ext cx="0" cy="0"/>
          <a:chOff x="0" y="0"/>
          <a:chExt cx="0" cy="0"/>
        </a:xfrm>
      </p:grpSpPr>
      <p:sp>
        <p:nvSpPr>
          <p:cNvPr id="232" name="Google Shape;232;p71"/>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33" name="Google Shape;233;p71"/>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234" name="Google Shape;234;p7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35" name="Google Shape;235;p7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36" name="Google Shape;236;p7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85"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43" name="Shape 243"/>
        <p:cNvGrpSpPr/>
        <p:nvPr/>
      </p:nvGrpSpPr>
      <p:grpSpPr>
        <a:xfrm>
          <a:off x="0" y="0"/>
          <a:ext cx="0" cy="0"/>
          <a:chOff x="0" y="0"/>
          <a:chExt cx="0" cy="0"/>
        </a:xfrm>
      </p:grpSpPr>
      <p:sp>
        <p:nvSpPr>
          <p:cNvPr id="244" name="Google Shape;244;p73"/>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245" name="Google Shape;245;p73"/>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46" name="Google Shape;246;p73"/>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247" name="Google Shape;247;p7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48" name="Google Shape;248;p7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49" name="Google Shape;249;p7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87"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56" name="Shape 256"/>
        <p:cNvGrpSpPr/>
        <p:nvPr/>
      </p:nvGrpSpPr>
      <p:grpSpPr>
        <a:xfrm>
          <a:off x="0" y="0"/>
          <a:ext cx="0" cy="0"/>
          <a:chOff x="0" y="0"/>
          <a:chExt cx="0" cy="0"/>
        </a:xfrm>
      </p:grpSpPr>
      <p:sp>
        <p:nvSpPr>
          <p:cNvPr id="257" name="Google Shape;257;p75"/>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258" name="Google Shape;258;p75"/>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59" name="Google Shape;259;p75"/>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260" name="Google Shape;260;p7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61" name="Google Shape;261;p7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62" name="Google Shape;262;p7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8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69" name="Shape 269"/>
        <p:cNvGrpSpPr/>
        <p:nvPr/>
      </p:nvGrpSpPr>
      <p:grpSpPr>
        <a:xfrm>
          <a:off x="0" y="0"/>
          <a:ext cx="0" cy="0"/>
          <a:chOff x="0" y="0"/>
          <a:chExt cx="0" cy="0"/>
        </a:xfrm>
      </p:grpSpPr>
      <p:sp>
        <p:nvSpPr>
          <p:cNvPr id="270" name="Google Shape;270;p77"/>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271" name="Google Shape;271;p77"/>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72" name="Google Shape;272;p77"/>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273" name="Google Shape;273;p7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74" name="Google Shape;274;p7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75" name="Google Shape;275;p7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9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9.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82" name="Shape 282"/>
        <p:cNvGrpSpPr/>
        <p:nvPr/>
      </p:nvGrpSpPr>
      <p:grpSpPr>
        <a:xfrm>
          <a:off x="0" y="0"/>
          <a:ext cx="0" cy="0"/>
          <a:chOff x="0" y="0"/>
          <a:chExt cx="0" cy="0"/>
        </a:xfrm>
      </p:grpSpPr>
      <p:sp>
        <p:nvSpPr>
          <p:cNvPr id="283" name="Google Shape;283;p79"/>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284" name="Google Shape;284;p79"/>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85" name="Google Shape;285;p79"/>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286" name="Google Shape;286;p7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87" name="Google Shape;287;p7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288" name="Google Shape;288;p7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9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86" name="Google Shape;86;p3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7" name="Google Shape;87;p39"/>
          <p:cNvSpPr txBox="1"/>
          <p:nvPr>
            <p:ph idx="10" type="dt"/>
          </p:nvPr>
        </p:nvSpPr>
        <p:spPr>
          <a:xfrm>
            <a:off x="581025" y="6248400"/>
            <a:ext cx="211455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88" name="Google Shape;88;p39"/>
          <p:cNvSpPr txBox="1"/>
          <p:nvPr>
            <p:ph idx="11" type="ftr"/>
          </p:nvPr>
        </p:nvSpPr>
        <p:spPr>
          <a:xfrm>
            <a:off x="2963862" y="6248400"/>
            <a:ext cx="3216275"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89" name="Google Shape;89;p39"/>
          <p:cNvSpPr txBox="1"/>
          <p:nvPr>
            <p:ph idx="12" type="sldNum"/>
          </p:nvPr>
        </p:nvSpPr>
        <p:spPr>
          <a:xfrm>
            <a:off x="6448425" y="6248400"/>
            <a:ext cx="211455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chemeClr val="lt2"/>
              </a:buClr>
              <a:buSzPts val="1400"/>
              <a:buFont typeface="Arial"/>
              <a:buNone/>
              <a:defRPr b="0" i="0" sz="14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0.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96" name="Shape 296"/>
        <p:cNvGrpSpPr/>
        <p:nvPr/>
      </p:nvGrpSpPr>
      <p:grpSpPr>
        <a:xfrm>
          <a:off x="0" y="0"/>
          <a:ext cx="0" cy="0"/>
          <a:chOff x="0" y="0"/>
          <a:chExt cx="0" cy="0"/>
        </a:xfrm>
      </p:grpSpPr>
      <p:sp>
        <p:nvSpPr>
          <p:cNvPr id="297" name="Google Shape;297;p81"/>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298" name="Google Shape;298;p81"/>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299" name="Google Shape;299;p81"/>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300" name="Google Shape;300;p8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01" name="Google Shape;301;p8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02" name="Google Shape;302;p8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95"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12" name="Shape 312"/>
        <p:cNvGrpSpPr/>
        <p:nvPr/>
      </p:nvGrpSpPr>
      <p:grpSpPr>
        <a:xfrm>
          <a:off x="0" y="0"/>
          <a:ext cx="0" cy="0"/>
          <a:chOff x="0" y="0"/>
          <a:chExt cx="0" cy="0"/>
        </a:xfrm>
      </p:grpSpPr>
      <p:sp>
        <p:nvSpPr>
          <p:cNvPr id="313" name="Google Shape;313;p83"/>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314" name="Google Shape;314;p83"/>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315" name="Google Shape;315;p83"/>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316" name="Google Shape;316;p8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17" name="Google Shape;317;p8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18" name="Google Shape;318;p8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97"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24" name="Shape 324"/>
        <p:cNvGrpSpPr/>
        <p:nvPr/>
      </p:nvGrpSpPr>
      <p:grpSpPr>
        <a:xfrm>
          <a:off x="0" y="0"/>
          <a:ext cx="0" cy="0"/>
          <a:chOff x="0" y="0"/>
          <a:chExt cx="0" cy="0"/>
        </a:xfrm>
      </p:grpSpPr>
      <p:sp>
        <p:nvSpPr>
          <p:cNvPr id="325" name="Google Shape;325;p85"/>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326" name="Google Shape;326;p85"/>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327" name="Google Shape;327;p85"/>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328" name="Google Shape;328;p8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29" name="Google Shape;329;p8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30" name="Google Shape;330;p8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9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35" name="Shape 335"/>
        <p:cNvGrpSpPr/>
        <p:nvPr/>
      </p:nvGrpSpPr>
      <p:grpSpPr>
        <a:xfrm>
          <a:off x="0" y="0"/>
          <a:ext cx="0" cy="0"/>
          <a:chOff x="0" y="0"/>
          <a:chExt cx="0" cy="0"/>
        </a:xfrm>
      </p:grpSpPr>
      <p:sp>
        <p:nvSpPr>
          <p:cNvPr id="336" name="Google Shape;336;p87"/>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337" name="Google Shape;337;p87"/>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338" name="Google Shape;338;p87"/>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339" name="Google Shape;339;p8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40" name="Google Shape;340;p8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41" name="Google Shape;341;p8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70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49" name="Shape 349"/>
        <p:cNvGrpSpPr/>
        <p:nvPr/>
      </p:nvGrpSpPr>
      <p:grpSpPr>
        <a:xfrm>
          <a:off x="0" y="0"/>
          <a:ext cx="0" cy="0"/>
          <a:chOff x="0" y="0"/>
          <a:chExt cx="0" cy="0"/>
        </a:xfrm>
      </p:grpSpPr>
      <p:sp>
        <p:nvSpPr>
          <p:cNvPr id="350" name="Google Shape;350;p89"/>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351" name="Google Shape;351;p89"/>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352" name="Google Shape;352;p89"/>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353" name="Google Shape;353;p8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54" name="Google Shape;354;p8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55" name="Google Shape;355;p8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70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63" name="Shape 363"/>
        <p:cNvGrpSpPr/>
        <p:nvPr/>
      </p:nvGrpSpPr>
      <p:grpSpPr>
        <a:xfrm>
          <a:off x="0" y="0"/>
          <a:ext cx="0" cy="0"/>
          <a:chOff x="0" y="0"/>
          <a:chExt cx="0" cy="0"/>
        </a:xfrm>
      </p:grpSpPr>
      <p:sp>
        <p:nvSpPr>
          <p:cNvPr id="364" name="Google Shape;364;p91"/>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365" name="Google Shape;365;p91"/>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366" name="Google Shape;366;p91"/>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367" name="Google Shape;367;p9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68" name="Google Shape;368;p9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369" name="Google Shape;369;p9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705"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5" name="Shape 95"/>
        <p:cNvGrpSpPr/>
        <p:nvPr/>
      </p:nvGrpSpPr>
      <p:grpSpPr>
        <a:xfrm>
          <a:off x="0" y="0"/>
          <a:ext cx="0" cy="0"/>
          <a:chOff x="0" y="0"/>
          <a:chExt cx="0" cy="0"/>
        </a:xfrm>
      </p:grpSpPr>
      <p:sp>
        <p:nvSpPr>
          <p:cNvPr id="96" name="Google Shape;96;p49"/>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97" name="Google Shape;97;p49"/>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98" name="Google Shape;98;p4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99" name="Google Shape;99;p4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00" name="Google Shape;100;p4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01" name="Shape 101"/>
        <p:cNvGrpSpPr/>
        <p:nvPr/>
      </p:nvGrpSpPr>
      <p:grpSpPr>
        <a:xfrm>
          <a:off x="0" y="0"/>
          <a:ext cx="0" cy="0"/>
          <a:chOff x="0" y="0"/>
          <a:chExt cx="0" cy="0"/>
        </a:xfrm>
      </p:grpSpPr>
      <p:sp>
        <p:nvSpPr>
          <p:cNvPr id="102" name="Google Shape;102;p50"/>
          <p:cNvSpPr txBox="1"/>
          <p:nvPr/>
        </p:nvSpPr>
        <p:spPr>
          <a:xfrm>
            <a:off x="136525" y="136525"/>
            <a:ext cx="8866187" cy="6581775"/>
          </a:xfrm>
          <a:prstGeom prst="rect">
            <a:avLst/>
          </a:prstGeom>
          <a:solidFill>
            <a:schemeClr val="lt1">
              <a:alpha val="49803"/>
            </a:scheme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2"/>
              </a:solidFill>
              <a:latin typeface="Arial"/>
              <a:ea typeface="Arial"/>
              <a:cs typeface="Arial"/>
              <a:sym typeface="Arial"/>
            </a:endParaRPr>
          </a:p>
        </p:txBody>
      </p:sp>
      <p:sp>
        <p:nvSpPr>
          <p:cNvPr id="103" name="Google Shape;103;p50"/>
          <p:cNvSpPr txBox="1"/>
          <p:nvPr>
            <p:ph type="title"/>
          </p:nvPr>
        </p:nvSpPr>
        <p:spPr>
          <a:xfrm>
            <a:off x="455612" y="274637"/>
            <a:ext cx="8226425"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04" name="Google Shape;104;p50"/>
          <p:cNvSpPr txBox="1"/>
          <p:nvPr>
            <p:ph idx="1" type="body"/>
          </p:nvPr>
        </p:nvSpPr>
        <p:spPr>
          <a:xfrm>
            <a:off x="455612" y="1600200"/>
            <a:ext cx="8226425"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05" name="Google Shape;105;p5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06" name="Google Shape;106;p5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07" name="Google Shape;107;p5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08" name="Shape 108"/>
        <p:cNvGrpSpPr/>
        <p:nvPr/>
      </p:nvGrpSpPr>
      <p:grpSpPr>
        <a:xfrm>
          <a:off x="0" y="0"/>
          <a:ext cx="0" cy="0"/>
          <a:chOff x="0" y="0"/>
          <a:chExt cx="0" cy="0"/>
        </a:xfrm>
      </p:grpSpPr>
      <p:sp>
        <p:nvSpPr>
          <p:cNvPr id="109" name="Google Shape;109;p51"/>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10" name="Google Shape;110;p51"/>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11" name="Google Shape;111;p5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12" name="Google Shape;112;p5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13" name="Google Shape;113;p5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5"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20" name="Shape 120"/>
        <p:cNvGrpSpPr/>
        <p:nvPr/>
      </p:nvGrpSpPr>
      <p:grpSpPr>
        <a:xfrm>
          <a:off x="0" y="0"/>
          <a:ext cx="0" cy="0"/>
          <a:chOff x="0" y="0"/>
          <a:chExt cx="0" cy="0"/>
        </a:xfrm>
      </p:grpSpPr>
      <p:sp>
        <p:nvSpPr>
          <p:cNvPr id="121" name="Google Shape;121;p53"/>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22" name="Google Shape;122;p53"/>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23" name="Google Shape;123;p5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24" name="Google Shape;124;p5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25" name="Google Shape;125;p5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7"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32" name="Shape 132"/>
        <p:cNvGrpSpPr/>
        <p:nvPr/>
      </p:nvGrpSpPr>
      <p:grpSpPr>
        <a:xfrm>
          <a:off x="0" y="0"/>
          <a:ext cx="0" cy="0"/>
          <a:chOff x="0" y="0"/>
          <a:chExt cx="0" cy="0"/>
        </a:xfrm>
      </p:grpSpPr>
      <p:sp>
        <p:nvSpPr>
          <p:cNvPr id="133" name="Google Shape;133;p55"/>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34" name="Google Shape;134;p55"/>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35" name="Google Shape;135;p5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36" name="Google Shape;136;p5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37" name="Google Shape;137;p5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44" name="Shape 144"/>
        <p:cNvGrpSpPr/>
        <p:nvPr/>
      </p:nvGrpSpPr>
      <p:grpSpPr>
        <a:xfrm>
          <a:off x="0" y="0"/>
          <a:ext cx="0" cy="0"/>
          <a:chOff x="0" y="0"/>
          <a:chExt cx="0" cy="0"/>
        </a:xfrm>
      </p:grpSpPr>
      <p:sp>
        <p:nvSpPr>
          <p:cNvPr id="145" name="Google Shape;145;p57"/>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46" name="Google Shape;146;p57"/>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47" name="Google Shape;147;p5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48" name="Google Shape;148;p5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49" name="Google Shape;149;p5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57" name="Shape 157"/>
        <p:cNvGrpSpPr/>
        <p:nvPr/>
      </p:nvGrpSpPr>
      <p:grpSpPr>
        <a:xfrm>
          <a:off x="0" y="0"/>
          <a:ext cx="0" cy="0"/>
          <a:chOff x="0" y="0"/>
          <a:chExt cx="0" cy="0"/>
        </a:xfrm>
      </p:grpSpPr>
      <p:sp>
        <p:nvSpPr>
          <p:cNvPr id="158" name="Google Shape;158;p59"/>
          <p:cNvSpPr txBox="1"/>
          <p:nvPr>
            <p:ph type="title"/>
          </p:nvPr>
        </p:nvSpPr>
        <p:spPr>
          <a:xfrm>
            <a:off x="2703512" y="274637"/>
            <a:ext cx="6316662"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dk1"/>
                </a:solidFill>
                <a:latin typeface="Arial"/>
                <a:ea typeface="Arial"/>
                <a:cs typeface="Arial"/>
                <a:sym typeface="Arial"/>
              </a:defRPr>
            </a:lvl9pPr>
          </a:lstStyle>
          <a:p/>
        </p:txBody>
      </p:sp>
      <p:sp>
        <p:nvSpPr>
          <p:cNvPr id="159" name="Google Shape;159;p59"/>
          <p:cNvSpPr txBox="1"/>
          <p:nvPr>
            <p:ph idx="1" type="body"/>
          </p:nvPr>
        </p:nvSpPr>
        <p:spPr>
          <a:xfrm>
            <a:off x="2693987" y="1600200"/>
            <a:ext cx="6326187"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160" name="Google Shape;160;p5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61" name="Google Shape;161;p5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2"/>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2"/>
                </a:solidFill>
                <a:latin typeface="Arial"/>
                <a:ea typeface="Arial"/>
                <a:cs typeface="Arial"/>
                <a:sym typeface="Arial"/>
              </a:defRPr>
            </a:lvl9pPr>
          </a:lstStyle>
          <a:p/>
        </p:txBody>
      </p:sp>
      <p:sp>
        <p:nvSpPr>
          <p:cNvPr id="162" name="Google Shape;162;p5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79" name="Shape 379"/>
        <p:cNvGrpSpPr/>
        <p:nvPr/>
      </p:nvGrpSpPr>
      <p:grpSpPr>
        <a:xfrm>
          <a:off x="0" y="0"/>
          <a:ext cx="0" cy="0"/>
          <a:chOff x="0" y="0"/>
          <a:chExt cx="0" cy="0"/>
        </a:xfrm>
      </p:grpSpPr>
      <p:sp>
        <p:nvSpPr>
          <p:cNvPr id="380" name="Google Shape;380;p1"/>
          <p:cNvSpPr txBox="1"/>
          <p:nvPr>
            <p:ph type="ctrTitle"/>
          </p:nvPr>
        </p:nvSpPr>
        <p:spPr>
          <a:xfrm>
            <a:off x="685800" y="16002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400"/>
              <a:buFont typeface="Arial"/>
              <a:buNone/>
            </a:pPr>
            <a:r>
              <a:rPr b="1" i="0" lang="en-US" sz="4400" u="none">
                <a:solidFill>
                  <a:srgbClr val="FF0000"/>
                </a:solidFill>
                <a:latin typeface="Arial"/>
                <a:ea typeface="Arial"/>
                <a:cs typeface="Arial"/>
                <a:sym typeface="Arial"/>
              </a:rPr>
              <a:t>The Human Population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38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10"/>
          <p:cNvSpPr txBox="1"/>
          <p:nvPr>
            <p:ph idx="1" type="body"/>
          </p:nvPr>
        </p:nvSpPr>
        <p:spPr>
          <a:xfrm>
            <a:off x="549275" y="639762"/>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Growth rate 1.6% (2015 est.)</a:t>
            </a:r>
            <a:endParaRPr b="0" baseline="30000" i="0" sz="3200" u="none">
              <a:solidFill>
                <a:schemeClr val="dk1"/>
              </a:solidFill>
              <a:latin typeface="Arial"/>
              <a:ea typeface="Arial"/>
              <a:cs typeface="Arial"/>
              <a:sym typeface="Arial"/>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Birth rate 21.14 births/1,000</a:t>
            </a:r>
            <a:br>
              <a:rPr b="0" i="0" lang="en-US" sz="3200" u="none">
                <a:solidFill>
                  <a:schemeClr val="dk1"/>
                </a:solidFill>
                <a:latin typeface="Arial"/>
                <a:ea typeface="Arial"/>
                <a:cs typeface="Arial"/>
                <a:sym typeface="Arial"/>
              </a:rPr>
            </a:br>
            <a:r>
              <a:rPr b="0" i="0" lang="en-US" sz="3200" u="none">
                <a:solidFill>
                  <a:schemeClr val="dk1"/>
                </a:solidFill>
                <a:latin typeface="Arial"/>
                <a:ea typeface="Arial"/>
                <a:cs typeface="Arial"/>
                <a:sym typeface="Arial"/>
              </a:rPr>
              <a:t>population (2015 est.)</a:t>
            </a:r>
            <a:endParaRPr b="0" baseline="30000" i="0" sz="3200" u="none">
              <a:solidFill>
                <a:schemeClr val="dk1"/>
              </a:solidFill>
              <a:latin typeface="Arial"/>
              <a:ea typeface="Arial"/>
              <a:cs typeface="Arial"/>
              <a:sym typeface="Arial"/>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Death rate 5.61 deaths/1,000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Fertility rate 2.4 children born/woman</a:t>
            </a:r>
            <a:endParaRPr/>
          </a:p>
        </p:txBody>
      </p:sp>
      <p:sp>
        <p:nvSpPr>
          <p:cNvPr id="439" name="Google Shape;439;p10"/>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graphicFrame>
        <p:nvGraphicFramePr>
          <p:cNvPr id="440" name="Google Shape;440;p10"/>
          <p:cNvGraphicFramePr/>
          <p:nvPr/>
        </p:nvGraphicFramePr>
        <p:xfrm>
          <a:off x="2278062" y="4098925"/>
          <a:ext cx="3000000" cy="3000000"/>
        </p:xfrm>
        <a:graphic>
          <a:graphicData uri="http://schemas.openxmlformats.org/drawingml/2006/table">
            <a:tbl>
              <a:tblPr>
                <a:noFill/>
                <a:tableStyleId>{28680D64-BD30-4ADD-B04B-7B216ECA4CD8}</a:tableStyleId>
              </a:tblPr>
              <a:tblGrid>
                <a:gridCol w="2244725"/>
                <a:gridCol w="2243125"/>
              </a:tblGrid>
              <a:tr h="1039800">
                <a:tc>
                  <a:txBody>
                    <a:bodyPr/>
                    <a:lstStyle/>
                    <a:p>
                      <a:pPr indent="0" lvl="0" marL="0" marR="0" rtl="0" algn="ctr">
                        <a:lnSpc>
                          <a:spcPct val="115000"/>
                        </a:lnSpc>
                        <a:spcBef>
                          <a:spcPts val="0"/>
                        </a:spcBef>
                        <a:spcAft>
                          <a:spcPts val="0"/>
                        </a:spcAft>
                        <a:buClr>
                          <a:srgbClr val="000099"/>
                        </a:buClr>
                        <a:buSzPts val="2800"/>
                        <a:buFont typeface="Times New Roman"/>
                        <a:buNone/>
                      </a:pPr>
                      <a:r>
                        <a:rPr b="1" i="0" lang="en-US" sz="2800" u="none">
                          <a:solidFill>
                            <a:srgbClr val="000099"/>
                          </a:solidFill>
                          <a:latin typeface="Times New Roman"/>
                          <a:ea typeface="Times New Roman"/>
                          <a:cs typeface="Times New Roman"/>
                          <a:sym typeface="Times New Roman"/>
                        </a:rPr>
                        <a:t>Male</a:t>
                      </a:r>
                      <a:endParaRPr/>
                    </a:p>
                  </a:txBody>
                  <a:tcPr marT="9525" marB="9525"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C00000"/>
                        </a:buClr>
                        <a:buSzPts val="2800"/>
                        <a:buFont typeface="Times New Roman"/>
                        <a:buNone/>
                      </a:pPr>
                      <a:r>
                        <a:rPr b="1" i="0" lang="en-US" sz="2800" u="none">
                          <a:solidFill>
                            <a:srgbClr val="C00000"/>
                          </a:solidFill>
                          <a:latin typeface="Times New Roman"/>
                          <a:ea typeface="Times New Roman"/>
                          <a:cs typeface="Times New Roman"/>
                          <a:sym typeface="Times New Roman"/>
                        </a:rPr>
                        <a:t>Female</a:t>
                      </a:r>
                      <a:endParaRPr/>
                    </a:p>
                  </a:txBody>
                  <a:tcPr marT="9525" marB="9525"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38225">
                <a:tc>
                  <a:txBody>
                    <a:bodyPr/>
                    <a:lstStyle/>
                    <a:p>
                      <a:pPr indent="0" lvl="0" marL="0" marR="0" rtl="0" algn="r">
                        <a:lnSpc>
                          <a:spcPct val="115000"/>
                        </a:lnSpc>
                        <a:spcBef>
                          <a:spcPts val="0"/>
                        </a:spcBef>
                        <a:spcAft>
                          <a:spcPts val="0"/>
                        </a:spcAft>
                        <a:buClr>
                          <a:srgbClr val="000099"/>
                        </a:buClr>
                        <a:buSzPts val="2800"/>
                        <a:buFont typeface="Times New Roman"/>
                        <a:buNone/>
                      </a:pPr>
                      <a:r>
                        <a:rPr b="1" i="0" lang="en-US" sz="2800" u="none">
                          <a:solidFill>
                            <a:srgbClr val="000099"/>
                          </a:solidFill>
                          <a:latin typeface="Times New Roman"/>
                          <a:ea typeface="Times New Roman"/>
                          <a:cs typeface="Times New Roman"/>
                          <a:sym typeface="Times New Roman"/>
                        </a:rPr>
                        <a:t>72 109 796</a:t>
                      </a:r>
                      <a:endParaRPr/>
                    </a:p>
                  </a:txBody>
                  <a:tcPr marT="9525" marB="9525"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C00000"/>
                        </a:buClr>
                        <a:buSzPts val="2800"/>
                        <a:buFont typeface="Times New Roman"/>
                        <a:buNone/>
                      </a:pPr>
                      <a:r>
                        <a:rPr b="1" i="0" lang="en-US" sz="2800" u="none">
                          <a:solidFill>
                            <a:srgbClr val="C00000"/>
                          </a:solidFill>
                          <a:latin typeface="Times New Roman"/>
                          <a:ea typeface="Times New Roman"/>
                          <a:cs typeface="Times New Roman"/>
                          <a:sym typeface="Times New Roman"/>
                        </a:rPr>
                        <a:t>71 933 901</a:t>
                      </a:r>
                      <a:endParaRPr/>
                    </a:p>
                  </a:txBody>
                  <a:tcPr marT="9525" marB="9525"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2"/>
              </a:solidFill>
              <a:latin typeface="Arial"/>
              <a:ea typeface="Arial"/>
              <a:cs typeface="Arial"/>
              <a:sym typeface="Arial"/>
            </a:endParaRPr>
          </a:p>
        </p:txBody>
      </p:sp>
      <p:sp>
        <p:nvSpPr>
          <p:cNvPr id="446" name="Google Shape;446;p1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sz="3200">
              <a:solidFill>
                <a:schemeClr val="dk1"/>
              </a:solidFill>
              <a:latin typeface="Arial"/>
              <a:ea typeface="Arial"/>
              <a:cs typeface="Arial"/>
              <a:sym typeface="Arial"/>
            </a:endParaRPr>
          </a:p>
        </p:txBody>
      </p:sp>
      <p:sp>
        <p:nvSpPr>
          <p:cNvPr id="447" name="Google Shape;447;p11"/>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pic>
        <p:nvPicPr>
          <p:cNvPr descr="Image result for bangladesh population pyramid 2017" id="448" name="Google Shape;448;p11"/>
          <p:cNvPicPr preferRelativeResize="0"/>
          <p:nvPr/>
        </p:nvPicPr>
        <p:blipFill rotWithShape="1">
          <a:blip r:embed="rId3">
            <a:alphaModFix/>
          </a:blip>
          <a:srcRect b="0" l="0" r="0" t="0"/>
          <a:stretch/>
        </p:blipFill>
        <p:spPr>
          <a:xfrm>
            <a:off x="0" y="0"/>
            <a:ext cx="9055100" cy="63087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12"/>
          <p:cNvSpPr txBox="1"/>
          <p:nvPr>
            <p:ph idx="4294967295" type="title"/>
          </p:nvPr>
        </p:nvSpPr>
        <p:spPr>
          <a:xfrm>
            <a:off x="0" y="0"/>
            <a:ext cx="9144000" cy="10668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4000"/>
              <a:buFont typeface="Arial"/>
              <a:buNone/>
            </a:pPr>
            <a:r>
              <a:rPr b="1" i="0" lang="en-US" sz="4000" u="none" cap="none" strike="noStrike">
                <a:solidFill>
                  <a:srgbClr val="C00000"/>
                </a:solidFill>
                <a:latin typeface="Arial"/>
                <a:ea typeface="Arial"/>
                <a:cs typeface="Arial"/>
                <a:sym typeface="Arial"/>
              </a:rPr>
              <a:t>Age Structure: Young and Old</a:t>
            </a:r>
            <a:endParaRPr/>
          </a:p>
        </p:txBody>
      </p:sp>
      <p:graphicFrame>
        <p:nvGraphicFramePr>
          <p:cNvPr id="454" name="Google Shape;454;p12"/>
          <p:cNvGraphicFramePr/>
          <p:nvPr/>
        </p:nvGraphicFramePr>
        <p:xfrm>
          <a:off x="609600" y="1055687"/>
          <a:ext cx="3000000" cy="3000000"/>
        </p:xfrm>
        <a:graphic>
          <a:graphicData uri="http://schemas.openxmlformats.org/drawingml/2006/table">
            <a:tbl>
              <a:tblPr>
                <a:noFill/>
                <a:tableStyleId>{28680D64-BD30-4ADD-B04B-7B216ECA4CD8}</a:tableStyleId>
              </a:tblPr>
              <a:tblGrid>
                <a:gridCol w="2165350"/>
                <a:gridCol w="2028825"/>
                <a:gridCol w="2057400"/>
                <a:gridCol w="1978025"/>
              </a:tblGrid>
              <a:tr h="457200">
                <a:tc rowSpan="2">
                  <a:txBody>
                    <a:bodyPr/>
                    <a:lstStyle/>
                    <a:p>
                      <a:pPr indent="0" lvl="0" marL="0" marR="0" rtl="0" algn="ctr">
                        <a:lnSpc>
                          <a:spcPct val="100000"/>
                        </a:lnSpc>
                        <a:spcBef>
                          <a:spcPts val="0"/>
                        </a:spcBef>
                        <a:spcAft>
                          <a:spcPts val="0"/>
                        </a:spcAft>
                        <a:buClr>
                          <a:schemeClr val="dk1"/>
                        </a:buClr>
                        <a:buSzPts val="2400"/>
                        <a:buFont typeface="Arial"/>
                        <a:buNone/>
                      </a:pPr>
                      <a:r>
                        <a:t/>
                      </a:r>
                      <a:endParaRPr b="1" i="0" sz="2400" u="none">
                        <a:solidFill>
                          <a:srgbClr val="002060"/>
                        </a:solidFill>
                        <a:latin typeface="Arial"/>
                        <a:ea typeface="Arial"/>
                        <a:cs typeface="Arial"/>
                        <a:sym typeface="Arial"/>
                      </a:endParaRPr>
                    </a:p>
                    <a:p>
                      <a:pPr indent="0" lvl="0" marL="0" marR="0" rtl="0" algn="ctr">
                        <a:lnSpc>
                          <a:spcPct val="100000"/>
                        </a:lnSpc>
                        <a:spcBef>
                          <a:spcPts val="0"/>
                        </a:spcBef>
                        <a:spcAft>
                          <a:spcPts val="0"/>
                        </a:spcAft>
                        <a:buClr>
                          <a:srgbClr val="002060"/>
                        </a:buClr>
                        <a:buSzPts val="2400"/>
                        <a:buFont typeface="Arial"/>
                        <a:buNone/>
                      </a:pPr>
                      <a:r>
                        <a:rPr b="1" i="0" lang="en-US" sz="2400" u="none">
                          <a:solidFill>
                            <a:srgbClr val="002060"/>
                          </a:solidFill>
                          <a:latin typeface="Arial"/>
                          <a:ea typeface="Arial"/>
                          <a:cs typeface="Arial"/>
                          <a:sym typeface="Arial"/>
                        </a:rPr>
                        <a:t>Year</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3">
                  <a:txBody>
                    <a:bodyPr/>
                    <a:lstStyle/>
                    <a:p>
                      <a:pPr indent="0" lvl="0" marL="0" marR="0" rtl="0" algn="ctr">
                        <a:lnSpc>
                          <a:spcPct val="100000"/>
                        </a:lnSpc>
                        <a:spcBef>
                          <a:spcPts val="0"/>
                        </a:spcBef>
                        <a:spcAft>
                          <a:spcPts val="0"/>
                        </a:spcAft>
                        <a:buClr>
                          <a:srgbClr val="002060"/>
                        </a:buClr>
                        <a:buSzPts val="2400"/>
                        <a:buFont typeface="Arial"/>
                        <a:buNone/>
                      </a:pPr>
                      <a:r>
                        <a:rPr b="1" i="0" lang="en-US" sz="2400" u="none">
                          <a:solidFill>
                            <a:srgbClr val="002060"/>
                          </a:solidFill>
                          <a:latin typeface="Arial"/>
                          <a:ea typeface="Arial"/>
                          <a:cs typeface="Arial"/>
                          <a:sym typeface="Arial"/>
                        </a:rPr>
                        <a:t>Broad  Age Groups</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r>
              <a:tr h="396875">
                <a:tc vMerge="1"/>
                <a:tc>
                  <a:txBody>
                    <a:bodyPr/>
                    <a:lstStyle/>
                    <a:p>
                      <a:pPr indent="0" lvl="0" marL="0" marR="0" rtl="0" algn="ctr">
                        <a:lnSpc>
                          <a:spcPct val="100000"/>
                        </a:lnSpc>
                        <a:spcBef>
                          <a:spcPts val="0"/>
                        </a:spcBef>
                        <a:spcAft>
                          <a:spcPts val="0"/>
                        </a:spcAft>
                        <a:buClr>
                          <a:srgbClr val="002060"/>
                        </a:buClr>
                        <a:buSzPts val="2000"/>
                        <a:buFont typeface="Arial"/>
                        <a:buNone/>
                      </a:pPr>
                      <a:r>
                        <a:rPr b="1" i="0" lang="en-US" sz="2000" u="none">
                          <a:solidFill>
                            <a:srgbClr val="002060"/>
                          </a:solidFill>
                          <a:latin typeface="Arial"/>
                          <a:ea typeface="Arial"/>
                          <a:cs typeface="Arial"/>
                          <a:sym typeface="Arial"/>
                        </a:rPr>
                        <a:t>0-14 Yrs. (%)</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2060"/>
                        </a:buClr>
                        <a:buSzPts val="2000"/>
                        <a:buFont typeface="Arial"/>
                        <a:buNone/>
                      </a:pPr>
                      <a:r>
                        <a:rPr b="1" i="0" lang="en-US" sz="2000" u="none">
                          <a:solidFill>
                            <a:srgbClr val="002060"/>
                          </a:solidFill>
                          <a:latin typeface="Arial"/>
                          <a:ea typeface="Arial"/>
                          <a:cs typeface="Arial"/>
                          <a:sym typeface="Arial"/>
                        </a:rPr>
                        <a:t>15-59 Yrs. (%)</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2060"/>
                        </a:buClr>
                        <a:buSzPts val="2000"/>
                        <a:buFont typeface="Arial"/>
                        <a:buNone/>
                      </a:pPr>
                      <a:r>
                        <a:rPr b="1" i="0" lang="en-US" sz="2000" u="none">
                          <a:solidFill>
                            <a:srgbClr val="002060"/>
                          </a:solidFill>
                          <a:latin typeface="Arial"/>
                          <a:ea typeface="Arial"/>
                          <a:cs typeface="Arial"/>
                          <a:sym typeface="Arial"/>
                        </a:rPr>
                        <a:t>60+ Yrs. (%)</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952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1911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42.3</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53.3</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4.4</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68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1921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42.3</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53.6</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4.1</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52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1931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41.9</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54.9</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3.2</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68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1941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41.4</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55.1</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3.5</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68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1951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42.2</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53.5</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4.4</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52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1961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46.0</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48.8</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5.2</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68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1974</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48.0</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46.3</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5.7</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52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1981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46.7</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47.8</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5.5</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68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1991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45.1</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49.5</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5.4</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52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2001</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39.4</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54.9</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5.7</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96875">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2005</a:t>
                      </a:r>
                      <a:endParaRPr/>
                    </a:p>
                  </a:txBody>
                  <a:tcPr marT="45700" marB="45700"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37.9</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55.9</a:t>
                      </a:r>
                      <a:endParaRPr/>
                    </a:p>
                  </a:txBody>
                  <a:tcPr marT="45700" marB="45700"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6.2</a:t>
                      </a:r>
                      <a:endParaRPr/>
                    </a:p>
                  </a:txBody>
                  <a:tcPr marT="45700" marB="45700" marR="91450" marL="91450">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455" name="Google Shape;455;p12"/>
          <p:cNvSpPr txBox="1"/>
          <p:nvPr/>
        </p:nvSpPr>
        <p:spPr>
          <a:xfrm>
            <a:off x="280987" y="6324600"/>
            <a:ext cx="8686800" cy="461962"/>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000000"/>
                </a:solidFill>
                <a:latin typeface="Arial"/>
                <a:ea typeface="Arial"/>
                <a:cs typeface="Arial"/>
                <a:sym typeface="Arial"/>
              </a:rPr>
              <a:t>Sources: Bangladesh Bureau of Statistics, 1994 and 1999 and 2006</a:t>
            </a:r>
            <a:endParaRPr/>
          </a:p>
        </p:txBody>
      </p:sp>
      <p:sp>
        <p:nvSpPr>
          <p:cNvPr id="456" name="Google Shape;456;p12"/>
          <p:cNvSpPr txBox="1"/>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en-US" sz="1200" u="none" cap="none" strike="noStrike">
                <a:solidFill>
                  <a:srgbClr val="898989"/>
                </a:solidFill>
                <a:latin typeface="Arial"/>
                <a:ea typeface="Arial"/>
                <a:cs typeface="Arial"/>
                <a:sym typeface="Arial"/>
              </a:rPr>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13"/>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sp>
        <p:nvSpPr>
          <p:cNvPr id="462" name="Google Shape;462;p13"/>
          <p:cNvSpPr txBox="1"/>
          <p:nvPr>
            <p:ph idx="4294967295" type="body"/>
          </p:nvPr>
        </p:nvSpPr>
        <p:spPr>
          <a:xfrm>
            <a:off x="228600" y="457200"/>
            <a:ext cx="8610600" cy="60960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C00000"/>
              </a:buClr>
              <a:buSzPts val="3200"/>
              <a:buFont typeface="Arial"/>
              <a:buNone/>
            </a:pPr>
            <a:r>
              <a:rPr b="1" i="0" lang="en-US" sz="3200" u="sng">
                <a:solidFill>
                  <a:srgbClr val="C00000"/>
                </a:solidFill>
                <a:latin typeface="Arial"/>
                <a:ea typeface="Arial"/>
                <a:cs typeface="Arial"/>
                <a:sym typeface="Arial"/>
              </a:rPr>
              <a:t>Food Consumption and Nutrition</a:t>
            </a:r>
            <a:endParaRPr b="1" i="0" sz="3200" u="sng">
              <a:solidFill>
                <a:srgbClr val="002060"/>
              </a:solidFill>
              <a:latin typeface="Arial"/>
              <a:ea typeface="Arial"/>
              <a:cs typeface="Arial"/>
              <a:sym typeface="Arial"/>
            </a:endParaRPr>
          </a:p>
          <a:p>
            <a:pPr indent="0" lvl="0" marL="0" marR="0" rtl="0" algn="ctr">
              <a:lnSpc>
                <a:spcPct val="90000"/>
              </a:lnSpc>
              <a:spcBef>
                <a:spcPts val="0"/>
              </a:spcBef>
              <a:spcAft>
                <a:spcPts val="0"/>
              </a:spcAft>
              <a:buClr>
                <a:schemeClr val="dk1"/>
              </a:buClr>
              <a:buSzPts val="1400"/>
              <a:buFont typeface="Arial"/>
              <a:buNone/>
            </a:pPr>
            <a:r>
              <a:t/>
            </a:r>
            <a:endParaRPr b="1" i="0" sz="1400" u="none">
              <a:solidFill>
                <a:srgbClr val="002060"/>
              </a:solidFill>
              <a:latin typeface="Arial"/>
              <a:ea typeface="Arial"/>
              <a:cs typeface="Arial"/>
              <a:sym typeface="Arial"/>
            </a:endParaRPr>
          </a:p>
          <a:p>
            <a:pPr indent="0" lvl="0" marL="0" marR="0" rtl="0" algn="ctr">
              <a:lnSpc>
                <a:spcPct val="90000"/>
              </a:lnSpc>
              <a:spcBef>
                <a:spcPts val="0"/>
              </a:spcBef>
              <a:spcAft>
                <a:spcPts val="0"/>
              </a:spcAft>
              <a:buClr>
                <a:srgbClr val="002060"/>
              </a:buClr>
              <a:buSzPts val="2800"/>
              <a:buFont typeface="Arial"/>
              <a:buNone/>
            </a:pPr>
            <a:r>
              <a:rPr b="1" i="0" lang="en-US" sz="2800" u="none">
                <a:solidFill>
                  <a:srgbClr val="002060"/>
                </a:solidFill>
                <a:latin typeface="Arial"/>
                <a:ea typeface="Arial"/>
                <a:cs typeface="Arial"/>
                <a:sym typeface="Arial"/>
              </a:rPr>
              <a:t>Malnutrition – a serious public health &amp; socio-economic  development problem.</a:t>
            </a:r>
            <a:endParaRPr/>
          </a:p>
          <a:p>
            <a:pPr indent="0" lvl="0" marL="0" marR="0" rtl="0" algn="ctr">
              <a:lnSpc>
                <a:spcPct val="90000"/>
              </a:lnSpc>
              <a:spcBef>
                <a:spcPts val="0"/>
              </a:spcBef>
              <a:spcAft>
                <a:spcPts val="0"/>
              </a:spcAft>
              <a:buClr>
                <a:schemeClr val="dk1"/>
              </a:buClr>
              <a:buSzPts val="1400"/>
              <a:buFont typeface="Arial"/>
              <a:buNone/>
            </a:pPr>
            <a:r>
              <a:t/>
            </a:r>
            <a:endParaRPr b="1" i="0" sz="1400" u="none">
              <a:solidFill>
                <a:schemeClr val="dk1"/>
              </a:solidFill>
              <a:latin typeface="Arial"/>
              <a:ea typeface="Arial"/>
              <a:cs typeface="Arial"/>
              <a:sym typeface="Arial"/>
            </a:endParaRPr>
          </a:p>
          <a:p>
            <a:pPr indent="0" lvl="0" marL="0" marR="0" rtl="0" algn="ctr">
              <a:lnSpc>
                <a:spcPct val="90000"/>
              </a:lnSpc>
              <a:spcBef>
                <a:spcPts val="0"/>
              </a:spcBef>
              <a:spcAft>
                <a:spcPts val="0"/>
              </a:spcAft>
              <a:buClr>
                <a:srgbClr val="C00000"/>
              </a:buClr>
              <a:buSzPts val="2800"/>
              <a:buFont typeface="Arial"/>
              <a:buNone/>
            </a:pPr>
            <a:r>
              <a:rPr b="1" i="0" lang="en-US" sz="2800" u="none">
                <a:solidFill>
                  <a:srgbClr val="C00000"/>
                </a:solidFill>
                <a:latin typeface="Arial"/>
                <a:ea typeface="Arial"/>
                <a:cs typeface="Arial"/>
                <a:sym typeface="Arial"/>
              </a:rPr>
              <a:t>About 35% and 21% women suffer from CED (BMI &lt;18.5) in rural and urban areas respectively.</a:t>
            </a:r>
            <a:endParaRPr/>
          </a:p>
          <a:p>
            <a:pPr indent="0" lvl="0" marL="0" marR="0" rtl="0" algn="ctr">
              <a:lnSpc>
                <a:spcPct val="90000"/>
              </a:lnSpc>
              <a:spcBef>
                <a:spcPts val="0"/>
              </a:spcBef>
              <a:spcAft>
                <a:spcPts val="0"/>
              </a:spcAft>
              <a:buClr>
                <a:schemeClr val="dk1"/>
              </a:buClr>
              <a:buSzPts val="1400"/>
              <a:buFont typeface="Arial"/>
              <a:buNone/>
            </a:pPr>
            <a:r>
              <a:t/>
            </a:r>
            <a:endParaRPr b="1" i="0" sz="1400" u="none">
              <a:solidFill>
                <a:schemeClr val="dk1"/>
              </a:solidFill>
              <a:latin typeface="Arial"/>
              <a:ea typeface="Arial"/>
              <a:cs typeface="Arial"/>
              <a:sym typeface="Arial"/>
            </a:endParaRPr>
          </a:p>
          <a:p>
            <a:pPr indent="0" lvl="0" marL="0" marR="0" rtl="0" algn="ctr">
              <a:lnSpc>
                <a:spcPct val="90000"/>
              </a:lnSpc>
              <a:spcBef>
                <a:spcPts val="0"/>
              </a:spcBef>
              <a:spcAft>
                <a:spcPts val="0"/>
              </a:spcAft>
              <a:buClr>
                <a:srgbClr val="002060"/>
              </a:buClr>
              <a:buSzPts val="2800"/>
              <a:buFont typeface="Arial"/>
              <a:buNone/>
            </a:pPr>
            <a:r>
              <a:rPr b="1" i="0" lang="en-US" sz="2800" u="none">
                <a:solidFill>
                  <a:srgbClr val="002060"/>
                </a:solidFill>
                <a:latin typeface="Arial"/>
                <a:ea typeface="Arial"/>
                <a:cs typeface="Arial"/>
                <a:sym typeface="Arial"/>
              </a:rPr>
              <a:t>36 % of children are underweight (low weight-for-age).</a:t>
            </a:r>
            <a:endParaRPr/>
          </a:p>
          <a:p>
            <a:pPr indent="0" lvl="0" marL="0" marR="0" rtl="0" algn="ctr">
              <a:lnSpc>
                <a:spcPct val="90000"/>
              </a:lnSpc>
              <a:spcBef>
                <a:spcPts val="0"/>
              </a:spcBef>
              <a:spcAft>
                <a:spcPts val="0"/>
              </a:spcAft>
              <a:buClr>
                <a:schemeClr val="dk1"/>
              </a:buClr>
              <a:buSzPts val="1400"/>
              <a:buFont typeface="Arial"/>
              <a:buNone/>
            </a:pPr>
            <a:r>
              <a:t/>
            </a:r>
            <a:endParaRPr b="1" i="0" sz="1400" u="none">
              <a:solidFill>
                <a:schemeClr val="dk1"/>
              </a:solidFill>
              <a:latin typeface="Arial"/>
              <a:ea typeface="Arial"/>
              <a:cs typeface="Arial"/>
              <a:sym typeface="Arial"/>
            </a:endParaRPr>
          </a:p>
          <a:p>
            <a:pPr indent="0" lvl="0" marL="0" marR="0" rtl="0" algn="ctr">
              <a:lnSpc>
                <a:spcPct val="90000"/>
              </a:lnSpc>
              <a:spcBef>
                <a:spcPts val="0"/>
              </a:spcBef>
              <a:spcAft>
                <a:spcPts val="0"/>
              </a:spcAft>
              <a:buClr>
                <a:srgbClr val="C00000"/>
              </a:buClr>
              <a:buSzPts val="2800"/>
              <a:buFont typeface="Arial"/>
              <a:buNone/>
            </a:pPr>
            <a:r>
              <a:rPr b="1" i="0" lang="en-US" sz="2800" u="none">
                <a:solidFill>
                  <a:srgbClr val="C00000"/>
                </a:solidFill>
                <a:latin typeface="Arial"/>
                <a:ea typeface="Arial"/>
                <a:cs typeface="Arial"/>
                <a:sym typeface="Arial"/>
              </a:rPr>
              <a:t>12 % are severely underweight. </a:t>
            </a:r>
            <a:endParaRPr/>
          </a:p>
          <a:p>
            <a:pPr indent="0" lvl="0" marL="0" marR="0" rtl="0" algn="ctr">
              <a:lnSpc>
                <a:spcPct val="90000"/>
              </a:lnSpc>
              <a:spcBef>
                <a:spcPts val="0"/>
              </a:spcBef>
              <a:spcAft>
                <a:spcPts val="0"/>
              </a:spcAft>
              <a:buClr>
                <a:schemeClr val="dk1"/>
              </a:buClr>
              <a:buSzPts val="1400"/>
              <a:buFont typeface="Arial"/>
              <a:buNone/>
            </a:pPr>
            <a:r>
              <a:t/>
            </a:r>
            <a:endParaRPr b="1" i="0" sz="1400" u="none">
              <a:solidFill>
                <a:srgbClr val="C00000"/>
              </a:solidFill>
              <a:latin typeface="Arial"/>
              <a:ea typeface="Arial"/>
              <a:cs typeface="Arial"/>
              <a:sym typeface="Arial"/>
            </a:endParaRPr>
          </a:p>
          <a:p>
            <a:pPr indent="0" lvl="0" marL="0" marR="0" rtl="0" algn="ctr">
              <a:lnSpc>
                <a:spcPct val="90000"/>
              </a:lnSpc>
              <a:spcBef>
                <a:spcPts val="0"/>
              </a:spcBef>
              <a:spcAft>
                <a:spcPts val="0"/>
              </a:spcAft>
              <a:buClr>
                <a:srgbClr val="002060"/>
              </a:buClr>
              <a:buSzPts val="2800"/>
              <a:buFont typeface="Arial"/>
              <a:buNone/>
            </a:pPr>
            <a:r>
              <a:rPr b="1" i="0" lang="en-US" sz="2800" u="none">
                <a:solidFill>
                  <a:srgbClr val="002060"/>
                </a:solidFill>
                <a:latin typeface="Arial"/>
                <a:ea typeface="Arial"/>
                <a:cs typeface="Arial"/>
                <a:sym typeface="Arial"/>
              </a:rPr>
              <a:t>Percentage of underweight children increases sharply with age and peaks at 47% among children aged 36-47.</a:t>
            </a:r>
            <a:endParaRPr/>
          </a:p>
          <a:p>
            <a:pPr indent="0" lvl="0" marL="0" marR="0" rtl="0" algn="ctr">
              <a:lnSpc>
                <a:spcPct val="90000"/>
              </a:lnSpc>
              <a:spcBef>
                <a:spcPts val="0"/>
              </a:spcBef>
              <a:spcAft>
                <a:spcPts val="0"/>
              </a:spcAft>
              <a:buClr>
                <a:schemeClr val="dk1"/>
              </a:buClr>
              <a:buSzPts val="1000"/>
              <a:buFont typeface="Arial"/>
              <a:buNone/>
            </a:pPr>
            <a:r>
              <a:t/>
            </a:r>
            <a:endParaRPr b="1" i="0" sz="1000" u="none">
              <a:solidFill>
                <a:schemeClr val="dk1"/>
              </a:solidFill>
              <a:latin typeface="Arial"/>
              <a:ea typeface="Arial"/>
              <a:cs typeface="Arial"/>
              <a:sym typeface="Arial"/>
            </a:endParaRPr>
          </a:p>
          <a:p>
            <a:pPr indent="0" lvl="0" marL="0" marR="0" rtl="0" algn="ctr">
              <a:lnSpc>
                <a:spcPct val="90000"/>
              </a:lnSpc>
              <a:spcBef>
                <a:spcPts val="0"/>
              </a:spcBef>
              <a:spcAft>
                <a:spcPts val="0"/>
              </a:spcAft>
              <a:buClr>
                <a:srgbClr val="C00000"/>
              </a:buClr>
              <a:buSzPts val="2800"/>
              <a:buFont typeface="Arial"/>
              <a:buNone/>
            </a:pPr>
            <a:r>
              <a:rPr b="1" i="0" lang="en-US" sz="2800" u="none">
                <a:solidFill>
                  <a:srgbClr val="C00000"/>
                </a:solidFill>
                <a:latin typeface="Arial"/>
                <a:ea typeface="Arial"/>
                <a:cs typeface="Arial"/>
                <a:sym typeface="Arial"/>
              </a:rPr>
              <a:t>Birth weight is very low (30%).</a:t>
            </a:r>
            <a:endParaRPr/>
          </a:p>
          <a:p>
            <a:pPr indent="0" lvl="0" marL="0" marR="0" rtl="0" algn="ctr">
              <a:lnSpc>
                <a:spcPct val="90000"/>
              </a:lnSpc>
              <a:spcBef>
                <a:spcPts val="0"/>
              </a:spcBef>
              <a:spcAft>
                <a:spcPts val="0"/>
              </a:spcAft>
              <a:buClr>
                <a:schemeClr val="dk1"/>
              </a:buClr>
              <a:buSzPts val="1400"/>
              <a:buFont typeface="Arial"/>
              <a:buNone/>
            </a:pPr>
            <a:r>
              <a:t/>
            </a:r>
            <a:endParaRPr b="1" i="0" sz="1400" u="none">
              <a:solidFill>
                <a:schemeClr val="dk1"/>
              </a:solidFill>
              <a:latin typeface="Arial"/>
              <a:ea typeface="Arial"/>
              <a:cs typeface="Arial"/>
              <a:sym typeface="Arial"/>
            </a:endParaRPr>
          </a:p>
          <a:p>
            <a:pPr indent="0" lvl="0" marL="0" marR="0" rtl="0" algn="ctr">
              <a:lnSpc>
                <a:spcPct val="90000"/>
              </a:lnSpc>
              <a:spcBef>
                <a:spcPts val="0"/>
              </a:spcBef>
              <a:spcAft>
                <a:spcPts val="0"/>
              </a:spcAft>
              <a:buClr>
                <a:srgbClr val="002060"/>
              </a:buClr>
              <a:buSzPts val="2800"/>
              <a:buFont typeface="Arial"/>
              <a:buNone/>
            </a:pPr>
            <a:r>
              <a:rPr b="1" i="0" lang="en-US" sz="2800" u="none">
                <a:solidFill>
                  <a:srgbClr val="002060"/>
                </a:solidFill>
                <a:latin typeface="Arial"/>
                <a:ea typeface="Arial"/>
                <a:cs typeface="Arial"/>
                <a:sym typeface="Arial"/>
              </a:rPr>
              <a:t>Among U-5 children 36%  are stunted.</a:t>
            </a:r>
            <a:endParaRPr/>
          </a:p>
        </p:txBody>
      </p:sp>
      <p:sp>
        <p:nvSpPr>
          <p:cNvPr id="463" name="Google Shape;463;p13"/>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7" name="Shape 467"/>
        <p:cNvGrpSpPr/>
        <p:nvPr/>
      </p:nvGrpSpPr>
      <p:grpSpPr>
        <a:xfrm>
          <a:off x="0" y="0"/>
          <a:ext cx="0" cy="0"/>
          <a:chOff x="0" y="0"/>
          <a:chExt cx="0" cy="0"/>
        </a:xfrm>
      </p:grpSpPr>
      <p:sp>
        <p:nvSpPr>
          <p:cNvPr id="468" name="Google Shape;468;p14"/>
          <p:cNvSpPr txBox="1"/>
          <p:nvPr/>
        </p:nvSpPr>
        <p:spPr>
          <a:xfrm flipH="1">
            <a:off x="303211" y="1054100"/>
            <a:ext cx="8461375" cy="5170487"/>
          </a:xfrm>
          <a:prstGeom prst="rect">
            <a:avLst/>
          </a:prstGeom>
          <a:no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rgbClr val="000066"/>
              </a:buClr>
              <a:buSzPts val="2800"/>
              <a:buFont typeface="Arial"/>
              <a:buNone/>
            </a:pPr>
            <a:r>
              <a:rPr b="1" i="0" lang="en-US" sz="2800" u="none" cap="none" strike="noStrike">
                <a:solidFill>
                  <a:srgbClr val="000066"/>
                </a:solidFill>
                <a:latin typeface="Arial"/>
                <a:ea typeface="Arial"/>
                <a:cs typeface="Arial"/>
                <a:sym typeface="Arial"/>
              </a:rPr>
              <a:t>Women still lag a lot behind men in educational attainment, literacy, employment, earnings and control over cash, freedom of movement, autonomy and status. They lack full  participation and partnership in productive and reproductive lives. </a:t>
            </a:r>
            <a:endParaRPr/>
          </a:p>
          <a:p>
            <a:pPr indent="0" lvl="0" marL="0" marR="0" rtl="0" algn="l">
              <a:lnSpc>
                <a:spcPct val="90000"/>
              </a:lnSpc>
              <a:spcBef>
                <a:spcPts val="0"/>
              </a:spcBef>
              <a:spcAft>
                <a:spcPts val="0"/>
              </a:spcAft>
              <a:buClr>
                <a:schemeClr val="lt2"/>
              </a:buClr>
              <a:buSzPts val="1600"/>
              <a:buFont typeface="Arial"/>
              <a:buNone/>
            </a:pPr>
            <a:r>
              <a:t/>
            </a:r>
            <a:endParaRPr b="0" i="0" sz="1600" u="none" cap="none" strike="noStrike">
              <a:solidFill>
                <a:schemeClr val="lt2"/>
              </a:solidFill>
              <a:latin typeface="Arial"/>
              <a:ea typeface="Arial"/>
              <a:cs typeface="Arial"/>
              <a:sym typeface="Arial"/>
            </a:endParaRPr>
          </a:p>
          <a:p>
            <a:pPr indent="0" lvl="0" marL="0" marR="0" rtl="0" algn="ctr">
              <a:lnSpc>
                <a:spcPct val="90000"/>
              </a:lnSpc>
              <a:spcBef>
                <a:spcPts val="0"/>
              </a:spcBef>
              <a:spcAft>
                <a:spcPts val="0"/>
              </a:spcAft>
              <a:buClr>
                <a:srgbClr val="C00000"/>
              </a:buClr>
              <a:buSzPts val="2800"/>
              <a:buFont typeface="Arial"/>
              <a:buNone/>
            </a:pPr>
            <a:r>
              <a:rPr b="1" i="0" lang="en-US" sz="2800" u="none" cap="none" strike="noStrike">
                <a:solidFill>
                  <a:srgbClr val="C00000"/>
                </a:solidFill>
                <a:latin typeface="Arial"/>
                <a:ea typeface="Arial"/>
                <a:cs typeface="Arial"/>
                <a:sym typeface="Arial"/>
              </a:rPr>
              <a:t>Women in Bangladesh have little say over household decision-making. When it comes to making independent decisions on matters other than daily household purchases, things are even worse. </a:t>
            </a:r>
            <a:endParaRPr/>
          </a:p>
          <a:p>
            <a:pPr indent="0" lvl="0" marL="0" marR="0" rtl="0" algn="l">
              <a:lnSpc>
                <a:spcPct val="90000"/>
              </a:lnSpc>
              <a:spcBef>
                <a:spcPts val="0"/>
              </a:spcBef>
              <a:spcAft>
                <a:spcPts val="0"/>
              </a:spcAft>
              <a:buClr>
                <a:schemeClr val="lt2"/>
              </a:buClr>
              <a:buSzPts val="2400"/>
              <a:buFont typeface="Arial"/>
              <a:buNone/>
            </a:pPr>
            <a:r>
              <a:t/>
            </a:r>
            <a:endParaRPr b="0" i="0" sz="2400" u="none" cap="none" strike="noStrike">
              <a:solidFill>
                <a:schemeClr val="lt2"/>
              </a:solidFill>
              <a:latin typeface="Arial"/>
              <a:ea typeface="Arial"/>
              <a:cs typeface="Arial"/>
              <a:sym typeface="Arial"/>
            </a:endParaRPr>
          </a:p>
          <a:p>
            <a:pPr indent="0" lvl="0" marL="0" marR="0" rtl="0" algn="ctr">
              <a:lnSpc>
                <a:spcPct val="90000"/>
              </a:lnSpc>
              <a:spcBef>
                <a:spcPts val="0"/>
              </a:spcBef>
              <a:spcAft>
                <a:spcPts val="0"/>
              </a:spcAft>
              <a:buClr>
                <a:srgbClr val="000066"/>
              </a:buClr>
              <a:buSzPts val="2800"/>
              <a:buFont typeface="Arial"/>
              <a:buNone/>
            </a:pPr>
            <a:r>
              <a:rPr b="1" i="0" lang="en-US" sz="2800" u="none" cap="none" strike="noStrike">
                <a:solidFill>
                  <a:srgbClr val="000066"/>
                </a:solidFill>
                <a:latin typeface="Arial"/>
                <a:ea typeface="Arial"/>
                <a:cs typeface="Arial"/>
                <a:sym typeface="Arial"/>
              </a:rPr>
              <a:t>While only one-third currently women decide independently on daily household purchases, only 9 to 19% make independent decisions on other matters. </a:t>
            </a:r>
            <a:endParaRPr/>
          </a:p>
        </p:txBody>
      </p:sp>
      <p:sp>
        <p:nvSpPr>
          <p:cNvPr id="469" name="Google Shape;469;p14"/>
          <p:cNvSpPr txBox="1"/>
          <p:nvPr/>
        </p:nvSpPr>
        <p:spPr>
          <a:xfrm>
            <a:off x="371775" y="12"/>
            <a:ext cx="8001000" cy="708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0000"/>
              </a:buClr>
              <a:buSzPts val="4000"/>
              <a:buFont typeface="Arial"/>
              <a:buNone/>
            </a:pPr>
            <a:r>
              <a:rPr b="1" i="0" lang="en-US" sz="4000" u="none" cap="none" strike="noStrike">
                <a:solidFill>
                  <a:srgbClr val="C00000"/>
                </a:solidFill>
                <a:latin typeface="Arial"/>
                <a:ea typeface="Arial"/>
                <a:cs typeface="Arial"/>
                <a:sym typeface="Arial"/>
              </a:rPr>
              <a:t>Women and Decision Making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pic>
        <p:nvPicPr>
          <p:cNvPr descr="1004" id="474" name="Google Shape;474;p15"/>
          <p:cNvPicPr preferRelativeResize="0"/>
          <p:nvPr>
            <p:ph idx="1" type="body"/>
          </p:nvPr>
        </p:nvPicPr>
        <p:blipFill rotWithShape="1">
          <a:blip r:embed="rId3">
            <a:alphaModFix/>
          </a:blip>
          <a:srcRect b="0" l="0" r="0" t="0"/>
          <a:stretch/>
        </p:blipFill>
        <p:spPr>
          <a:xfrm>
            <a:off x="244475" y="74612"/>
            <a:ext cx="5702300" cy="6783387"/>
          </a:xfrm>
          <a:prstGeom prst="rect">
            <a:avLst/>
          </a:prstGeom>
          <a:noFill/>
          <a:ln>
            <a:noFill/>
          </a:ln>
        </p:spPr>
      </p:pic>
      <p:sp>
        <p:nvSpPr>
          <p:cNvPr id="475" name="Google Shape;475;p15"/>
          <p:cNvSpPr txBox="1"/>
          <p:nvPr/>
        </p:nvSpPr>
        <p:spPr>
          <a:xfrm>
            <a:off x="5956300" y="1023937"/>
            <a:ext cx="31877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Population projections</a:t>
            </a:r>
            <a:endParaRPr/>
          </a:p>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For the next 20 years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3200"/>
              <a:buFont typeface="Arimo"/>
              <a:buNone/>
            </a:pPr>
            <a:r>
              <a:rPr b="0" i="0" lang="en-US" sz="3200" u="none">
                <a:solidFill>
                  <a:schemeClr val="dk1"/>
                </a:solidFill>
                <a:latin typeface="Arimo"/>
                <a:ea typeface="Arimo"/>
                <a:cs typeface="Arimo"/>
                <a:sym typeface="Arimo"/>
              </a:rPr>
              <a:t>Factors Affecting Human Population Size</a:t>
            </a:r>
            <a:endParaRPr/>
          </a:p>
        </p:txBody>
      </p:sp>
      <p:sp>
        <p:nvSpPr>
          <p:cNvPr id="481" name="Google Shape;481;p1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Population change equation</a:t>
            </a:r>
            <a:endParaRPr/>
          </a:p>
          <a:p>
            <a:pPr indent="-285750" lvl="1" marL="742950" marR="0" rtl="0" algn="l">
              <a:lnSpc>
                <a:spcPct val="100000"/>
              </a:lnSpc>
              <a:spcBef>
                <a:spcPts val="56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Population change = (Births + Immigration) – (Deaths + Emigration)</a:t>
            </a:r>
            <a:endParaRPr/>
          </a:p>
          <a:p>
            <a:pPr indent="-342900" lvl="0" marL="342900" marR="0" rtl="0" algn="l">
              <a:lnSpc>
                <a:spcPct val="100000"/>
              </a:lnSpc>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a:p>
            <a:pPr indent="-342900" lvl="0" marL="34290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Crude birth rate = births per 1000 people in population per year</a:t>
            </a:r>
            <a:endParaRPr/>
          </a:p>
          <a:p>
            <a:pPr indent="-342900" lvl="0" marL="34290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Crude death rate = deaths per 1000 people in population per year</a:t>
            </a:r>
            <a:endParaRPr/>
          </a:p>
          <a:p>
            <a:pPr indent="-165100" lvl="0" marL="342900" marR="0" rtl="0" algn="l">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17"/>
          <p:cNvSpPr txBox="1"/>
          <p:nvPr>
            <p:ph type="title"/>
          </p:nvPr>
        </p:nvSpPr>
        <p:spPr>
          <a:xfrm>
            <a:off x="0" y="0"/>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400"/>
              <a:buFont typeface="Arial"/>
              <a:buNone/>
            </a:pPr>
            <a:r>
              <a:rPr b="1" i="0" lang="en-US" sz="4400" u="none">
                <a:solidFill>
                  <a:srgbClr val="FF0000"/>
                </a:solidFill>
                <a:latin typeface="Arial"/>
                <a:ea typeface="Arial"/>
                <a:cs typeface="Arial"/>
                <a:sym typeface="Arial"/>
              </a:rPr>
              <a:t>Population Trend Comparisons</a:t>
            </a:r>
            <a:endParaRPr/>
          </a:p>
        </p:txBody>
      </p:sp>
      <p:sp>
        <p:nvSpPr>
          <p:cNvPr id="487" name="Google Shape;487;p17"/>
          <p:cNvSpPr txBox="1"/>
          <p:nvPr>
            <p:ph idx="1" type="body"/>
          </p:nvPr>
        </p:nvSpPr>
        <p:spPr>
          <a:xfrm>
            <a:off x="0" y="1135062"/>
            <a:ext cx="4471987" cy="491807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rPr b="1" i="0" lang="en-US" sz="2800" u="sng">
                <a:solidFill>
                  <a:schemeClr val="dk1"/>
                </a:solidFill>
                <a:latin typeface="Arial"/>
                <a:ea typeface="Arial"/>
                <a:cs typeface="Arial"/>
                <a:sym typeface="Arial"/>
              </a:rPr>
              <a:t>Developed Countries</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Low infant mortality rate</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Life expectancy 77 years</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Total fertility rate = 2.0</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21% population &lt;15</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12% population &gt;65</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Per capita GDP  = $36,110</a:t>
            </a:r>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
        <p:nvSpPr>
          <p:cNvPr id="488" name="Google Shape;488;p17"/>
          <p:cNvSpPr txBox="1"/>
          <p:nvPr>
            <p:ph idx="2" type="body"/>
          </p:nvPr>
        </p:nvSpPr>
        <p:spPr>
          <a:xfrm>
            <a:off x="4632325" y="1200150"/>
            <a:ext cx="4511675" cy="53768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rPr b="1" i="0" lang="en-US" sz="2800" u="sng">
                <a:solidFill>
                  <a:schemeClr val="dk1"/>
                </a:solidFill>
                <a:latin typeface="Arial"/>
                <a:ea typeface="Arial"/>
                <a:cs typeface="Arial"/>
                <a:sym typeface="Arial"/>
              </a:rPr>
              <a:t>Developing Countries</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High infant mortality rate</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Life expectancy 52 years</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Total fertility rate = 5.7</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44% population &lt;15</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3% population &gt;65</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Per capita GDP = $800</a:t>
            </a:r>
            <a:endParaRPr/>
          </a:p>
          <a:p>
            <a:pPr indent="-165100" lvl="0" marL="342900" marR="0" rtl="0" algn="l">
              <a:lnSpc>
                <a:spcPct val="100000"/>
              </a:lnSpc>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a:p>
            <a:pPr indent="-165100" lvl="0" marL="342900" marR="0" rtl="0" algn="l">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92" name="Shape 492"/>
        <p:cNvGrpSpPr/>
        <p:nvPr/>
      </p:nvGrpSpPr>
      <p:grpSpPr>
        <a:xfrm>
          <a:off x="0" y="0"/>
          <a:ext cx="0" cy="0"/>
          <a:chOff x="0" y="0"/>
          <a:chExt cx="0" cy="0"/>
        </a:xfrm>
      </p:grpSpPr>
      <p:sp>
        <p:nvSpPr>
          <p:cNvPr id="493" name="Google Shape;493;p18"/>
          <p:cNvSpPr txBox="1"/>
          <p:nvPr>
            <p:ph type="title"/>
          </p:nvPr>
        </p:nvSpPr>
        <p:spPr>
          <a:xfrm>
            <a:off x="0" y="890587"/>
            <a:ext cx="9144000" cy="86518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6600"/>
              <a:buFont typeface="Arial"/>
              <a:buNone/>
            </a:pPr>
            <a:r>
              <a:rPr b="1" i="0" lang="en-US" sz="6600" u="none">
                <a:solidFill>
                  <a:srgbClr val="FF0000"/>
                </a:solidFill>
                <a:latin typeface="Arial"/>
                <a:ea typeface="Arial"/>
                <a:cs typeface="Arial"/>
                <a:sym typeface="Arial"/>
              </a:rPr>
              <a:t>Human Population Issue</a:t>
            </a:r>
            <a:endParaRPr/>
          </a:p>
        </p:txBody>
      </p:sp>
      <p:sp>
        <p:nvSpPr>
          <p:cNvPr id="494" name="Google Shape;494;p18"/>
          <p:cNvSpPr txBox="1"/>
          <p:nvPr>
            <p:ph idx="1" type="body"/>
          </p:nvPr>
        </p:nvSpPr>
        <p:spPr>
          <a:xfrm>
            <a:off x="64525" y="2136775"/>
            <a:ext cx="9015000" cy="46845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Several factors determine the impact of a society on natural resources.</a:t>
            </a:r>
            <a:endParaRPr/>
          </a:p>
          <a:p>
            <a:pPr indent="-285750" lvl="1" marL="742950" marR="0" rtl="0" algn="l">
              <a:lnSpc>
                <a:spcPct val="90000"/>
              </a:lnSpc>
              <a:spcBef>
                <a:spcPts val="720"/>
              </a:spcBef>
              <a:spcAft>
                <a:spcPts val="0"/>
              </a:spcAft>
              <a:buClr>
                <a:srgbClr val="FF0000"/>
              </a:buClr>
              <a:buSzPts val="3600"/>
              <a:buFont typeface="Arial"/>
              <a:buChar char="–"/>
            </a:pPr>
            <a:r>
              <a:rPr b="0" i="0" lang="en-US" sz="3600" u="none" cap="none" strike="noStrike">
                <a:solidFill>
                  <a:srgbClr val="FF0000"/>
                </a:solidFill>
                <a:latin typeface="Arial"/>
                <a:ea typeface="Arial"/>
                <a:cs typeface="Arial"/>
                <a:sym typeface="Arial"/>
              </a:rPr>
              <a:t>Population size</a:t>
            </a:r>
            <a:endParaRPr/>
          </a:p>
          <a:p>
            <a:pPr indent="-285750" lvl="1" marL="742950" marR="0" rtl="0" algn="l">
              <a:lnSpc>
                <a:spcPct val="90000"/>
              </a:lnSpc>
              <a:spcBef>
                <a:spcPts val="720"/>
              </a:spcBef>
              <a:spcAft>
                <a:spcPts val="0"/>
              </a:spcAft>
              <a:buClr>
                <a:srgbClr val="FF0000"/>
              </a:buClr>
              <a:buSzPts val="3600"/>
              <a:buFont typeface="Arial"/>
              <a:buChar char="–"/>
            </a:pPr>
            <a:r>
              <a:rPr b="0" i="0" lang="en-US" sz="3600" u="none" cap="none" strike="noStrike">
                <a:solidFill>
                  <a:srgbClr val="FF0000"/>
                </a:solidFill>
                <a:latin typeface="Arial"/>
                <a:ea typeface="Arial"/>
                <a:cs typeface="Arial"/>
                <a:sym typeface="Arial"/>
              </a:rPr>
              <a:t>Population density</a:t>
            </a:r>
            <a:endParaRPr/>
          </a:p>
          <a:p>
            <a:pPr indent="-285750" lvl="1" marL="742950" marR="0" rtl="0" algn="l">
              <a:lnSpc>
                <a:spcPct val="90000"/>
              </a:lnSpc>
              <a:spcBef>
                <a:spcPts val="720"/>
              </a:spcBef>
              <a:spcAft>
                <a:spcPts val="0"/>
              </a:spcAft>
              <a:buClr>
                <a:srgbClr val="FF0000"/>
              </a:buClr>
              <a:buSzPts val="3600"/>
              <a:buFont typeface="Arial"/>
              <a:buChar char="–"/>
            </a:pPr>
            <a:r>
              <a:rPr b="0" i="0" lang="en-US" sz="3600" u="none" cap="none" strike="noStrike">
                <a:solidFill>
                  <a:srgbClr val="FF0000"/>
                </a:solidFill>
                <a:latin typeface="Arial"/>
                <a:ea typeface="Arial"/>
                <a:cs typeface="Arial"/>
                <a:sym typeface="Arial"/>
              </a:rPr>
              <a:t>Degree of technological development</a:t>
            </a:r>
            <a:endParaRPr/>
          </a:p>
          <a:p>
            <a:pPr indent="-342900" lvl="0" marL="342900" marR="0" rtl="0" algn="l">
              <a:lnSpc>
                <a:spcPct val="90000"/>
              </a:lnSpc>
              <a:spcBef>
                <a:spcPts val="720"/>
              </a:spcBef>
              <a:spcAft>
                <a:spcPts val="0"/>
              </a:spcAft>
              <a:buClr>
                <a:schemeClr val="dk1"/>
              </a:buClr>
              <a:buSzPts val="3600"/>
              <a:buFont typeface="Arial"/>
              <a:buChar char="•"/>
            </a:pPr>
            <a:r>
              <a:rPr b="0" i="0" lang="en-US" sz="3600" u="none">
                <a:solidFill>
                  <a:srgbClr val="FF0000"/>
                </a:solidFill>
                <a:latin typeface="Arial"/>
                <a:ea typeface="Arial"/>
                <a:cs typeface="Arial"/>
                <a:sym typeface="Arial"/>
              </a:rPr>
              <a:t>Demography</a:t>
            </a:r>
            <a:r>
              <a:rPr b="0" i="0" lang="en-US" sz="3600" u="none">
                <a:solidFill>
                  <a:schemeClr val="dk1"/>
                </a:solidFill>
                <a:latin typeface="Arial"/>
                <a:ea typeface="Arial"/>
                <a:cs typeface="Arial"/>
                <a:sym typeface="Arial"/>
              </a:rPr>
              <a:t> - Study of populations and their characteristics.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98" name="Shape 498"/>
        <p:cNvGrpSpPr/>
        <p:nvPr/>
      </p:nvGrpSpPr>
      <p:grpSpPr>
        <a:xfrm>
          <a:off x="0" y="0"/>
          <a:ext cx="0" cy="0"/>
          <a:chOff x="0" y="0"/>
          <a:chExt cx="0" cy="0"/>
        </a:xfrm>
      </p:grpSpPr>
      <p:pic>
        <p:nvPicPr>
          <p:cNvPr descr="1005" id="499" name="Google Shape;499;p19"/>
          <p:cNvPicPr preferRelativeResize="0"/>
          <p:nvPr/>
        </p:nvPicPr>
        <p:blipFill rotWithShape="1">
          <a:blip r:embed="rId3">
            <a:alphaModFix/>
          </a:blip>
          <a:srcRect b="0" l="0" r="0" t="0"/>
          <a:stretch/>
        </p:blipFill>
        <p:spPr>
          <a:xfrm>
            <a:off x="0" y="0"/>
            <a:ext cx="6346825" cy="6804025"/>
          </a:xfrm>
          <a:prstGeom prst="rect">
            <a:avLst/>
          </a:prstGeom>
          <a:noFill/>
          <a:ln>
            <a:noFill/>
          </a:ln>
        </p:spPr>
      </p:pic>
      <p:sp>
        <p:nvSpPr>
          <p:cNvPr id="500" name="Google Shape;500;p19"/>
          <p:cNvSpPr txBox="1"/>
          <p:nvPr/>
        </p:nvSpPr>
        <p:spPr>
          <a:xfrm>
            <a:off x="6483350" y="558800"/>
            <a:ext cx="255905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The fertility rates</a:t>
            </a:r>
            <a:endParaRPr/>
          </a:p>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have significantly</a:t>
            </a:r>
            <a:endParaRPr/>
          </a:p>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fallen since 1950.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2"/>
          <p:cNvSpPr txBox="1"/>
          <p:nvPr>
            <p:ph type="title"/>
          </p:nvPr>
        </p:nvSpPr>
        <p:spPr>
          <a:xfrm>
            <a:off x="376237" y="136525"/>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7030A0"/>
              </a:buClr>
              <a:buSzPts val="4400"/>
              <a:buFont typeface="Arial"/>
              <a:buNone/>
            </a:pPr>
            <a:r>
              <a:rPr b="0" i="0" lang="en-US" sz="4400" u="none">
                <a:solidFill>
                  <a:srgbClr val="7030A0"/>
                </a:solidFill>
                <a:latin typeface="Arial"/>
                <a:ea typeface="Arial"/>
                <a:cs typeface="Arial"/>
                <a:sym typeface="Arial"/>
              </a:rPr>
              <a:t>Lecture Outcome</a:t>
            </a:r>
            <a:endParaRPr/>
          </a:p>
        </p:txBody>
      </p:sp>
      <p:sp>
        <p:nvSpPr>
          <p:cNvPr id="386" name="Google Shape;386;p2"/>
          <p:cNvSpPr txBox="1"/>
          <p:nvPr>
            <p:ph idx="1" type="body"/>
          </p:nvPr>
        </p:nvSpPr>
        <p:spPr>
          <a:xfrm>
            <a:off x="457200" y="1489075"/>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600"/>
              <a:buFont typeface="Arial"/>
              <a:buChar char="•"/>
            </a:pPr>
            <a:r>
              <a:rPr b="0" i="0" lang="en-US" sz="3600" u="none" cap="none" strike="noStrike">
                <a:solidFill>
                  <a:schemeClr val="dk1"/>
                </a:solidFill>
                <a:latin typeface="Arial"/>
                <a:ea typeface="Arial"/>
                <a:cs typeface="Arial"/>
                <a:sym typeface="Arial"/>
              </a:rPr>
              <a:t>Population &amp; Current Growth</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cap="none" strike="noStrike">
                <a:solidFill>
                  <a:schemeClr val="dk1"/>
                </a:solidFill>
                <a:latin typeface="Arial"/>
                <a:ea typeface="Arial"/>
                <a:cs typeface="Arial"/>
                <a:sym typeface="Arial"/>
              </a:rPr>
              <a:t>Population and Bangladesh</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cap="none" strike="noStrike">
                <a:solidFill>
                  <a:schemeClr val="dk1"/>
                </a:solidFill>
                <a:latin typeface="Arial"/>
                <a:ea typeface="Arial"/>
                <a:cs typeface="Arial"/>
                <a:sym typeface="Arial"/>
              </a:rPr>
              <a:t>Human Population Issues</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cap="none" strike="noStrike">
                <a:solidFill>
                  <a:schemeClr val="dk1"/>
                </a:solidFill>
              </a:rPr>
              <a:t>Population Growth Rate</a:t>
            </a:r>
            <a:r>
              <a:rPr b="0" i="0" lang="en-US" sz="3600" u="none" cap="none" strike="noStrike">
                <a:solidFill>
                  <a:schemeClr val="dk1"/>
                </a:solidFill>
                <a:latin typeface="Arial"/>
                <a:ea typeface="Arial"/>
                <a:cs typeface="Arial"/>
                <a:sym typeface="Arial"/>
              </a:rPr>
              <a:t>  </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cap="none" strike="noStrike">
                <a:solidFill>
                  <a:schemeClr val="dk1"/>
                </a:solidFill>
              </a:rPr>
              <a:t>Source</a:t>
            </a:r>
            <a:r>
              <a:rPr b="0" i="0" lang="en-US" sz="3600" u="none" cap="none" strike="noStrike">
                <a:solidFill>
                  <a:schemeClr val="dk1"/>
                </a:solidFill>
                <a:latin typeface="Arial"/>
                <a:ea typeface="Arial"/>
                <a:cs typeface="Arial"/>
                <a:sym typeface="Arial"/>
              </a:rPr>
              <a:t> of Population Statistics</a:t>
            </a:r>
            <a:endParaRPr/>
          </a:p>
          <a:p>
            <a:pPr indent="-114300" lvl="0" marL="342900" marR="0" rtl="0" algn="l">
              <a:lnSpc>
                <a:spcPct val="100000"/>
              </a:lnSpc>
              <a:spcBef>
                <a:spcPts val="720"/>
              </a:spcBef>
              <a:spcAft>
                <a:spcPts val="0"/>
              </a:spcAft>
              <a:buClr>
                <a:schemeClr val="dk1"/>
              </a:buClr>
              <a:buSzPts val="3600"/>
              <a:buFont typeface="Arial"/>
              <a:buNone/>
            </a:pPr>
            <a:r>
              <a:t/>
            </a:r>
            <a:endParaRPr b="0" i="0" sz="3600" u="none" cap="none" strike="noStrike">
              <a:solidFill>
                <a:schemeClr val="dk1"/>
              </a:solidFill>
              <a:latin typeface="Arial"/>
              <a:ea typeface="Arial"/>
              <a:cs typeface="Arial"/>
              <a:sym typeface="Arial"/>
            </a:endParaRPr>
          </a:p>
          <a:p>
            <a:pPr indent="-114300" lvl="0" marL="342900" marR="0" rtl="0" algn="l">
              <a:spcBef>
                <a:spcPts val="720"/>
              </a:spcBef>
              <a:spcAft>
                <a:spcPts val="0"/>
              </a:spcAft>
              <a:buClr>
                <a:schemeClr val="dk1"/>
              </a:buClr>
              <a:buSzPts val="3600"/>
              <a:buFont typeface="Arial"/>
              <a:buNone/>
            </a:pPr>
            <a:r>
              <a:t/>
            </a:r>
            <a:endParaRPr b="0" i="0" sz="3600" u="none">
              <a:solidFill>
                <a:schemeClr val="dk1"/>
              </a:solidFill>
              <a:latin typeface="Arial"/>
              <a:ea typeface="Arial"/>
              <a:cs typeface="Arial"/>
              <a:sym typeface="Arial"/>
            </a:endParaRPr>
          </a:p>
        </p:txBody>
      </p:sp>
      <p:sp>
        <p:nvSpPr>
          <p:cNvPr id="387" name="Google Shape;387;p2"/>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04" name="Shape 504"/>
        <p:cNvGrpSpPr/>
        <p:nvPr/>
      </p:nvGrpSpPr>
      <p:grpSpPr>
        <a:xfrm>
          <a:off x="0" y="0"/>
          <a:ext cx="0" cy="0"/>
          <a:chOff x="0" y="0"/>
          <a:chExt cx="0" cy="0"/>
        </a:xfrm>
      </p:grpSpPr>
      <p:sp>
        <p:nvSpPr>
          <p:cNvPr id="505" name="Google Shape;505;p20"/>
          <p:cNvSpPr txBox="1"/>
          <p:nvPr>
            <p:ph type="title"/>
          </p:nvPr>
        </p:nvSpPr>
        <p:spPr>
          <a:xfrm>
            <a:off x="0" y="285750"/>
            <a:ext cx="9144000" cy="120967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800"/>
              <a:buFont typeface="Arial"/>
              <a:buNone/>
            </a:pPr>
            <a:r>
              <a:rPr b="1" i="0" lang="en-US" sz="4800" u="none">
                <a:solidFill>
                  <a:srgbClr val="FF0000"/>
                </a:solidFill>
                <a:latin typeface="Arial"/>
                <a:ea typeface="Arial"/>
                <a:cs typeface="Arial"/>
                <a:sym typeface="Arial"/>
              </a:rPr>
              <a:t>Factors Affecting Birth Rates  and Total Fertility Rates</a:t>
            </a:r>
            <a:endParaRPr/>
          </a:p>
        </p:txBody>
      </p:sp>
      <p:sp>
        <p:nvSpPr>
          <p:cNvPr id="506" name="Google Shape;506;p20"/>
          <p:cNvSpPr txBox="1"/>
          <p:nvPr>
            <p:ph idx="1" type="body"/>
          </p:nvPr>
        </p:nvSpPr>
        <p:spPr>
          <a:xfrm>
            <a:off x="255587" y="1508125"/>
            <a:ext cx="8632825" cy="4948237"/>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Children in Labor Force</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Cost of raising and educating children</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Availability of pension systems</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Urbanization</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Education and employment for women</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Infant mortality rate</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Average marrying age</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Abortion</a:t>
            </a:r>
            <a:endParaRPr/>
          </a:p>
          <a:p>
            <a:pPr indent="-342900" lvl="0" marL="342900" marR="0" rtl="0" algn="l">
              <a:lnSpc>
                <a:spcPct val="100000"/>
              </a:lnSpc>
              <a:spcBef>
                <a:spcPts val="36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Availability of birth control</a:t>
            </a:r>
            <a:endParaRPr/>
          </a:p>
          <a:p>
            <a:pPr indent="-114300" lvl="0" marL="342900" marR="0" rtl="0" algn="l">
              <a:spcBef>
                <a:spcPts val="720"/>
              </a:spcBef>
              <a:spcAft>
                <a:spcPts val="0"/>
              </a:spcAft>
              <a:buClr>
                <a:schemeClr val="dk1"/>
              </a:buClr>
              <a:buSzPts val="3600"/>
              <a:buFont typeface="Arial"/>
              <a:buNone/>
            </a:pPr>
            <a:r>
              <a:t/>
            </a:r>
            <a:endParaRPr b="0" i="0" sz="3600" u="non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10" name="Shape 510"/>
        <p:cNvGrpSpPr/>
        <p:nvPr/>
      </p:nvGrpSpPr>
      <p:grpSpPr>
        <a:xfrm>
          <a:off x="0" y="0"/>
          <a:ext cx="0" cy="0"/>
          <a:chOff x="0" y="0"/>
          <a:chExt cx="0" cy="0"/>
        </a:xfrm>
      </p:grpSpPr>
      <p:sp>
        <p:nvSpPr>
          <p:cNvPr id="511" name="Google Shape;511;p21"/>
          <p:cNvSpPr txBox="1"/>
          <p:nvPr>
            <p:ph idx="1" type="body"/>
          </p:nvPr>
        </p:nvSpPr>
        <p:spPr>
          <a:xfrm>
            <a:off x="242887" y="263525"/>
            <a:ext cx="8901112" cy="606425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600"/>
              <a:buFont typeface="Arial"/>
              <a:buNone/>
            </a:pPr>
            <a:r>
              <a:rPr b="0" i="0" lang="en-US" sz="3600" u="none">
                <a:solidFill>
                  <a:schemeClr val="dk1"/>
                </a:solidFill>
                <a:latin typeface="Arial"/>
                <a:ea typeface="Arial"/>
                <a:cs typeface="Arial"/>
                <a:sym typeface="Arial"/>
              </a:rPr>
              <a:t>Major social factor determining family size is the </a:t>
            </a:r>
            <a:r>
              <a:rPr b="0" i="0" lang="en-US" sz="3600" u="none">
                <a:solidFill>
                  <a:srgbClr val="FF0000"/>
                </a:solidFill>
                <a:latin typeface="Arial"/>
                <a:ea typeface="Arial"/>
                <a:cs typeface="Arial"/>
                <a:sym typeface="Arial"/>
              </a:rPr>
              <a:t>role of women </a:t>
            </a:r>
            <a:r>
              <a:rPr b="0" i="0" lang="en-US" sz="3600" u="none">
                <a:solidFill>
                  <a:schemeClr val="dk1"/>
                </a:solidFill>
                <a:latin typeface="Arial"/>
                <a:ea typeface="Arial"/>
                <a:cs typeface="Arial"/>
                <a:sym typeface="Arial"/>
              </a:rPr>
              <a:t>in society.</a:t>
            </a:r>
            <a:endParaRPr/>
          </a:p>
          <a:p>
            <a:pPr indent="-342900" lvl="0" marL="342900" marR="0" rtl="0" algn="l">
              <a:lnSpc>
                <a:spcPct val="100000"/>
              </a:lnSpc>
              <a:spcBef>
                <a:spcPts val="720"/>
              </a:spcBef>
              <a:spcAft>
                <a:spcPts val="0"/>
              </a:spcAft>
              <a:buClr>
                <a:srgbClr val="66FF33"/>
              </a:buClr>
              <a:buSzPts val="3600"/>
              <a:buFont typeface="Arial"/>
              <a:buChar char="•"/>
            </a:pPr>
            <a:r>
              <a:rPr b="0" i="0" lang="en-US" sz="3600" u="none">
                <a:solidFill>
                  <a:schemeClr val="dk1"/>
                </a:solidFill>
                <a:latin typeface="Arial"/>
                <a:ea typeface="Arial"/>
                <a:cs typeface="Arial"/>
                <a:sym typeface="Arial"/>
              </a:rPr>
              <a:t>Early marriages foster high fertility rates.</a:t>
            </a:r>
            <a:endParaRPr/>
          </a:p>
          <a:p>
            <a:pPr indent="-342900" lvl="0" marL="342900" marR="0" rtl="0" algn="l">
              <a:lnSpc>
                <a:spcPct val="100000"/>
              </a:lnSpc>
              <a:spcBef>
                <a:spcPts val="720"/>
              </a:spcBef>
              <a:spcAft>
                <a:spcPts val="0"/>
              </a:spcAft>
              <a:buClr>
                <a:srgbClr val="66FF33"/>
              </a:buClr>
              <a:buSzPts val="3600"/>
              <a:buFont typeface="Arial"/>
              <a:buChar char="•"/>
            </a:pPr>
            <a:r>
              <a:rPr b="0" i="0" lang="en-US" sz="3600" u="none">
                <a:solidFill>
                  <a:schemeClr val="dk1"/>
                </a:solidFill>
                <a:latin typeface="Arial"/>
                <a:ea typeface="Arial"/>
                <a:cs typeface="Arial"/>
                <a:sym typeface="Arial"/>
              </a:rPr>
              <a:t>Lack of education opportunities for women reduces their options.</a:t>
            </a:r>
            <a:endParaRPr/>
          </a:p>
          <a:p>
            <a:pPr indent="-342900" lvl="0" marL="342900" marR="0" rtl="0" algn="l">
              <a:lnSpc>
                <a:spcPct val="100000"/>
              </a:lnSpc>
              <a:spcBef>
                <a:spcPts val="720"/>
              </a:spcBef>
              <a:spcAft>
                <a:spcPts val="0"/>
              </a:spcAft>
              <a:buClr>
                <a:srgbClr val="66FF33"/>
              </a:buClr>
              <a:buSzPts val="3600"/>
              <a:buFont typeface="Arial"/>
              <a:buChar char="•"/>
            </a:pPr>
            <a:r>
              <a:rPr b="0" i="0" lang="en-US" sz="3600" u="none">
                <a:solidFill>
                  <a:schemeClr val="dk1"/>
                </a:solidFill>
                <a:latin typeface="Arial"/>
                <a:ea typeface="Arial"/>
                <a:cs typeface="Arial"/>
                <a:sym typeface="Arial"/>
              </a:rPr>
              <a:t>When level of education increases, fertility rates fall. </a:t>
            </a:r>
            <a:endParaRPr/>
          </a:p>
          <a:p>
            <a:pPr indent="-342900" lvl="0" marL="342900" marR="0" rtl="0" algn="l">
              <a:lnSpc>
                <a:spcPct val="100000"/>
              </a:lnSpc>
              <a:spcBef>
                <a:spcPts val="720"/>
              </a:spcBef>
              <a:spcAft>
                <a:spcPts val="0"/>
              </a:spcAft>
              <a:buClr>
                <a:srgbClr val="66FF33"/>
              </a:buClr>
              <a:buSzPts val="3600"/>
              <a:buFont typeface="Arial"/>
              <a:buChar char="•"/>
            </a:pPr>
            <a:r>
              <a:rPr b="0" i="0" lang="en-US" sz="3600" u="none">
                <a:solidFill>
                  <a:schemeClr val="dk1"/>
                </a:solidFill>
                <a:latin typeface="Arial"/>
                <a:ea typeface="Arial"/>
                <a:cs typeface="Arial"/>
                <a:sym typeface="Arial"/>
              </a:rPr>
              <a:t>The most important factor is the ability of women to control the size of their family. </a:t>
            </a:r>
            <a:endParaRPr/>
          </a:p>
          <a:p>
            <a:pPr indent="-342900" lvl="0" marL="342900" marR="0" rtl="0" algn="l">
              <a:lnSpc>
                <a:spcPct val="100000"/>
              </a:lnSpc>
              <a:spcBef>
                <a:spcPts val="720"/>
              </a:spcBef>
              <a:spcAft>
                <a:spcPts val="0"/>
              </a:spcAft>
              <a:buClr>
                <a:srgbClr val="66FF33"/>
              </a:buClr>
              <a:buSzPts val="3600"/>
              <a:buFont typeface="Arial"/>
              <a:buChar char="•"/>
            </a:pPr>
            <a:r>
              <a:rPr b="0" i="0" lang="en-US" sz="3600" u="none">
                <a:solidFill>
                  <a:schemeClr val="dk1"/>
                </a:solidFill>
                <a:latin typeface="Arial"/>
                <a:ea typeface="Arial"/>
                <a:cs typeface="Arial"/>
                <a:sym typeface="Arial"/>
              </a:rPr>
              <a:t>Access to birth control is key.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5" name="Shape 515"/>
        <p:cNvGrpSpPr/>
        <p:nvPr/>
      </p:nvGrpSpPr>
      <p:grpSpPr>
        <a:xfrm>
          <a:off x="0" y="0"/>
          <a:ext cx="0" cy="0"/>
          <a:chOff x="0" y="0"/>
          <a:chExt cx="0" cy="0"/>
        </a:xfrm>
      </p:grpSpPr>
      <p:sp>
        <p:nvSpPr>
          <p:cNvPr id="516" name="Google Shape;516;p22"/>
          <p:cNvSpPr txBox="1"/>
          <p:nvPr>
            <p:ph type="title"/>
          </p:nvPr>
        </p:nvSpPr>
        <p:spPr>
          <a:xfrm>
            <a:off x="136525" y="274637"/>
            <a:ext cx="8748712"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800"/>
              <a:buFont typeface="Arial"/>
              <a:buNone/>
            </a:pPr>
            <a:r>
              <a:rPr b="1" i="0" lang="en-US" sz="4800" u="none">
                <a:solidFill>
                  <a:srgbClr val="FF0000"/>
                </a:solidFill>
                <a:latin typeface="Arial"/>
                <a:ea typeface="Arial"/>
                <a:cs typeface="Arial"/>
                <a:sym typeface="Arial"/>
              </a:rPr>
              <a:t>Cutting Global Population Growth</a:t>
            </a:r>
            <a:endParaRPr/>
          </a:p>
        </p:txBody>
      </p:sp>
      <p:sp>
        <p:nvSpPr>
          <p:cNvPr id="517" name="Google Shape;517;p22"/>
          <p:cNvSpPr txBox="1"/>
          <p:nvPr>
            <p:ph idx="1" type="body"/>
          </p:nvPr>
        </p:nvSpPr>
        <p:spPr>
          <a:xfrm>
            <a:off x="236537" y="1962150"/>
            <a:ext cx="8612187" cy="465931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Family planning</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Improve health care</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Elevate the status of women</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Increase education</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Involve men in parenting</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Reduce poverty</a:t>
            </a:r>
            <a:endParaRPr/>
          </a:p>
          <a:p>
            <a:pPr indent="-342900" lvl="0" marL="342900" marR="0" rtl="0" algn="l">
              <a:lnSpc>
                <a:spcPct val="100000"/>
              </a:lnSpc>
              <a:spcBef>
                <a:spcPts val="720"/>
              </a:spcBef>
              <a:spcAft>
                <a:spcPts val="0"/>
              </a:spcAft>
              <a:buClr>
                <a:schemeClr val="dk1"/>
              </a:buClr>
              <a:buSzPts val="3600"/>
              <a:buFont typeface="Arial"/>
              <a:buChar char="•"/>
            </a:pPr>
            <a:r>
              <a:rPr b="0" i="0" lang="en-US" sz="3600" u="none">
                <a:solidFill>
                  <a:schemeClr val="dk1"/>
                </a:solidFill>
                <a:latin typeface="Arial"/>
                <a:ea typeface="Arial"/>
                <a:cs typeface="Arial"/>
                <a:sym typeface="Arial"/>
              </a:rPr>
              <a:t>Sustainability</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sp>
        <p:nvSpPr>
          <p:cNvPr id="523" name="Google Shape;523;p23"/>
          <p:cNvSpPr txBox="1"/>
          <p:nvPr>
            <p:ph type="title"/>
          </p:nvPr>
        </p:nvSpPr>
        <p:spPr>
          <a:xfrm>
            <a:off x="0" y="280987"/>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1" i="0" lang="en-US" sz="4400" u="none">
                <a:solidFill>
                  <a:schemeClr val="dk2"/>
                </a:solidFill>
                <a:latin typeface="Arial"/>
                <a:ea typeface="Arial"/>
                <a:cs typeface="Arial"/>
                <a:sym typeface="Arial"/>
              </a:rPr>
              <a:t>Population Growth Rate </a:t>
            </a:r>
            <a:endParaRPr/>
          </a:p>
        </p:txBody>
      </p:sp>
      <p:graphicFrame>
        <p:nvGraphicFramePr>
          <p:cNvPr id="524" name="Google Shape;524;p23"/>
          <p:cNvGraphicFramePr/>
          <p:nvPr/>
        </p:nvGraphicFramePr>
        <p:xfrm>
          <a:off x="231775" y="1816100"/>
          <a:ext cx="3000000" cy="3000000"/>
        </p:xfrm>
        <a:graphic>
          <a:graphicData uri="http://schemas.openxmlformats.org/drawingml/2006/table">
            <a:tbl>
              <a:tblPr>
                <a:noFill/>
                <a:tableStyleId>{28680D64-BD30-4ADD-B04B-7B216ECA4CD8}</a:tableStyleId>
              </a:tblPr>
              <a:tblGrid>
                <a:gridCol w="5041900"/>
                <a:gridCol w="3248025"/>
              </a:tblGrid>
              <a:tr h="563550">
                <a:tc>
                  <a:txBody>
                    <a:bodyPr/>
                    <a:lstStyle/>
                    <a:p>
                      <a:pPr indent="0" lvl="0" marL="0" marR="0" rtl="0" algn="l">
                        <a:lnSpc>
                          <a:spcPct val="100000"/>
                        </a:lnSpc>
                        <a:spcBef>
                          <a:spcPts val="0"/>
                        </a:spcBef>
                        <a:spcAft>
                          <a:spcPts val="0"/>
                        </a:spcAft>
                        <a:buClr>
                          <a:srgbClr val="FF0000"/>
                        </a:buClr>
                        <a:buSzPts val="2400"/>
                        <a:buFont typeface="Cambria Math"/>
                        <a:buNone/>
                      </a:pPr>
                      <a:r>
                        <a:rPr b="1" i="0" lang="en-US" sz="2400" u="none">
                          <a:solidFill>
                            <a:srgbClr val="FF0000"/>
                          </a:solidFill>
                          <a:latin typeface="Cambria Math"/>
                          <a:ea typeface="Cambria Math"/>
                          <a:cs typeface="Cambria Math"/>
                          <a:sym typeface="Cambria Math"/>
                        </a:rPr>
                        <a:t>Country</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FF0000"/>
                        </a:buClr>
                        <a:buSzPts val="2400"/>
                        <a:buFont typeface="Cambria Math"/>
                        <a:buNone/>
                      </a:pPr>
                      <a:r>
                        <a:rPr b="1" i="0" lang="en-US" sz="2400" u="none">
                          <a:solidFill>
                            <a:srgbClr val="FF0000"/>
                          </a:solidFill>
                          <a:latin typeface="Cambria Math"/>
                          <a:ea typeface="Cambria Math"/>
                          <a:cs typeface="Cambria Math"/>
                          <a:sym typeface="Cambria Math"/>
                        </a:rPr>
                        <a:t>2012</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United States</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0.90</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People’s Republic of China</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0.48</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Japan</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-0.08</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chemeClr val="lt1"/>
                        </a:buClr>
                        <a:buSzPts val="2400"/>
                        <a:buFont typeface="Cambria Math"/>
                        <a:buNone/>
                      </a:pPr>
                      <a:r>
                        <a:rPr b="1" i="0" lang="en-US" sz="2400" u="none">
                          <a:solidFill>
                            <a:schemeClr val="lt1"/>
                          </a:solidFill>
                          <a:latin typeface="Cambria Math"/>
                          <a:ea typeface="Cambria Math"/>
                          <a:cs typeface="Cambria Math"/>
                          <a:sym typeface="Cambria Math"/>
                        </a:rPr>
                        <a:t>Bangladesh</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chemeClr val="lt1"/>
                        </a:buClr>
                        <a:buSzPts val="2400"/>
                        <a:buFont typeface="Cambria Math"/>
                        <a:buNone/>
                      </a:pPr>
                      <a:r>
                        <a:rPr b="1" i="0" lang="en-US" sz="2400" u="none">
                          <a:solidFill>
                            <a:schemeClr val="lt1"/>
                          </a:solidFill>
                          <a:latin typeface="Cambria Math"/>
                          <a:ea typeface="Cambria Math"/>
                          <a:cs typeface="Cambria Math"/>
                          <a:sym typeface="Cambria Math"/>
                        </a:rPr>
                        <a:t>1.58</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accent2"/>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Pakistan</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1.55</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India</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1.31</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Nepal</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1.77</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24"/>
          <p:cNvSpPr txBox="1"/>
          <p:nvPr>
            <p:ph type="title"/>
          </p:nvPr>
        </p:nvSpPr>
        <p:spPr>
          <a:xfrm>
            <a:off x="1776412" y="3225800"/>
            <a:ext cx="6148387" cy="1143000"/>
          </a:xfrm>
          <a:prstGeom prst="rect">
            <a:avLst/>
          </a:prstGeom>
          <a:solidFill>
            <a:srgbClr val="F8FBFC"/>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__________________________</a:t>
            </a:r>
            <a:br>
              <a:rPr b="0" i="0" lang="en-US" sz="4400" u="none">
                <a:solidFill>
                  <a:schemeClr val="dk2"/>
                </a:solidFill>
                <a:latin typeface="Arial"/>
                <a:ea typeface="Arial"/>
                <a:cs typeface="Arial"/>
                <a:sym typeface="Arial"/>
              </a:rPr>
            </a:br>
            <a:r>
              <a:rPr b="0" i="0" lang="en-US" sz="4400" u="none">
                <a:solidFill>
                  <a:schemeClr val="dk2"/>
                </a:solidFill>
                <a:latin typeface="Cambria Math"/>
                <a:ea typeface="Cambria Math"/>
                <a:cs typeface="Cambria Math"/>
                <a:sym typeface="Cambria Math"/>
              </a:rPr>
              <a:t> </a:t>
            </a:r>
            <a:r>
              <a:rPr b="1" i="0" lang="en-US" sz="4400" u="none">
                <a:solidFill>
                  <a:schemeClr val="dk2"/>
                </a:solidFill>
                <a:latin typeface="Cambria Math"/>
                <a:ea typeface="Cambria Math"/>
                <a:cs typeface="Cambria Math"/>
                <a:sym typeface="Cambria Math"/>
              </a:rPr>
              <a:t>Divided by N, the number of years</a:t>
            </a:r>
            <a:endParaRPr/>
          </a:p>
        </p:txBody>
      </p:sp>
      <p:pic>
        <p:nvPicPr>
          <p:cNvPr descr="http://pages.uoregon.edu/rgp/PPPM613/eq1.gif" id="531" name="Google Shape;531;p24"/>
          <p:cNvPicPr preferRelativeResize="0"/>
          <p:nvPr>
            <p:ph idx="1" type="body"/>
          </p:nvPr>
        </p:nvPicPr>
        <p:blipFill rotWithShape="1">
          <a:blip r:embed="rId3">
            <a:alphaModFix/>
          </a:blip>
          <a:srcRect b="0" l="0" r="0" t="0"/>
          <a:stretch/>
        </p:blipFill>
        <p:spPr>
          <a:xfrm>
            <a:off x="1782762" y="2247900"/>
            <a:ext cx="6118225" cy="1516062"/>
          </a:xfrm>
          <a:prstGeom prst="rect">
            <a:avLst/>
          </a:prstGeom>
          <a:noFill/>
          <a:ln>
            <a:noFill/>
          </a:ln>
        </p:spPr>
      </p:pic>
      <p:sp>
        <p:nvSpPr>
          <p:cNvPr id="532" name="Google Shape;532;p24"/>
          <p:cNvSpPr txBox="1"/>
          <p:nvPr/>
        </p:nvSpPr>
        <p:spPr>
          <a:xfrm>
            <a:off x="0" y="4449762"/>
            <a:ext cx="9144000" cy="1570037"/>
          </a:xfrm>
          <a:prstGeom prst="rect">
            <a:avLst/>
          </a:prstGeom>
          <a:solidFill>
            <a:srgbClr val="FFFF0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Cambria Math"/>
              <a:buNone/>
            </a:pPr>
            <a:r>
              <a:rPr b="1" i="0" lang="en-US" sz="3200" u="none" cap="none" strike="noStrike">
                <a:solidFill>
                  <a:srgbClr val="000000"/>
                </a:solidFill>
                <a:latin typeface="Cambria Math"/>
                <a:ea typeface="Cambria Math"/>
                <a:cs typeface="Cambria Math"/>
                <a:sym typeface="Cambria Math"/>
              </a:rPr>
              <a:t>PR = Percent Rate</a:t>
            </a:r>
            <a:br>
              <a:rPr b="1" i="0" lang="en-US" sz="3200" u="none" cap="none" strike="noStrike">
                <a:solidFill>
                  <a:srgbClr val="000000"/>
                </a:solidFill>
                <a:latin typeface="Cambria Math"/>
                <a:ea typeface="Cambria Math"/>
                <a:cs typeface="Cambria Math"/>
                <a:sym typeface="Cambria Math"/>
              </a:rPr>
            </a:br>
            <a:r>
              <a:rPr b="1" i="0" lang="en-US" sz="3200" u="none" cap="none" strike="noStrike">
                <a:solidFill>
                  <a:srgbClr val="000000"/>
                </a:solidFill>
                <a:latin typeface="Cambria Math"/>
                <a:ea typeface="Cambria Math"/>
                <a:cs typeface="Cambria Math"/>
                <a:sym typeface="Cambria Math"/>
              </a:rPr>
              <a:t>                  V</a:t>
            </a:r>
            <a:r>
              <a:rPr b="1" baseline="-25000" i="0" lang="en-US" sz="3200" u="none" cap="none" strike="noStrike">
                <a:solidFill>
                  <a:srgbClr val="000000"/>
                </a:solidFill>
                <a:latin typeface="Cambria Math"/>
                <a:ea typeface="Cambria Math"/>
                <a:cs typeface="Cambria Math"/>
                <a:sym typeface="Cambria Math"/>
              </a:rPr>
              <a:t>Present</a:t>
            </a:r>
            <a:r>
              <a:rPr b="1" i="0" lang="en-US" sz="3200" u="none" cap="none" strike="noStrike">
                <a:solidFill>
                  <a:srgbClr val="000000"/>
                </a:solidFill>
                <a:latin typeface="Cambria Math"/>
                <a:ea typeface="Cambria Math"/>
                <a:cs typeface="Cambria Math"/>
                <a:sym typeface="Cambria Math"/>
              </a:rPr>
              <a:t> = Present or Future Value</a:t>
            </a:r>
            <a:br>
              <a:rPr b="1" i="0" lang="en-US" sz="3200" u="none" cap="none" strike="noStrike">
                <a:solidFill>
                  <a:srgbClr val="000000"/>
                </a:solidFill>
                <a:latin typeface="Cambria Math"/>
                <a:ea typeface="Cambria Math"/>
                <a:cs typeface="Cambria Math"/>
                <a:sym typeface="Cambria Math"/>
              </a:rPr>
            </a:br>
            <a:r>
              <a:rPr b="1" i="0" lang="en-US" sz="3200" u="none" cap="none" strike="noStrike">
                <a:solidFill>
                  <a:srgbClr val="000000"/>
                </a:solidFill>
                <a:latin typeface="Cambria Math"/>
                <a:ea typeface="Cambria Math"/>
                <a:cs typeface="Cambria Math"/>
                <a:sym typeface="Cambria Math"/>
              </a:rPr>
              <a:t>V</a:t>
            </a:r>
            <a:r>
              <a:rPr b="1" baseline="-25000" i="0" lang="en-US" sz="3200" u="none" cap="none" strike="noStrike">
                <a:solidFill>
                  <a:srgbClr val="000000"/>
                </a:solidFill>
                <a:latin typeface="Cambria Math"/>
                <a:ea typeface="Cambria Math"/>
                <a:cs typeface="Cambria Math"/>
                <a:sym typeface="Cambria Math"/>
              </a:rPr>
              <a:t>Past</a:t>
            </a:r>
            <a:r>
              <a:rPr b="1" i="0" lang="en-US" sz="3200" u="none" cap="none" strike="noStrike">
                <a:solidFill>
                  <a:srgbClr val="000000"/>
                </a:solidFill>
                <a:latin typeface="Cambria Math"/>
                <a:ea typeface="Cambria Math"/>
                <a:cs typeface="Cambria Math"/>
                <a:sym typeface="Cambria Math"/>
              </a:rPr>
              <a:t> = Past or Present Value</a:t>
            </a:r>
            <a:endParaRPr/>
          </a:p>
        </p:txBody>
      </p:sp>
      <p:sp>
        <p:nvSpPr>
          <p:cNvPr id="533" name="Google Shape;533;p24"/>
          <p:cNvSpPr txBox="1"/>
          <p:nvPr/>
        </p:nvSpPr>
        <p:spPr>
          <a:xfrm>
            <a:off x="0" y="585787"/>
            <a:ext cx="8693150" cy="9239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5400"/>
              <a:buFont typeface="Cambria Math"/>
              <a:buNone/>
            </a:pPr>
            <a:r>
              <a:rPr b="1" i="0" lang="en-US" sz="5400" u="none" cap="none" strike="noStrike">
                <a:solidFill>
                  <a:srgbClr val="000000"/>
                </a:solidFill>
                <a:latin typeface="Cambria Math"/>
                <a:ea typeface="Cambria Math"/>
                <a:cs typeface="Cambria Math"/>
                <a:sym typeface="Cambria Math"/>
              </a:rPr>
              <a:t>Population Growth Rate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sp>
        <p:nvSpPr>
          <p:cNvPr id="538" name="Google Shape;538;p25"/>
          <p:cNvSpPr txBox="1"/>
          <p:nvPr>
            <p:ph type="title"/>
          </p:nvPr>
        </p:nvSpPr>
        <p:spPr>
          <a:xfrm>
            <a:off x="-176212" y="0"/>
            <a:ext cx="9320212" cy="81121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00000"/>
              </a:buClr>
              <a:buSzPts val="4400"/>
              <a:buFont typeface="Cambria Math"/>
              <a:buNone/>
            </a:pPr>
            <a:r>
              <a:rPr b="1" i="0" lang="en-US" sz="4400" u="none">
                <a:solidFill>
                  <a:srgbClr val="C00000"/>
                </a:solidFill>
                <a:latin typeface="Cambria Math"/>
                <a:ea typeface="Cambria Math"/>
                <a:cs typeface="Cambria Math"/>
                <a:sym typeface="Cambria Math"/>
              </a:rPr>
              <a:t>Rate of Population Growth</a:t>
            </a:r>
            <a:endParaRPr/>
          </a:p>
        </p:txBody>
      </p:sp>
      <p:sp>
        <p:nvSpPr>
          <p:cNvPr id="539" name="Google Shape;539;p25"/>
          <p:cNvSpPr txBox="1"/>
          <p:nvPr>
            <p:ph idx="1" type="body"/>
          </p:nvPr>
        </p:nvSpPr>
        <p:spPr>
          <a:xfrm>
            <a:off x="236537" y="900112"/>
            <a:ext cx="8907462" cy="5957887"/>
          </a:xfrm>
          <a:prstGeom prst="rect">
            <a:avLst/>
          </a:prstGeom>
          <a:solidFill>
            <a:schemeClr val="lt1"/>
          </a:solid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Cambria Math"/>
              <a:buNone/>
            </a:pPr>
            <a:r>
              <a:rPr b="0" i="0" lang="en-US" sz="2800" u="none">
                <a:solidFill>
                  <a:schemeClr val="dk1"/>
                </a:solidFill>
                <a:latin typeface="Cambria Math"/>
                <a:ea typeface="Cambria Math"/>
                <a:cs typeface="Cambria Math"/>
                <a:sym typeface="Cambria Math"/>
              </a:rPr>
              <a:t> </a:t>
            </a:r>
            <a:endParaRPr/>
          </a:p>
          <a:p>
            <a:pPr indent="-342900" lvl="0" marL="342900" marR="0" rtl="0" algn="l">
              <a:lnSpc>
                <a:spcPct val="100000"/>
              </a:lnSpc>
              <a:spcBef>
                <a:spcPts val="560"/>
              </a:spcBef>
              <a:spcAft>
                <a:spcPts val="0"/>
              </a:spcAft>
              <a:buClr>
                <a:schemeClr val="dk1"/>
              </a:buClr>
              <a:buSzPts val="2800"/>
              <a:buFont typeface="Cambria Math"/>
              <a:buChar char="•"/>
            </a:pPr>
            <a:r>
              <a:rPr b="0" i="0" lang="en-US" sz="2800" u="none">
                <a:solidFill>
                  <a:schemeClr val="dk1"/>
                </a:solidFill>
                <a:latin typeface="Cambria Math"/>
                <a:ea typeface="Cambria Math"/>
                <a:cs typeface="Cambria Math"/>
                <a:sym typeface="Cambria Math"/>
              </a:rPr>
              <a:t>PR = Percent Rate</a:t>
            </a:r>
            <a:br>
              <a:rPr b="0" i="0" lang="en-US" sz="2800" u="none">
                <a:solidFill>
                  <a:schemeClr val="dk1"/>
                </a:solidFill>
                <a:latin typeface="Cambria Math"/>
                <a:ea typeface="Cambria Math"/>
                <a:cs typeface="Cambria Math"/>
                <a:sym typeface="Cambria Math"/>
              </a:rPr>
            </a:br>
            <a:r>
              <a:rPr b="0" i="0" lang="en-US" sz="2800" u="none">
                <a:solidFill>
                  <a:schemeClr val="dk1"/>
                </a:solidFill>
                <a:latin typeface="Cambria Math"/>
                <a:ea typeface="Cambria Math"/>
                <a:cs typeface="Cambria Math"/>
                <a:sym typeface="Cambria Math"/>
              </a:rPr>
              <a:t>V</a:t>
            </a:r>
            <a:r>
              <a:rPr b="0" baseline="-25000" i="0" lang="en-US" sz="2800" u="none">
                <a:solidFill>
                  <a:schemeClr val="dk1"/>
                </a:solidFill>
                <a:latin typeface="Cambria Math"/>
                <a:ea typeface="Cambria Math"/>
                <a:cs typeface="Cambria Math"/>
                <a:sym typeface="Cambria Math"/>
              </a:rPr>
              <a:t>Present</a:t>
            </a:r>
            <a:r>
              <a:rPr b="0" i="0" lang="en-US" sz="2800" u="none">
                <a:solidFill>
                  <a:schemeClr val="dk1"/>
                </a:solidFill>
                <a:latin typeface="Cambria Math"/>
                <a:ea typeface="Cambria Math"/>
                <a:cs typeface="Cambria Math"/>
                <a:sym typeface="Cambria Math"/>
              </a:rPr>
              <a:t> = Present Value</a:t>
            </a:r>
            <a:br>
              <a:rPr b="0" i="0" lang="en-US" sz="2800" u="none">
                <a:solidFill>
                  <a:schemeClr val="dk1"/>
                </a:solidFill>
                <a:latin typeface="Cambria Math"/>
                <a:ea typeface="Cambria Math"/>
                <a:cs typeface="Cambria Math"/>
                <a:sym typeface="Cambria Math"/>
              </a:rPr>
            </a:br>
            <a:r>
              <a:rPr b="0" i="0" lang="en-US" sz="2800" u="none">
                <a:solidFill>
                  <a:schemeClr val="dk1"/>
                </a:solidFill>
                <a:latin typeface="Cambria Math"/>
                <a:ea typeface="Cambria Math"/>
                <a:cs typeface="Cambria Math"/>
                <a:sym typeface="Cambria Math"/>
              </a:rPr>
              <a:t>V</a:t>
            </a:r>
            <a:r>
              <a:rPr b="0" baseline="-25000" i="0" lang="en-US" sz="2800" u="none">
                <a:solidFill>
                  <a:schemeClr val="dk1"/>
                </a:solidFill>
                <a:latin typeface="Cambria Math"/>
                <a:ea typeface="Cambria Math"/>
                <a:cs typeface="Cambria Math"/>
                <a:sym typeface="Cambria Math"/>
              </a:rPr>
              <a:t>Past</a:t>
            </a:r>
            <a:r>
              <a:rPr b="0" i="0" lang="en-US" sz="2800" u="none">
                <a:solidFill>
                  <a:schemeClr val="dk1"/>
                </a:solidFill>
                <a:latin typeface="Cambria Math"/>
                <a:ea typeface="Cambria Math"/>
                <a:cs typeface="Cambria Math"/>
                <a:sym typeface="Cambria Math"/>
              </a:rPr>
              <a:t> = Past Value</a:t>
            </a:r>
            <a:endParaRPr/>
          </a:p>
          <a:p>
            <a:pPr indent="-342900" lvl="0" marL="342900" marR="0" rtl="0" algn="l">
              <a:lnSpc>
                <a:spcPct val="100000"/>
              </a:lnSpc>
              <a:spcBef>
                <a:spcPts val="560"/>
              </a:spcBef>
              <a:spcAft>
                <a:spcPts val="0"/>
              </a:spcAft>
              <a:buClr>
                <a:schemeClr val="dk1"/>
              </a:buClr>
              <a:buSzPts val="2800"/>
              <a:buFont typeface="Cambria Math"/>
              <a:buChar char="•"/>
            </a:pPr>
            <a:r>
              <a:rPr b="0" i="0" lang="en-US" sz="2800" u="none">
                <a:solidFill>
                  <a:schemeClr val="dk1"/>
                </a:solidFill>
                <a:latin typeface="Cambria Math"/>
                <a:ea typeface="Cambria Math"/>
                <a:cs typeface="Cambria Math"/>
                <a:sym typeface="Cambria Math"/>
              </a:rPr>
              <a:t>The </a:t>
            </a:r>
            <a:r>
              <a:rPr b="0" i="1" lang="en-US" sz="2800" u="none">
                <a:solidFill>
                  <a:schemeClr val="dk1"/>
                </a:solidFill>
                <a:latin typeface="Cambria Math"/>
                <a:ea typeface="Cambria Math"/>
                <a:cs typeface="Cambria Math"/>
                <a:sym typeface="Cambria Math"/>
              </a:rPr>
              <a:t>annual</a:t>
            </a:r>
            <a:r>
              <a:rPr b="0" i="0" lang="en-US" sz="2800" u="none">
                <a:solidFill>
                  <a:schemeClr val="dk1"/>
                </a:solidFill>
                <a:latin typeface="Cambria Math"/>
                <a:ea typeface="Cambria Math"/>
                <a:cs typeface="Cambria Math"/>
                <a:sym typeface="Cambria Math"/>
              </a:rPr>
              <a:t> percentage growth rate is simply the percent growth divided by N, the number of years.</a:t>
            </a:r>
            <a:endParaRPr/>
          </a:p>
          <a:p>
            <a:pPr indent="-342900" lvl="0" marL="342900" marR="0" rtl="0" algn="ctr">
              <a:lnSpc>
                <a:spcPct val="100000"/>
              </a:lnSpc>
              <a:spcBef>
                <a:spcPts val="720"/>
              </a:spcBef>
              <a:spcAft>
                <a:spcPts val="0"/>
              </a:spcAft>
              <a:buClr>
                <a:srgbClr val="C00000"/>
              </a:buClr>
              <a:buSzPts val="3600"/>
              <a:buFont typeface="Cambria Math"/>
              <a:buNone/>
            </a:pPr>
            <a:r>
              <a:rPr b="0" i="0" lang="en-US" sz="3600" u="sng">
                <a:solidFill>
                  <a:srgbClr val="C00000"/>
                </a:solidFill>
                <a:latin typeface="Cambria Math"/>
                <a:ea typeface="Cambria Math"/>
                <a:cs typeface="Cambria Math"/>
                <a:sym typeface="Cambria Math"/>
              </a:rPr>
              <a:t>Example</a:t>
            </a:r>
            <a:endParaRPr b="0" i="0" sz="3600" u="none">
              <a:solidFill>
                <a:srgbClr val="C00000"/>
              </a:solidFill>
              <a:latin typeface="Cambria Math"/>
              <a:ea typeface="Cambria Math"/>
              <a:cs typeface="Cambria Math"/>
              <a:sym typeface="Cambria Math"/>
            </a:endParaRPr>
          </a:p>
          <a:p>
            <a:pPr indent="-342900" lvl="0" marL="342900" marR="0" rtl="0" algn="l">
              <a:lnSpc>
                <a:spcPct val="100000"/>
              </a:lnSpc>
              <a:spcBef>
                <a:spcPts val="560"/>
              </a:spcBef>
              <a:spcAft>
                <a:spcPts val="0"/>
              </a:spcAft>
              <a:buClr>
                <a:srgbClr val="C00000"/>
              </a:buClr>
              <a:buSzPts val="2800"/>
              <a:buFont typeface="Cambria Math"/>
              <a:buChar char="•"/>
            </a:pPr>
            <a:r>
              <a:rPr b="0" i="0" lang="en-US" sz="2800" u="none">
                <a:solidFill>
                  <a:srgbClr val="C00000"/>
                </a:solidFill>
                <a:latin typeface="Cambria Math"/>
                <a:ea typeface="Cambria Math"/>
                <a:cs typeface="Cambria Math"/>
                <a:sym typeface="Cambria Math"/>
              </a:rPr>
              <a:t>In 2000, the population in Chittagong city was 30.00,000. This grew to 50,00,000 in 2010. </a:t>
            </a:r>
            <a:endParaRPr/>
          </a:p>
          <a:p>
            <a:pPr indent="-342900" lvl="0" marL="342900" marR="0" rtl="0" algn="l">
              <a:lnSpc>
                <a:spcPct val="100000"/>
              </a:lnSpc>
              <a:spcBef>
                <a:spcPts val="560"/>
              </a:spcBef>
              <a:spcAft>
                <a:spcPts val="0"/>
              </a:spcAft>
              <a:buClr>
                <a:srgbClr val="C00000"/>
              </a:buClr>
              <a:buSzPts val="2800"/>
              <a:buFont typeface="Cambria Math"/>
              <a:buNone/>
            </a:pPr>
            <a:r>
              <a:rPr b="0" i="0" lang="en-US" sz="2800" u="none">
                <a:solidFill>
                  <a:srgbClr val="C00000"/>
                </a:solidFill>
                <a:latin typeface="Cambria Math"/>
                <a:ea typeface="Cambria Math"/>
                <a:cs typeface="Cambria Math"/>
                <a:sym typeface="Cambria Math"/>
              </a:rPr>
              <a:t>    What is the annual percentage growth rate for Chittagong city?</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4" name="Shape 544"/>
        <p:cNvGrpSpPr/>
        <p:nvPr/>
      </p:nvGrpSpPr>
      <p:grpSpPr>
        <a:xfrm>
          <a:off x="0" y="0"/>
          <a:ext cx="0" cy="0"/>
          <a:chOff x="0" y="0"/>
          <a:chExt cx="0" cy="0"/>
        </a:xfrm>
      </p:grpSpPr>
      <p:sp>
        <p:nvSpPr>
          <p:cNvPr id="545" name="Google Shape;545;p26"/>
          <p:cNvSpPr txBox="1"/>
          <p:nvPr>
            <p:ph type="ctrTitle"/>
          </p:nvPr>
        </p:nvSpPr>
        <p:spPr>
          <a:xfrm>
            <a:off x="0" y="-236537"/>
            <a:ext cx="9144000" cy="10763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br>
              <a:rPr b="1" i="0" lang="en-US" sz="4400" u="none">
                <a:solidFill>
                  <a:schemeClr val="dk2"/>
                </a:solidFill>
                <a:latin typeface="Arial"/>
                <a:ea typeface="Arial"/>
                <a:cs typeface="Arial"/>
                <a:sym typeface="Arial"/>
              </a:rPr>
            </a:br>
            <a:r>
              <a:rPr b="1" i="0" lang="en-US" sz="4400" u="none">
                <a:solidFill>
                  <a:srgbClr val="FF0000"/>
                </a:solidFill>
                <a:latin typeface="Arial"/>
                <a:ea typeface="Arial"/>
                <a:cs typeface="Arial"/>
                <a:sym typeface="Arial"/>
              </a:rPr>
              <a:t>Crude Birth Rate</a:t>
            </a:r>
            <a:br>
              <a:rPr b="1" i="0" lang="en-US" sz="4400" u="none">
                <a:solidFill>
                  <a:srgbClr val="FF0000"/>
                </a:solidFill>
                <a:latin typeface="Arial"/>
                <a:ea typeface="Arial"/>
                <a:cs typeface="Arial"/>
                <a:sym typeface="Arial"/>
              </a:rPr>
            </a:br>
            <a:endParaRPr/>
          </a:p>
        </p:txBody>
      </p:sp>
      <p:sp>
        <p:nvSpPr>
          <p:cNvPr id="546" name="Google Shape;546;p26"/>
          <p:cNvSpPr txBox="1"/>
          <p:nvPr>
            <p:ph idx="1" type="subTitle"/>
          </p:nvPr>
        </p:nvSpPr>
        <p:spPr>
          <a:xfrm>
            <a:off x="0" y="803275"/>
            <a:ext cx="9144000" cy="6508750"/>
          </a:xfrm>
          <a:prstGeom prst="rect">
            <a:avLst/>
          </a:prstGeom>
          <a:noFill/>
          <a:ln>
            <a:noFill/>
          </a:ln>
        </p:spPr>
        <p:txBody>
          <a:bodyPr anchorCtr="0" anchor="t" bIns="45700" lIns="91425" spcFirstLastPara="1" rIns="91425" wrap="square" tIns="45700">
            <a:noAutofit/>
          </a:bodyPr>
          <a:lstStyle/>
          <a:p>
            <a:pPr indent="-457199" lvl="0" marL="633412" rtl="0" algn="ctr">
              <a:lnSpc>
                <a:spcPct val="100000"/>
              </a:lnSpc>
              <a:spcBef>
                <a:spcPts val="0"/>
              </a:spcBef>
              <a:spcAft>
                <a:spcPts val="0"/>
              </a:spcAft>
              <a:buClr>
                <a:schemeClr val="dk1"/>
              </a:buClr>
              <a:buSzPts val="2900"/>
              <a:buFont typeface="Arial"/>
              <a:buChar char="•"/>
            </a:pPr>
            <a:r>
              <a:rPr b="1" i="0" lang="en-US" sz="2900" u="none">
                <a:solidFill>
                  <a:schemeClr val="dk1"/>
                </a:solidFill>
                <a:latin typeface="Arial"/>
                <a:ea typeface="Arial"/>
                <a:cs typeface="Arial"/>
                <a:sym typeface="Arial"/>
              </a:rPr>
              <a:t>Crude birth rate is the childbirths per 1,000 people per year.</a:t>
            </a:r>
            <a:endParaRPr/>
          </a:p>
          <a:p>
            <a:pPr indent="-457199" lvl="0" marL="633412" rtl="0" algn="ctr">
              <a:lnSpc>
                <a:spcPct val="100000"/>
              </a:lnSpc>
              <a:spcBef>
                <a:spcPts val="580"/>
              </a:spcBef>
              <a:spcAft>
                <a:spcPts val="0"/>
              </a:spcAft>
              <a:buClr>
                <a:schemeClr val="dk1"/>
              </a:buClr>
              <a:buSzPts val="2900"/>
              <a:buFont typeface="Arial"/>
              <a:buChar char="•"/>
            </a:pPr>
            <a:r>
              <a:rPr b="1" i="0" lang="en-US" sz="2900" u="none">
                <a:solidFill>
                  <a:schemeClr val="dk1"/>
                </a:solidFill>
                <a:latin typeface="Arial"/>
                <a:ea typeface="Arial"/>
                <a:cs typeface="Arial"/>
                <a:sym typeface="Arial"/>
              </a:rPr>
              <a:t>The crude birth rate (CBR) is equal to the number of live births (b) in a year divided by the total midyear population (p)</a:t>
            </a:r>
            <a:endParaRPr/>
          </a:p>
          <a:p>
            <a:pPr indent="-457199" lvl="0" marL="633412" rtl="0" algn="ctr">
              <a:lnSpc>
                <a:spcPct val="100000"/>
              </a:lnSpc>
              <a:spcBef>
                <a:spcPts val="580"/>
              </a:spcBef>
              <a:spcAft>
                <a:spcPts val="0"/>
              </a:spcAft>
              <a:buClr>
                <a:schemeClr val="dk1"/>
              </a:buClr>
              <a:buSzPts val="2900"/>
              <a:buFont typeface="Arial"/>
              <a:buChar char="•"/>
            </a:pPr>
            <a:r>
              <a:rPr b="1" i="0" lang="en-US" sz="2900" u="none">
                <a:solidFill>
                  <a:schemeClr val="dk1"/>
                </a:solidFill>
                <a:latin typeface="Arial"/>
                <a:ea typeface="Arial"/>
                <a:cs typeface="Arial"/>
                <a:sym typeface="Arial"/>
              </a:rPr>
              <a:t>Therefore, the formula for crude birth rate is:</a:t>
            </a:r>
            <a:br>
              <a:rPr b="1" i="0" lang="en-US" sz="2900" u="none">
                <a:solidFill>
                  <a:schemeClr val="dk1"/>
                </a:solidFill>
                <a:latin typeface="Arial"/>
                <a:ea typeface="Arial"/>
                <a:cs typeface="Arial"/>
                <a:sym typeface="Arial"/>
              </a:rPr>
            </a:br>
            <a:r>
              <a:rPr b="1" i="0" lang="en-US" sz="2900" u="none">
                <a:solidFill>
                  <a:schemeClr val="dk1"/>
                </a:solidFill>
                <a:latin typeface="Arial"/>
                <a:ea typeface="Arial"/>
                <a:cs typeface="Arial"/>
                <a:sym typeface="Arial"/>
              </a:rPr>
              <a:t>CBR = (b/p) X 1000</a:t>
            </a:r>
            <a:endParaRPr/>
          </a:p>
          <a:p>
            <a:pPr indent="-457199" lvl="0" marL="633412" rtl="0" algn="l">
              <a:lnSpc>
                <a:spcPct val="100000"/>
              </a:lnSpc>
              <a:spcBef>
                <a:spcPts val="560"/>
              </a:spcBef>
              <a:spcAft>
                <a:spcPts val="0"/>
              </a:spcAft>
              <a:buClr>
                <a:srgbClr val="FF0000"/>
              </a:buClr>
              <a:buSzPts val="2800"/>
              <a:buFont typeface="Arial"/>
              <a:buNone/>
            </a:pPr>
            <a:r>
              <a:rPr b="1" i="0" lang="en-US" sz="2800" u="none">
                <a:solidFill>
                  <a:srgbClr val="FF0000"/>
                </a:solidFill>
                <a:latin typeface="Arial"/>
                <a:ea typeface="Arial"/>
                <a:cs typeface="Arial"/>
                <a:sym typeface="Arial"/>
              </a:rPr>
              <a:t>Example. In 2012, there were 4,470 births in a city with population of 223,000. Therefore:</a:t>
            </a:r>
            <a:br>
              <a:rPr b="1" i="0" lang="en-US" sz="2800" u="none">
                <a:solidFill>
                  <a:srgbClr val="FF0000"/>
                </a:solidFill>
                <a:latin typeface="Arial"/>
                <a:ea typeface="Arial"/>
                <a:cs typeface="Arial"/>
                <a:sym typeface="Arial"/>
              </a:rPr>
            </a:br>
            <a:r>
              <a:rPr b="1" i="0" lang="en-US" sz="2800" u="none">
                <a:solidFill>
                  <a:srgbClr val="FF0000"/>
                </a:solidFill>
                <a:latin typeface="Arial"/>
                <a:ea typeface="Arial"/>
                <a:cs typeface="Arial"/>
                <a:sym typeface="Arial"/>
              </a:rPr>
              <a:t>CBR = (4,470/223,000)X1,000</a:t>
            </a:r>
            <a:br>
              <a:rPr b="1" i="0" lang="en-US" sz="2800" u="none">
                <a:solidFill>
                  <a:srgbClr val="FF0000"/>
                </a:solidFill>
                <a:latin typeface="Arial"/>
                <a:ea typeface="Arial"/>
                <a:cs typeface="Arial"/>
                <a:sym typeface="Arial"/>
              </a:rPr>
            </a:br>
            <a:r>
              <a:rPr b="1" i="0" lang="en-US" sz="2800" u="none">
                <a:solidFill>
                  <a:srgbClr val="FF0000"/>
                </a:solidFill>
                <a:latin typeface="Arial"/>
                <a:ea typeface="Arial"/>
                <a:cs typeface="Arial"/>
                <a:sym typeface="Arial"/>
              </a:rPr>
              <a:t>CBR = 20.04</a:t>
            </a:r>
            <a:br>
              <a:rPr b="1" i="0" lang="en-US" sz="2800" u="none">
                <a:solidFill>
                  <a:srgbClr val="FF0000"/>
                </a:solidFill>
                <a:latin typeface="Arial"/>
                <a:ea typeface="Arial"/>
                <a:cs typeface="Arial"/>
                <a:sym typeface="Arial"/>
              </a:rPr>
            </a:br>
            <a:r>
              <a:rPr b="1" i="0" lang="en-US" sz="2800" u="none">
                <a:solidFill>
                  <a:srgbClr val="FF0000"/>
                </a:solidFill>
                <a:latin typeface="Arial"/>
                <a:ea typeface="Arial"/>
                <a:cs typeface="Arial"/>
                <a:sym typeface="Arial"/>
              </a:rPr>
              <a:t>So, there were 20.04 births for every 1,000 people in the city.</a:t>
            </a:r>
            <a:endParaRPr/>
          </a:p>
          <a:p>
            <a:pPr indent="-457199" lvl="0" marL="633412" rtl="0" algn="ctr">
              <a:lnSpc>
                <a:spcPct val="100000"/>
              </a:lnSpc>
              <a:spcBef>
                <a:spcPts val="640"/>
              </a:spcBef>
              <a:spcAft>
                <a:spcPts val="0"/>
              </a:spcAft>
              <a:buClr>
                <a:schemeClr val="dk1"/>
              </a:buClr>
              <a:buSzPts val="3200"/>
              <a:buFont typeface="Arial"/>
              <a:buNone/>
            </a:pPr>
            <a:br>
              <a:rPr b="1" i="0" lang="en-US" sz="3200" u="none">
                <a:solidFill>
                  <a:schemeClr val="dk1"/>
                </a:solidFill>
                <a:latin typeface="Arial"/>
                <a:ea typeface="Arial"/>
                <a:cs typeface="Arial"/>
                <a:sym typeface="Arial"/>
              </a:rPr>
            </a:br>
            <a:br>
              <a:rPr b="1" i="0" lang="en-US" sz="3200" u="none">
                <a:solidFill>
                  <a:schemeClr val="dk1"/>
                </a:solidFill>
                <a:latin typeface="Arial"/>
                <a:ea typeface="Arial"/>
                <a:cs typeface="Arial"/>
                <a:sym typeface="Arial"/>
              </a:rPr>
            </a:br>
            <a:endParaRPr/>
          </a:p>
          <a:p>
            <a:pPr indent="0" lvl="0" marL="0" rtl="0" algn="ctr">
              <a:spcBef>
                <a:spcPts val="640"/>
              </a:spcBef>
              <a:spcAft>
                <a:spcPts val="0"/>
              </a:spcAft>
              <a:buClr>
                <a:schemeClr val="dk1"/>
              </a:buClr>
              <a:buSzPts val="3200"/>
              <a:buFont typeface="Arial"/>
              <a:buNone/>
            </a:pPr>
            <a:r>
              <a:t/>
            </a:r>
            <a:endParaRPr b="1" i="0" sz="3200" u="none">
              <a:solidFill>
                <a:schemeClr val="dk1"/>
              </a:solidFill>
              <a:latin typeface="Arial"/>
              <a:ea typeface="Arial"/>
              <a:cs typeface="Arial"/>
              <a:sym typeface="Arial"/>
            </a:endParaRPr>
          </a:p>
        </p:txBody>
      </p:sp>
      <p:pic>
        <p:nvPicPr>
          <p:cNvPr descr="http://2.bp.blogspot.com/_KqH9yFCgDzo/SUp8lFKNsXI/AAAAAAAAAS4/56ZLIfLaEZw/s400/animated_baby_arms_100x100.gif" id="547" name="Google Shape;547;p26"/>
          <p:cNvPicPr preferRelativeResize="0"/>
          <p:nvPr/>
        </p:nvPicPr>
        <p:blipFill rotWithShape="1">
          <a:blip r:embed="rId3">
            <a:alphaModFix/>
          </a:blip>
          <a:srcRect b="0" l="0" r="0" t="0"/>
          <a:stretch/>
        </p:blipFill>
        <p:spPr>
          <a:xfrm>
            <a:off x="8229600" y="0"/>
            <a:ext cx="914400" cy="9144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1" name="Shape 551"/>
        <p:cNvGrpSpPr/>
        <p:nvPr/>
      </p:nvGrpSpPr>
      <p:grpSpPr>
        <a:xfrm>
          <a:off x="0" y="0"/>
          <a:ext cx="0" cy="0"/>
          <a:chOff x="0" y="0"/>
          <a:chExt cx="0" cy="0"/>
        </a:xfrm>
      </p:grpSpPr>
      <p:sp>
        <p:nvSpPr>
          <p:cNvPr id="552" name="Google Shape;552;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00000"/>
              </a:buClr>
              <a:buSzPts val="7200"/>
              <a:buFont typeface="Arial"/>
              <a:buNone/>
            </a:pPr>
            <a:r>
              <a:rPr b="1" i="0" lang="en-US" sz="7200" u="none">
                <a:solidFill>
                  <a:srgbClr val="C00000"/>
                </a:solidFill>
                <a:latin typeface="Arial"/>
                <a:ea typeface="Arial"/>
                <a:cs typeface="Arial"/>
                <a:sym typeface="Arial"/>
              </a:rPr>
              <a:t>Example</a:t>
            </a:r>
            <a:endParaRPr/>
          </a:p>
        </p:txBody>
      </p:sp>
      <p:sp>
        <p:nvSpPr>
          <p:cNvPr id="553" name="Google Shape;553;p27"/>
          <p:cNvSpPr txBox="1"/>
          <p:nvPr>
            <p:ph idx="1" type="body"/>
          </p:nvPr>
        </p:nvSpPr>
        <p:spPr>
          <a:xfrm>
            <a:off x="457200" y="2038350"/>
            <a:ext cx="8562975" cy="4584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2060"/>
              </a:buClr>
              <a:buSzPts val="4000"/>
              <a:buFont typeface="Arial"/>
              <a:buNone/>
            </a:pPr>
            <a:r>
              <a:rPr b="1" i="0" lang="en-US" sz="4000" u="none">
                <a:solidFill>
                  <a:srgbClr val="002060"/>
                </a:solidFill>
                <a:latin typeface="Arial"/>
                <a:ea typeface="Arial"/>
                <a:cs typeface="Arial"/>
                <a:sym typeface="Arial"/>
              </a:rPr>
              <a:t> In 2012, there were 4,470 births in a city with population of 223,000. Therefore:</a:t>
            </a:r>
            <a:br>
              <a:rPr b="1" i="0" lang="en-US" sz="4000" u="none">
                <a:solidFill>
                  <a:srgbClr val="002060"/>
                </a:solidFill>
                <a:latin typeface="Arial"/>
                <a:ea typeface="Arial"/>
                <a:cs typeface="Arial"/>
                <a:sym typeface="Arial"/>
              </a:rPr>
            </a:br>
            <a:r>
              <a:rPr b="1" i="0" lang="en-US" sz="4000" u="none">
                <a:solidFill>
                  <a:srgbClr val="002060"/>
                </a:solidFill>
                <a:latin typeface="Arial"/>
                <a:ea typeface="Arial"/>
                <a:cs typeface="Arial"/>
                <a:sym typeface="Arial"/>
              </a:rPr>
              <a:t>CBR = (4,470/223,000)X1,000</a:t>
            </a:r>
            <a:br>
              <a:rPr b="1" i="0" lang="en-US" sz="4000" u="none">
                <a:solidFill>
                  <a:srgbClr val="002060"/>
                </a:solidFill>
                <a:latin typeface="Arial"/>
                <a:ea typeface="Arial"/>
                <a:cs typeface="Arial"/>
                <a:sym typeface="Arial"/>
              </a:rPr>
            </a:br>
            <a:r>
              <a:rPr b="1" i="0" lang="en-US" sz="4000" u="none">
                <a:solidFill>
                  <a:srgbClr val="002060"/>
                </a:solidFill>
                <a:latin typeface="Arial"/>
                <a:ea typeface="Arial"/>
                <a:cs typeface="Arial"/>
                <a:sym typeface="Arial"/>
              </a:rPr>
              <a:t>CBR = 20.04</a:t>
            </a:r>
            <a:br>
              <a:rPr b="1" i="0" lang="en-US" sz="4000" u="none">
                <a:solidFill>
                  <a:srgbClr val="002060"/>
                </a:solidFill>
                <a:latin typeface="Arial"/>
                <a:ea typeface="Arial"/>
                <a:cs typeface="Arial"/>
                <a:sym typeface="Arial"/>
              </a:rPr>
            </a:br>
            <a:r>
              <a:rPr b="1" i="0" lang="en-US" sz="4000" u="none">
                <a:solidFill>
                  <a:srgbClr val="002060"/>
                </a:solidFill>
                <a:latin typeface="Arial"/>
                <a:ea typeface="Arial"/>
                <a:cs typeface="Arial"/>
                <a:sym typeface="Arial"/>
              </a:rPr>
              <a:t>So, there were 20.04 births for every 1,000 people in the city.</a:t>
            </a:r>
            <a:endParaRPr/>
          </a:p>
          <a:p>
            <a:pPr indent="-88900" lvl="0" marL="342900" marR="0" rtl="0" algn="l">
              <a:spcBef>
                <a:spcPts val="800"/>
              </a:spcBef>
              <a:spcAft>
                <a:spcPts val="0"/>
              </a:spcAft>
              <a:buClr>
                <a:schemeClr val="dk1"/>
              </a:buClr>
              <a:buSzPts val="4000"/>
              <a:buFont typeface="Arial"/>
              <a:buNone/>
            </a:pPr>
            <a:r>
              <a:t/>
            </a:r>
            <a:endParaRPr b="1" i="0" sz="4000" u="none">
              <a:solidFill>
                <a:srgbClr val="002060"/>
              </a:solidFill>
              <a:latin typeface="Arial"/>
              <a:ea typeface="Arial"/>
              <a:cs typeface="Arial"/>
              <a:sym typeface="Arial"/>
            </a:endParaRPr>
          </a:p>
        </p:txBody>
      </p:sp>
      <p:sp>
        <p:nvSpPr>
          <p:cNvPr id="554" name="Google Shape;554;p27"/>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9" name="Shape 559"/>
        <p:cNvGrpSpPr/>
        <p:nvPr/>
      </p:nvGrpSpPr>
      <p:grpSpPr>
        <a:xfrm>
          <a:off x="0" y="0"/>
          <a:ext cx="0" cy="0"/>
          <a:chOff x="0" y="0"/>
          <a:chExt cx="0" cy="0"/>
        </a:xfrm>
      </p:grpSpPr>
      <p:sp>
        <p:nvSpPr>
          <p:cNvPr id="560" name="Google Shape;560;p28"/>
          <p:cNvSpPr txBox="1"/>
          <p:nvPr>
            <p:ph type="title"/>
          </p:nvPr>
        </p:nvSpPr>
        <p:spPr>
          <a:xfrm>
            <a:off x="0" y="280987"/>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1" i="0" lang="en-US" sz="4400" u="none">
                <a:solidFill>
                  <a:schemeClr val="dk2"/>
                </a:solidFill>
                <a:latin typeface="Arial"/>
                <a:ea typeface="Arial"/>
                <a:cs typeface="Arial"/>
                <a:sym typeface="Arial"/>
              </a:rPr>
              <a:t>Crude Birth Rate </a:t>
            </a:r>
            <a:br>
              <a:rPr b="1" i="0" lang="en-US" sz="4400" u="none">
                <a:solidFill>
                  <a:schemeClr val="dk2"/>
                </a:solidFill>
                <a:latin typeface="Arial"/>
                <a:ea typeface="Arial"/>
                <a:cs typeface="Arial"/>
                <a:sym typeface="Arial"/>
              </a:rPr>
            </a:br>
            <a:r>
              <a:rPr b="1" i="0" lang="en-US" sz="4400" u="none">
                <a:solidFill>
                  <a:schemeClr val="dk2"/>
                </a:solidFill>
                <a:latin typeface="Arial"/>
                <a:ea typeface="Arial"/>
                <a:cs typeface="Arial"/>
                <a:sym typeface="Arial"/>
              </a:rPr>
              <a:t>(per 1,000 people)</a:t>
            </a:r>
            <a:endParaRPr/>
          </a:p>
        </p:txBody>
      </p:sp>
      <p:graphicFrame>
        <p:nvGraphicFramePr>
          <p:cNvPr id="561" name="Google Shape;561;p28"/>
          <p:cNvGraphicFramePr/>
          <p:nvPr/>
        </p:nvGraphicFramePr>
        <p:xfrm>
          <a:off x="231775" y="1785937"/>
          <a:ext cx="3000000" cy="3000000"/>
        </p:xfrm>
        <a:graphic>
          <a:graphicData uri="http://schemas.openxmlformats.org/drawingml/2006/table">
            <a:tbl>
              <a:tblPr>
                <a:noFill/>
                <a:tableStyleId>{28680D64-BD30-4ADD-B04B-7B216ECA4CD8}</a:tableStyleId>
              </a:tblPr>
              <a:tblGrid>
                <a:gridCol w="5041900"/>
                <a:gridCol w="3248025"/>
              </a:tblGrid>
              <a:tr h="563550">
                <a:tc>
                  <a:txBody>
                    <a:bodyPr/>
                    <a:lstStyle/>
                    <a:p>
                      <a:pPr indent="0" lvl="0" marL="0" marR="0" rtl="0" algn="l">
                        <a:lnSpc>
                          <a:spcPct val="100000"/>
                        </a:lnSpc>
                        <a:spcBef>
                          <a:spcPts val="0"/>
                        </a:spcBef>
                        <a:spcAft>
                          <a:spcPts val="0"/>
                        </a:spcAft>
                        <a:buClr>
                          <a:srgbClr val="C00000"/>
                        </a:buClr>
                        <a:buSzPts val="2400"/>
                        <a:buFont typeface="Cambria Math"/>
                        <a:buNone/>
                      </a:pPr>
                      <a:r>
                        <a:rPr b="1" i="0" lang="en-US" sz="2400" u="none">
                          <a:solidFill>
                            <a:srgbClr val="C00000"/>
                          </a:solidFill>
                          <a:latin typeface="Cambria Math"/>
                          <a:ea typeface="Cambria Math"/>
                          <a:cs typeface="Cambria Math"/>
                          <a:sym typeface="Cambria Math"/>
                        </a:rPr>
                        <a:t>Country</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C00000"/>
                        </a:buClr>
                        <a:buSzPts val="2400"/>
                        <a:buFont typeface="Cambria Math"/>
                        <a:buNone/>
                      </a:pPr>
                      <a:r>
                        <a:rPr b="1" i="0" lang="en-US" sz="2400" u="none">
                          <a:solidFill>
                            <a:srgbClr val="C00000"/>
                          </a:solidFill>
                          <a:latin typeface="Cambria Math"/>
                          <a:ea typeface="Cambria Math"/>
                          <a:cs typeface="Cambria Math"/>
                          <a:sym typeface="Cambria Math"/>
                        </a:rPr>
                        <a:t>2010</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United States</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14</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People’s Republic of China</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11</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Japan</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9</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1" i="0" lang="en-US" sz="2400" u="none">
                          <a:solidFill>
                            <a:srgbClr val="000000"/>
                          </a:solidFill>
                          <a:latin typeface="Cambria Math"/>
                          <a:ea typeface="Cambria Math"/>
                          <a:cs typeface="Cambria Math"/>
                          <a:sym typeface="Cambria Math"/>
                        </a:rPr>
                        <a:t>Bangladesh</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1" i="0" lang="en-US" sz="2400" u="none">
                          <a:solidFill>
                            <a:srgbClr val="000000"/>
                          </a:solidFill>
                          <a:latin typeface="Cambria Math"/>
                          <a:ea typeface="Cambria Math"/>
                          <a:cs typeface="Cambria Math"/>
                          <a:sym typeface="Cambria Math"/>
                        </a:rPr>
                        <a:t>20</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Pakistan</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27</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India</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22</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Nepal</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24</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5" name="Shape 565"/>
        <p:cNvGrpSpPr/>
        <p:nvPr/>
      </p:nvGrpSpPr>
      <p:grpSpPr>
        <a:xfrm>
          <a:off x="0" y="0"/>
          <a:ext cx="0" cy="0"/>
          <a:chOff x="0" y="0"/>
          <a:chExt cx="0" cy="0"/>
        </a:xfrm>
      </p:grpSpPr>
      <p:sp>
        <p:nvSpPr>
          <p:cNvPr id="566" name="Google Shape;566;p29"/>
          <p:cNvSpPr txBox="1"/>
          <p:nvPr>
            <p:ph type="title"/>
          </p:nvPr>
        </p:nvSpPr>
        <p:spPr>
          <a:xfrm>
            <a:off x="0" y="0"/>
            <a:ext cx="9144000" cy="15176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00000"/>
              </a:buClr>
              <a:buSzPts val="4000"/>
              <a:buFont typeface="Arial"/>
              <a:buNone/>
            </a:pPr>
            <a:r>
              <a:rPr b="1" i="0" lang="en-US" sz="4000" u="none">
                <a:solidFill>
                  <a:srgbClr val="C00000"/>
                </a:solidFill>
                <a:latin typeface="Arial"/>
                <a:ea typeface="Arial"/>
                <a:cs typeface="Arial"/>
                <a:sym typeface="Arial"/>
              </a:rPr>
              <a:t>CRUDE DEATH RATE</a:t>
            </a:r>
            <a:br>
              <a:rPr b="1" i="0" lang="en-US" sz="4000" u="none">
                <a:solidFill>
                  <a:srgbClr val="C00000"/>
                </a:solidFill>
                <a:latin typeface="Arial"/>
                <a:ea typeface="Arial"/>
                <a:cs typeface="Arial"/>
                <a:sym typeface="Arial"/>
              </a:rPr>
            </a:br>
            <a:r>
              <a:rPr b="1" i="0" lang="en-US" sz="4000" u="none">
                <a:solidFill>
                  <a:srgbClr val="C00000"/>
                </a:solidFill>
                <a:latin typeface="Arial"/>
                <a:ea typeface="Arial"/>
                <a:cs typeface="Arial"/>
                <a:sym typeface="Arial"/>
              </a:rPr>
              <a:t>(per 1,000 people)</a:t>
            </a:r>
            <a:endParaRPr/>
          </a:p>
        </p:txBody>
      </p:sp>
      <p:sp>
        <p:nvSpPr>
          <p:cNvPr id="567" name="Google Shape;567;p29"/>
          <p:cNvSpPr txBox="1"/>
          <p:nvPr>
            <p:ph idx="1" type="body"/>
          </p:nvPr>
        </p:nvSpPr>
        <p:spPr>
          <a:xfrm>
            <a:off x="0" y="1614487"/>
            <a:ext cx="9144000" cy="5243512"/>
          </a:xfrm>
          <a:prstGeom prst="rect">
            <a:avLst/>
          </a:prstGeom>
          <a:noFill/>
          <a:ln>
            <a:noFill/>
          </a:ln>
        </p:spPr>
        <p:txBody>
          <a:bodyPr anchorCtr="0" anchor="t" bIns="45700" lIns="91425" spcFirstLastPara="1" rIns="91425" wrap="square" tIns="45700">
            <a:noAutofit/>
          </a:bodyPr>
          <a:lstStyle/>
          <a:p>
            <a:pPr indent="-573087" lvl="0" marL="573087"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An estimate of the rate at which members of a population die during a specified period. </a:t>
            </a:r>
            <a:endParaRPr/>
          </a:p>
          <a:p>
            <a:pPr indent="-573087" lvl="0" marL="573087" marR="0" rtl="0" algn="l">
              <a:lnSpc>
                <a:spcPct val="100000"/>
              </a:lnSpc>
              <a:spcBef>
                <a:spcPts val="560"/>
              </a:spcBef>
              <a:spcAft>
                <a:spcPts val="0"/>
              </a:spcAft>
              <a:buClr>
                <a:schemeClr val="dk1"/>
              </a:buClr>
              <a:buSzPts val="2800"/>
              <a:buFont typeface="Arial"/>
              <a:buChar char="•"/>
            </a:pPr>
            <a:r>
              <a:rPr b="1" i="0" lang="en-US" sz="2800" u="none">
                <a:solidFill>
                  <a:schemeClr val="dk1"/>
                </a:solidFill>
                <a:latin typeface="Arial"/>
                <a:ea typeface="Arial"/>
                <a:cs typeface="Arial"/>
                <a:sym typeface="Arial"/>
              </a:rPr>
              <a:t>The numerator is the number of people dying during the period; </a:t>
            </a:r>
            <a:endParaRPr/>
          </a:p>
          <a:p>
            <a:pPr indent="-573087" lvl="0" marL="573087" marR="0" rtl="0" algn="l">
              <a:lnSpc>
                <a:spcPct val="100000"/>
              </a:lnSpc>
              <a:spcBef>
                <a:spcPts val="560"/>
              </a:spcBef>
              <a:spcAft>
                <a:spcPts val="0"/>
              </a:spcAft>
              <a:buClr>
                <a:schemeClr val="dk1"/>
              </a:buClr>
              <a:buSzPts val="2800"/>
              <a:buFont typeface="Arial"/>
              <a:buChar char="•"/>
            </a:pPr>
            <a:r>
              <a:rPr b="1" i="0" lang="en-US" sz="2800" u="none">
                <a:solidFill>
                  <a:schemeClr val="dk1"/>
                </a:solidFill>
                <a:latin typeface="Arial"/>
                <a:ea typeface="Arial"/>
                <a:cs typeface="Arial"/>
                <a:sym typeface="Arial"/>
              </a:rPr>
              <a:t>The denominator is the size of the population, usually at the middle of the period (mid-year population).</a:t>
            </a:r>
            <a:endParaRPr/>
          </a:p>
          <a:p>
            <a:pPr indent="-573087" lvl="0" marL="573087" marR="0" rtl="0" algn="l">
              <a:lnSpc>
                <a:spcPct val="100000"/>
              </a:lnSpc>
              <a:spcBef>
                <a:spcPts val="560"/>
              </a:spcBef>
              <a:spcAft>
                <a:spcPts val="0"/>
              </a:spcAft>
              <a:buClr>
                <a:schemeClr val="dk1"/>
              </a:buClr>
              <a:buSzPts val="2800"/>
              <a:buFont typeface="Arial"/>
              <a:buNone/>
            </a:pPr>
            <a:r>
              <a:t/>
            </a:r>
            <a:endParaRPr b="1" i="0" sz="2800" u="none">
              <a:solidFill>
                <a:schemeClr val="dk1"/>
              </a:solidFill>
              <a:latin typeface="Arial"/>
              <a:ea typeface="Arial"/>
              <a:cs typeface="Arial"/>
              <a:sym typeface="Arial"/>
            </a:endParaRPr>
          </a:p>
          <a:p>
            <a:pPr indent="-573087" lvl="0" marL="573087" marR="0" rtl="0" algn="l">
              <a:lnSpc>
                <a:spcPct val="100000"/>
              </a:lnSpc>
              <a:spcBef>
                <a:spcPts val="400"/>
              </a:spcBef>
              <a:spcAft>
                <a:spcPts val="0"/>
              </a:spcAft>
              <a:buClr>
                <a:schemeClr val="dk1"/>
              </a:buClr>
              <a:buSzPts val="2000"/>
              <a:buFont typeface="Arial"/>
              <a:buNone/>
            </a:pPr>
            <a:r>
              <a:rPr b="1" i="0" lang="en-US" sz="2000" u="sng">
                <a:solidFill>
                  <a:schemeClr val="dk1"/>
                </a:solidFill>
                <a:latin typeface="Arial"/>
                <a:ea typeface="Arial"/>
                <a:cs typeface="Arial"/>
                <a:sym typeface="Arial"/>
              </a:rPr>
              <a:t>Number of deaths during a specified period                            </a:t>
            </a:r>
            <a:r>
              <a:rPr b="1" i="0" lang="en-US" sz="2000" u="none">
                <a:solidFill>
                  <a:schemeClr val="dk1"/>
                </a:solidFill>
                <a:latin typeface="Arial"/>
                <a:ea typeface="Arial"/>
                <a:cs typeface="Arial"/>
                <a:sym typeface="Arial"/>
              </a:rPr>
              <a:t>x 10</a:t>
            </a:r>
            <a:r>
              <a:rPr b="1" baseline="30000" i="0" lang="en-US" sz="2000" u="none">
                <a:solidFill>
                  <a:schemeClr val="dk1"/>
                </a:solidFill>
                <a:latin typeface="Arial"/>
                <a:ea typeface="Arial"/>
                <a:cs typeface="Arial"/>
                <a:sym typeface="Arial"/>
              </a:rPr>
              <a:t>n</a:t>
            </a:r>
            <a:endParaRPr/>
          </a:p>
          <a:p>
            <a:pPr indent="-573087" lvl="0" marL="573087" marR="0" rtl="0" algn="l">
              <a:lnSpc>
                <a:spcPct val="100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Number of persons at risk of dying during the period.  </a:t>
            </a:r>
            <a:endParaRPr b="1" baseline="30000" i="0" sz="2000" u="none">
              <a:solidFill>
                <a:schemeClr val="dk1"/>
              </a:solidFill>
              <a:latin typeface="Arial"/>
              <a:ea typeface="Arial"/>
              <a:cs typeface="Arial"/>
              <a:sym typeface="Arial"/>
            </a:endParaRPr>
          </a:p>
          <a:p>
            <a:pPr indent="-215900" lvl="0" marL="342900" marR="0" rtl="0" algn="l">
              <a:spcBef>
                <a:spcPts val="400"/>
              </a:spcBef>
              <a:spcAft>
                <a:spcPts val="0"/>
              </a:spcAft>
              <a:buClr>
                <a:schemeClr val="dk1"/>
              </a:buClr>
              <a:buSzPts val="2000"/>
              <a:buFont typeface="Arial"/>
              <a:buNone/>
            </a:pPr>
            <a:r>
              <a:t/>
            </a:r>
            <a:endParaRPr b="1" baseline="30000" i="0" sz="2000" u="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3"/>
          <p:cNvSpPr txBox="1"/>
          <p:nvPr>
            <p:ph type="title"/>
          </p:nvPr>
        </p:nvSpPr>
        <p:spPr>
          <a:xfrm>
            <a:off x="0" y="274637"/>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6000"/>
              <a:buFont typeface="Arial"/>
              <a:buNone/>
            </a:pPr>
            <a:r>
              <a:rPr b="1" i="0" lang="en-US" sz="6000" u="none">
                <a:solidFill>
                  <a:srgbClr val="FF0000"/>
                </a:solidFill>
                <a:latin typeface="Arial"/>
                <a:ea typeface="Arial"/>
                <a:cs typeface="Arial"/>
                <a:sym typeface="Arial"/>
              </a:rPr>
              <a:t>Population</a:t>
            </a:r>
            <a:endParaRPr/>
          </a:p>
        </p:txBody>
      </p:sp>
      <p:sp>
        <p:nvSpPr>
          <p:cNvPr id="393" name="Google Shape;393;p3"/>
          <p:cNvSpPr txBox="1"/>
          <p:nvPr>
            <p:ph idx="1" type="body"/>
          </p:nvPr>
        </p:nvSpPr>
        <p:spPr>
          <a:xfrm>
            <a:off x="0" y="1600200"/>
            <a:ext cx="91440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4800"/>
              <a:buFont typeface="Arial"/>
              <a:buChar char="•"/>
            </a:pPr>
            <a:r>
              <a:rPr b="0" i="0" lang="en-US" sz="4800" u="none">
                <a:solidFill>
                  <a:schemeClr val="dk1"/>
                </a:solidFill>
                <a:latin typeface="Arial"/>
                <a:ea typeface="Arial"/>
                <a:cs typeface="Arial"/>
                <a:sym typeface="Arial"/>
              </a:rPr>
              <a:t>A population is a summation of </a:t>
            </a:r>
            <a:r>
              <a:rPr b="1" i="0" lang="en-US" sz="4800" u="none">
                <a:solidFill>
                  <a:schemeClr val="dk1"/>
                </a:solidFill>
              </a:rPr>
              <a:t>all the organisms</a:t>
            </a:r>
            <a:r>
              <a:rPr b="0" i="0" lang="en-US" sz="4800" u="none">
                <a:solidFill>
                  <a:schemeClr val="dk1"/>
                </a:solidFill>
                <a:latin typeface="Arial"/>
                <a:ea typeface="Arial"/>
                <a:cs typeface="Arial"/>
                <a:sym typeface="Arial"/>
              </a:rPr>
              <a:t> of the same </a:t>
            </a:r>
            <a:r>
              <a:rPr b="1" i="0" lang="en-US" sz="4800" u="none">
                <a:solidFill>
                  <a:schemeClr val="dk1"/>
                </a:solidFill>
              </a:rPr>
              <a:t>group</a:t>
            </a:r>
            <a:r>
              <a:rPr b="0" i="0" lang="en-US" sz="4800" u="none">
                <a:solidFill>
                  <a:schemeClr val="dk1"/>
                </a:solidFill>
                <a:latin typeface="Arial"/>
                <a:ea typeface="Arial"/>
                <a:cs typeface="Arial"/>
                <a:sym typeface="Arial"/>
              </a:rPr>
              <a:t> or </a:t>
            </a:r>
            <a:r>
              <a:rPr b="1" i="0" lang="en-US" sz="4800" u="none">
                <a:solidFill>
                  <a:schemeClr val="dk1"/>
                </a:solidFill>
              </a:rPr>
              <a:t>species</a:t>
            </a:r>
            <a:r>
              <a:rPr b="0" i="0" lang="en-US" sz="4800" u="none">
                <a:solidFill>
                  <a:schemeClr val="dk1"/>
                </a:solidFill>
                <a:latin typeface="Arial"/>
                <a:ea typeface="Arial"/>
                <a:cs typeface="Arial"/>
                <a:sym typeface="Arial"/>
              </a:rPr>
              <a:t>, who live in the same </a:t>
            </a:r>
            <a:r>
              <a:rPr b="1" i="0" lang="en-US" sz="4800" u="none">
                <a:solidFill>
                  <a:schemeClr val="dk1"/>
                </a:solidFill>
              </a:rPr>
              <a:t>geographical area</a:t>
            </a:r>
            <a:r>
              <a:rPr b="0" i="0" lang="en-US" sz="4800" u="none">
                <a:solidFill>
                  <a:schemeClr val="dk1"/>
                </a:solidFill>
                <a:latin typeface="Arial"/>
                <a:ea typeface="Arial"/>
                <a:cs typeface="Arial"/>
                <a:sym typeface="Arial"/>
              </a:rPr>
              <a:t>, and have the </a:t>
            </a:r>
            <a:r>
              <a:rPr b="1" i="0" lang="en-US" sz="4800" u="none">
                <a:solidFill>
                  <a:schemeClr val="dk1"/>
                </a:solidFill>
              </a:rPr>
              <a:t>capability of interbreeding</a:t>
            </a:r>
            <a:r>
              <a:rPr b="0" i="0" lang="en-US" sz="4800" u="none">
                <a:solidFill>
                  <a:schemeClr val="dk1"/>
                </a:solidFill>
                <a:latin typeface="Arial"/>
                <a:ea typeface="Arial"/>
                <a:cs typeface="Arial"/>
                <a:sym typeface="Arial"/>
              </a:rPr>
              <a:t>.</a:t>
            </a:r>
            <a:endParaRPr/>
          </a:p>
        </p:txBody>
      </p:sp>
      <p:sp>
        <p:nvSpPr>
          <p:cNvPr id="394" name="Google Shape;394;p3"/>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2" name="Shape 572"/>
        <p:cNvGrpSpPr/>
        <p:nvPr/>
      </p:nvGrpSpPr>
      <p:grpSpPr>
        <a:xfrm>
          <a:off x="0" y="0"/>
          <a:ext cx="0" cy="0"/>
          <a:chOff x="0" y="0"/>
          <a:chExt cx="0" cy="0"/>
        </a:xfrm>
      </p:grpSpPr>
      <p:sp>
        <p:nvSpPr>
          <p:cNvPr id="573" name="Google Shape;573;p30"/>
          <p:cNvSpPr txBox="1"/>
          <p:nvPr>
            <p:ph type="title"/>
          </p:nvPr>
        </p:nvSpPr>
        <p:spPr>
          <a:xfrm>
            <a:off x="0" y="0"/>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1" i="0" lang="en-US" sz="4000" u="none">
                <a:solidFill>
                  <a:schemeClr val="dk2"/>
                </a:solidFill>
                <a:latin typeface="Arial"/>
                <a:ea typeface="Arial"/>
                <a:cs typeface="Arial"/>
                <a:sym typeface="Arial"/>
              </a:rPr>
              <a:t>Crude Death Rate (per 1,000 people)</a:t>
            </a:r>
            <a:endParaRPr/>
          </a:p>
        </p:txBody>
      </p:sp>
      <p:graphicFrame>
        <p:nvGraphicFramePr>
          <p:cNvPr id="574" name="Google Shape;574;p30"/>
          <p:cNvGraphicFramePr/>
          <p:nvPr/>
        </p:nvGraphicFramePr>
        <p:xfrm>
          <a:off x="231775" y="1785937"/>
          <a:ext cx="3000000" cy="3000000"/>
        </p:xfrm>
        <a:graphic>
          <a:graphicData uri="http://schemas.openxmlformats.org/drawingml/2006/table">
            <a:tbl>
              <a:tblPr>
                <a:noFill/>
                <a:tableStyleId>{28680D64-BD30-4ADD-B04B-7B216ECA4CD8}</a:tableStyleId>
              </a:tblPr>
              <a:tblGrid>
                <a:gridCol w="5041900"/>
                <a:gridCol w="3248025"/>
              </a:tblGrid>
              <a:tr h="563550">
                <a:tc>
                  <a:txBody>
                    <a:bodyPr/>
                    <a:lstStyle/>
                    <a:p>
                      <a:pPr indent="0" lvl="0" marL="0" marR="0" rtl="0" algn="l">
                        <a:lnSpc>
                          <a:spcPct val="100000"/>
                        </a:lnSpc>
                        <a:spcBef>
                          <a:spcPts val="0"/>
                        </a:spcBef>
                        <a:spcAft>
                          <a:spcPts val="0"/>
                        </a:spcAft>
                        <a:buClr>
                          <a:srgbClr val="C00000"/>
                        </a:buClr>
                        <a:buSzPts val="2400"/>
                        <a:buFont typeface="Cambria Math"/>
                        <a:buNone/>
                      </a:pPr>
                      <a:r>
                        <a:rPr b="1" i="0" lang="en-US" sz="2400" u="none">
                          <a:solidFill>
                            <a:srgbClr val="C00000"/>
                          </a:solidFill>
                          <a:latin typeface="Cambria Math"/>
                          <a:ea typeface="Cambria Math"/>
                          <a:cs typeface="Cambria Math"/>
                          <a:sym typeface="Cambria Math"/>
                        </a:rPr>
                        <a:t>Country</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C00000"/>
                        </a:buClr>
                        <a:buSzPts val="2400"/>
                        <a:buFont typeface="Cambria Math"/>
                        <a:buNone/>
                      </a:pPr>
                      <a:r>
                        <a:rPr b="1" i="0" lang="en-US" sz="2400" u="none">
                          <a:solidFill>
                            <a:srgbClr val="C00000"/>
                          </a:solidFill>
                          <a:latin typeface="Cambria Math"/>
                          <a:ea typeface="Cambria Math"/>
                          <a:cs typeface="Cambria Math"/>
                          <a:sym typeface="Cambria Math"/>
                        </a:rPr>
                        <a:t>2012</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United States</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8</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People’s Republic of China</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7</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Japan</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10</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1" i="0" lang="en-US" sz="2400" u="none">
                          <a:solidFill>
                            <a:srgbClr val="000000"/>
                          </a:solidFill>
                          <a:latin typeface="Cambria Math"/>
                          <a:ea typeface="Cambria Math"/>
                          <a:cs typeface="Cambria Math"/>
                          <a:sym typeface="Cambria Math"/>
                        </a:rPr>
                        <a:t>Bangladesh</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1" i="0" lang="en-US" sz="2400" u="none">
                          <a:solidFill>
                            <a:srgbClr val="000000"/>
                          </a:solidFill>
                          <a:latin typeface="Cambria Math"/>
                          <a:ea typeface="Cambria Math"/>
                          <a:cs typeface="Cambria Math"/>
                          <a:sym typeface="Cambria Math"/>
                        </a:rPr>
                        <a:t>6</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Pakistan</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7</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India</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8</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3F9FA"/>
                    </a:solidFill>
                  </a:tcPr>
                </a:tc>
              </a:tr>
              <a:tr h="563550">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Nepal</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c>
                  <a:txBody>
                    <a:bodyPr/>
                    <a:lstStyle/>
                    <a:p>
                      <a:pPr indent="0" lvl="0" marL="0" marR="0" rtl="0" algn="l">
                        <a:lnSpc>
                          <a:spcPct val="100000"/>
                        </a:lnSpc>
                        <a:spcBef>
                          <a:spcPts val="0"/>
                        </a:spcBef>
                        <a:spcAft>
                          <a:spcPts val="0"/>
                        </a:spcAft>
                        <a:buClr>
                          <a:srgbClr val="000000"/>
                        </a:buClr>
                        <a:buSzPts val="2400"/>
                        <a:buFont typeface="Cambria Math"/>
                        <a:buNone/>
                      </a:pPr>
                      <a:r>
                        <a:rPr b="0" i="0" lang="en-US" sz="2400" u="none">
                          <a:solidFill>
                            <a:srgbClr val="000000"/>
                          </a:solidFill>
                          <a:latin typeface="Cambria Math"/>
                          <a:ea typeface="Cambria Math"/>
                          <a:cs typeface="Cambria Math"/>
                          <a:sym typeface="Cambria Math"/>
                        </a:rPr>
                        <a:t>6</a:t>
                      </a:r>
                      <a:endParaRPr/>
                    </a:p>
                  </a:txBody>
                  <a:tcPr marT="45725" marB="45725" marR="91425" marL="9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7F3F4"/>
                    </a:solid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8" name="Shape 578"/>
        <p:cNvGrpSpPr/>
        <p:nvPr/>
      </p:nvGrpSpPr>
      <p:grpSpPr>
        <a:xfrm>
          <a:off x="0" y="0"/>
          <a:ext cx="0" cy="0"/>
          <a:chOff x="0" y="0"/>
          <a:chExt cx="0" cy="0"/>
        </a:xfrm>
      </p:grpSpPr>
      <p:sp>
        <p:nvSpPr>
          <p:cNvPr id="579" name="Google Shape;579;p31"/>
          <p:cNvSpPr txBox="1"/>
          <p:nvPr>
            <p:ph type="title"/>
          </p:nvPr>
        </p:nvSpPr>
        <p:spPr>
          <a:xfrm>
            <a:off x="1371600" y="661987"/>
            <a:ext cx="7772400" cy="48101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9900"/>
              </a:buClr>
              <a:buSzPts val="3600"/>
              <a:buFont typeface="Arial"/>
              <a:buNone/>
            </a:pPr>
            <a:r>
              <a:rPr b="0" i="0" lang="en-US" sz="3600" u="none">
                <a:solidFill>
                  <a:srgbClr val="FF9900"/>
                </a:solidFill>
                <a:latin typeface="Arial"/>
                <a:ea typeface="Arial"/>
                <a:cs typeface="Arial"/>
                <a:sym typeface="Arial"/>
              </a:rPr>
              <a:t>			</a:t>
            </a:r>
            <a:endParaRPr/>
          </a:p>
        </p:txBody>
      </p:sp>
      <p:sp>
        <p:nvSpPr>
          <p:cNvPr id="580" name="Google Shape;580;p31"/>
          <p:cNvSpPr txBox="1"/>
          <p:nvPr>
            <p:ph idx="1" type="body"/>
          </p:nvPr>
        </p:nvSpPr>
        <p:spPr>
          <a:xfrm>
            <a:off x="304800" y="928687"/>
            <a:ext cx="8534400" cy="5338762"/>
          </a:xfrm>
          <a:prstGeom prst="rect">
            <a:avLst/>
          </a:prstGeom>
          <a:noFill/>
          <a:ln>
            <a:noFill/>
          </a:ln>
        </p:spPr>
        <p:txBody>
          <a:bodyPr anchorCtr="0" anchor="t" bIns="45700" lIns="91425" spcFirstLastPara="1" rIns="91425" wrap="square" tIns="45700">
            <a:noAutofit/>
          </a:bodyPr>
          <a:lstStyle/>
          <a:p>
            <a:pPr indent="-276225" lvl="0" marL="508000" rtl="0" algn="l">
              <a:lnSpc>
                <a:spcPct val="9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	</a:t>
            </a:r>
            <a:endParaRPr/>
          </a:p>
          <a:p>
            <a:pPr indent="-566736" lvl="2" marL="1712911" rtl="0" algn="l">
              <a:lnSpc>
                <a:spcPct val="90000"/>
              </a:lnSpc>
              <a:spcBef>
                <a:spcPts val="48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566736" lvl="2" marL="1712911" rtl="0" algn="l">
              <a:lnSpc>
                <a:spcPct val="80000"/>
              </a:lnSpc>
              <a:spcBef>
                <a:spcPts val="480"/>
              </a:spcBef>
              <a:spcAft>
                <a:spcPts val="0"/>
              </a:spcAft>
              <a:buClr>
                <a:schemeClr val="dk1"/>
              </a:buClr>
              <a:buSzPts val="2400"/>
              <a:buFont typeface="Arial"/>
              <a:buNone/>
            </a:pPr>
            <a:r>
              <a:t/>
            </a:r>
            <a:endParaRPr b="1" i="0" sz="2400" u="none">
              <a:solidFill>
                <a:schemeClr val="dk1"/>
              </a:solidFill>
              <a:latin typeface="Arial"/>
              <a:ea typeface="Arial"/>
              <a:cs typeface="Arial"/>
              <a:sym typeface="Arial"/>
            </a:endParaRPr>
          </a:p>
          <a:p>
            <a:pPr indent="-566736" lvl="2" marL="1712911" rtl="0" algn="l">
              <a:lnSpc>
                <a:spcPct val="80000"/>
              </a:lnSpc>
              <a:spcBef>
                <a:spcPts val="560"/>
              </a:spcBef>
              <a:spcAft>
                <a:spcPts val="0"/>
              </a:spcAft>
              <a:buClr>
                <a:schemeClr val="dk1"/>
              </a:buClr>
              <a:buSzPts val="2800"/>
              <a:buFont typeface="Arial"/>
              <a:buAutoNum type="arabicPeriod"/>
            </a:pPr>
            <a:r>
              <a:rPr b="1" i="0" lang="en-US" sz="2800" u="none">
                <a:solidFill>
                  <a:schemeClr val="dk1"/>
                </a:solidFill>
                <a:latin typeface="Arial"/>
                <a:ea typeface="Arial"/>
                <a:cs typeface="Arial"/>
                <a:sym typeface="Arial"/>
              </a:rPr>
              <a:t>Census</a:t>
            </a:r>
            <a:endParaRPr/>
          </a:p>
          <a:p>
            <a:pPr indent="-566736" lvl="2" marL="1712911" rtl="0" algn="l">
              <a:lnSpc>
                <a:spcPct val="120000"/>
              </a:lnSpc>
              <a:spcBef>
                <a:spcPts val="560"/>
              </a:spcBef>
              <a:spcAft>
                <a:spcPts val="0"/>
              </a:spcAft>
              <a:buClr>
                <a:schemeClr val="dk1"/>
              </a:buClr>
              <a:buSzPts val="2800"/>
              <a:buFont typeface="Arial"/>
              <a:buAutoNum type="arabicPeriod"/>
            </a:pPr>
            <a:r>
              <a:rPr b="1" i="0" lang="en-US" sz="2800" u="none">
                <a:solidFill>
                  <a:schemeClr val="dk1"/>
                </a:solidFill>
                <a:latin typeface="Arial"/>
                <a:ea typeface="Arial"/>
                <a:cs typeface="Arial"/>
                <a:sym typeface="Arial"/>
              </a:rPr>
              <a:t>National Survey</a:t>
            </a:r>
            <a:endParaRPr/>
          </a:p>
          <a:p>
            <a:pPr indent="-566736" lvl="2" marL="1712911" rtl="0" algn="l">
              <a:lnSpc>
                <a:spcPct val="120000"/>
              </a:lnSpc>
              <a:spcBef>
                <a:spcPts val="560"/>
              </a:spcBef>
              <a:spcAft>
                <a:spcPts val="0"/>
              </a:spcAft>
              <a:buClr>
                <a:schemeClr val="dk1"/>
              </a:buClr>
              <a:buSzPts val="2800"/>
              <a:buFont typeface="Arial"/>
              <a:buAutoNum type="arabicPeriod"/>
            </a:pPr>
            <a:r>
              <a:rPr b="1" i="0" lang="en-US" sz="2800" u="none">
                <a:solidFill>
                  <a:schemeClr val="dk1"/>
                </a:solidFill>
                <a:latin typeface="Arial"/>
                <a:ea typeface="Arial"/>
                <a:cs typeface="Arial"/>
                <a:sym typeface="Arial"/>
              </a:rPr>
              <a:t>Registration of vital events</a:t>
            </a:r>
            <a:endParaRPr/>
          </a:p>
          <a:p>
            <a:pPr indent="-566736" lvl="2" marL="1712911" rtl="0" algn="l">
              <a:lnSpc>
                <a:spcPct val="120000"/>
              </a:lnSpc>
              <a:spcBef>
                <a:spcPts val="560"/>
              </a:spcBef>
              <a:spcAft>
                <a:spcPts val="0"/>
              </a:spcAft>
              <a:buClr>
                <a:schemeClr val="dk1"/>
              </a:buClr>
              <a:buSzPts val="2800"/>
              <a:buFont typeface="Arial"/>
              <a:buAutoNum type="arabicPeriod"/>
            </a:pPr>
            <a:r>
              <a:rPr b="1" i="0" lang="en-US" sz="2800" u="none">
                <a:solidFill>
                  <a:schemeClr val="dk1"/>
                </a:solidFill>
                <a:latin typeface="Arial"/>
                <a:ea typeface="Arial"/>
                <a:cs typeface="Arial"/>
                <a:sym typeface="Arial"/>
              </a:rPr>
              <a:t>Demographic Studies</a:t>
            </a:r>
            <a:endParaRPr/>
          </a:p>
        </p:txBody>
      </p:sp>
      <p:sp>
        <p:nvSpPr>
          <p:cNvPr id="581" name="Google Shape;581;p31"/>
          <p:cNvSpPr/>
          <p:nvPr/>
        </p:nvSpPr>
        <p:spPr>
          <a:xfrm>
            <a:off x="1600200" y="533400"/>
            <a:ext cx="4495800" cy="523875"/>
          </a:xfrm>
          <a:prstGeom prst="rect">
            <a:avLst/>
          </a:prstGeom>
        </p:spPr>
        <p:txBody>
          <a:bodyPr>
            <a:prstTxWarp prst="textPlain"/>
          </a:bodyPr>
          <a:lstStyle/>
          <a:p>
            <a:pPr lvl="0" algn="l"/>
            <a:r>
              <a:rPr b="0" i="0">
                <a:ln cap="sq" cmpd="sng" w="9525">
                  <a:solidFill>
                    <a:schemeClr val="dk2"/>
                  </a:solidFill>
                  <a:prstDash val="solid"/>
                  <a:miter lim="800000"/>
                  <a:headEnd len="sm" w="sm" type="none"/>
                  <a:tailEnd len="sm" w="sm" type="none"/>
                </a:ln>
                <a:solidFill>
                  <a:schemeClr val="dk2"/>
                </a:solidFill>
                <a:latin typeface="Arial"/>
              </a:rPr>
              <a:t>  </a:t>
            </a:r>
          </a:p>
        </p:txBody>
      </p:sp>
      <p:sp>
        <p:nvSpPr>
          <p:cNvPr id="582" name="Google Shape;582;p31"/>
          <p:cNvSpPr/>
          <p:nvPr/>
        </p:nvSpPr>
        <p:spPr>
          <a:xfrm>
            <a:off x="0" y="922337"/>
            <a:ext cx="9144000" cy="571500"/>
          </a:xfrm>
          <a:prstGeom prst="rect">
            <a:avLst/>
          </a:prstGeom>
        </p:spPr>
        <p:txBody>
          <a:bodyPr>
            <a:prstTxWarp prst="textPlain"/>
          </a:bodyPr>
          <a:lstStyle/>
          <a:p>
            <a:pPr lvl="0" algn="l"/>
            <a:r>
              <a:rPr b="0" i="0">
                <a:ln>
                  <a:noFill/>
                </a:ln>
                <a:solidFill>
                  <a:srgbClr val="336699"/>
                </a:solidFill>
                <a:latin typeface="Arial"/>
              </a:rPr>
              <a:t>Sources of Population Statistics: </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80">
                                            <p:txEl>
                                              <p:pRg end="0" st="0"/>
                                            </p:txEl>
                                          </p:spTgt>
                                        </p:tgtEl>
                                        <p:attrNameLst>
                                          <p:attrName>style.visibility</p:attrName>
                                        </p:attrNameLst>
                                      </p:cBhvr>
                                      <p:to>
                                        <p:strVal val="visible"/>
                                      </p:to>
                                    </p:set>
                                    <p:anim calcmode="lin" valueType="num">
                                      <p:cBhvr additive="base">
                                        <p:cTn dur="500"/>
                                        <p:tgtEl>
                                          <p:spTgt spid="580">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80">
                                            <p:txEl>
                                              <p:pRg end="1" st="1"/>
                                            </p:txEl>
                                          </p:spTgt>
                                        </p:tgtEl>
                                        <p:attrNameLst>
                                          <p:attrName>style.visibility</p:attrName>
                                        </p:attrNameLst>
                                      </p:cBhvr>
                                      <p:to>
                                        <p:strVal val="visible"/>
                                      </p:to>
                                    </p:set>
                                    <p:anim calcmode="lin" valueType="num">
                                      <p:cBhvr additive="base">
                                        <p:cTn dur="500"/>
                                        <p:tgtEl>
                                          <p:spTgt spid="580">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80">
                                            <p:txEl>
                                              <p:pRg end="2" st="2"/>
                                            </p:txEl>
                                          </p:spTgt>
                                        </p:tgtEl>
                                        <p:attrNameLst>
                                          <p:attrName>style.visibility</p:attrName>
                                        </p:attrNameLst>
                                      </p:cBhvr>
                                      <p:to>
                                        <p:strVal val="visible"/>
                                      </p:to>
                                    </p:set>
                                    <p:anim calcmode="lin" valueType="num">
                                      <p:cBhvr additive="base">
                                        <p:cTn dur="500"/>
                                        <p:tgtEl>
                                          <p:spTgt spid="580">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80">
                                            <p:txEl>
                                              <p:pRg end="3" st="3"/>
                                            </p:txEl>
                                          </p:spTgt>
                                        </p:tgtEl>
                                        <p:attrNameLst>
                                          <p:attrName>style.visibility</p:attrName>
                                        </p:attrNameLst>
                                      </p:cBhvr>
                                      <p:to>
                                        <p:strVal val="visible"/>
                                      </p:to>
                                    </p:set>
                                    <p:anim calcmode="lin" valueType="num">
                                      <p:cBhvr additive="base">
                                        <p:cTn dur="500"/>
                                        <p:tgtEl>
                                          <p:spTgt spid="580">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80">
                                            <p:txEl>
                                              <p:pRg end="4" st="4"/>
                                            </p:txEl>
                                          </p:spTgt>
                                        </p:tgtEl>
                                        <p:attrNameLst>
                                          <p:attrName>style.visibility</p:attrName>
                                        </p:attrNameLst>
                                      </p:cBhvr>
                                      <p:to>
                                        <p:strVal val="visible"/>
                                      </p:to>
                                    </p:set>
                                    <p:anim calcmode="lin" valueType="num">
                                      <p:cBhvr additive="base">
                                        <p:cTn dur="500"/>
                                        <p:tgtEl>
                                          <p:spTgt spid="580">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80">
                                            <p:txEl>
                                              <p:pRg end="5" st="5"/>
                                            </p:txEl>
                                          </p:spTgt>
                                        </p:tgtEl>
                                        <p:attrNameLst>
                                          <p:attrName>style.visibility</p:attrName>
                                        </p:attrNameLst>
                                      </p:cBhvr>
                                      <p:to>
                                        <p:strVal val="visible"/>
                                      </p:to>
                                    </p:set>
                                    <p:anim calcmode="lin" valueType="num">
                                      <p:cBhvr additive="base">
                                        <p:cTn dur="500"/>
                                        <p:tgtEl>
                                          <p:spTgt spid="580">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80">
                                            <p:txEl>
                                              <p:pRg end="6" st="6"/>
                                            </p:txEl>
                                          </p:spTgt>
                                        </p:tgtEl>
                                        <p:attrNameLst>
                                          <p:attrName>style.visibility</p:attrName>
                                        </p:attrNameLst>
                                      </p:cBhvr>
                                      <p:to>
                                        <p:strVal val="visible"/>
                                      </p:to>
                                    </p:set>
                                    <p:anim calcmode="lin" valueType="num">
                                      <p:cBhvr additive="base">
                                        <p:cTn dur="500"/>
                                        <p:tgtEl>
                                          <p:spTgt spid="580">
                                            <p:txEl>
                                              <p:pRg end="6" st="6"/>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7" name="Shape 587"/>
        <p:cNvGrpSpPr/>
        <p:nvPr/>
      </p:nvGrpSpPr>
      <p:grpSpPr>
        <a:xfrm>
          <a:off x="0" y="0"/>
          <a:ext cx="0" cy="0"/>
          <a:chOff x="0" y="0"/>
          <a:chExt cx="0" cy="0"/>
        </a:xfrm>
      </p:grpSpPr>
      <p:sp>
        <p:nvSpPr>
          <p:cNvPr id="588" name="Google Shape;588;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222222"/>
              </a:buClr>
              <a:buSzPts val="4400"/>
              <a:buFont typeface="Arial"/>
              <a:buNone/>
            </a:pPr>
            <a:r>
              <a:rPr b="0" i="0" lang="en-US" sz="4400" u="none">
                <a:solidFill>
                  <a:srgbClr val="222222"/>
                </a:solidFill>
                <a:latin typeface="Arial"/>
                <a:ea typeface="Arial"/>
                <a:cs typeface="Arial"/>
                <a:sym typeface="Arial"/>
              </a:rPr>
              <a:t>Census</a:t>
            </a:r>
            <a:endParaRPr/>
          </a:p>
        </p:txBody>
      </p:sp>
      <p:sp>
        <p:nvSpPr>
          <p:cNvPr id="589" name="Google Shape;589;p3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22222"/>
              </a:buClr>
              <a:buSzPts val="3200"/>
              <a:buFont typeface="Arial"/>
              <a:buNone/>
            </a:pPr>
            <a:r>
              <a:rPr b="0" i="0" lang="en-US" sz="3200" u="none">
                <a:solidFill>
                  <a:srgbClr val="222222"/>
                </a:solidFill>
                <a:latin typeface="Arial"/>
                <a:ea typeface="Arial"/>
                <a:cs typeface="Arial"/>
                <a:sym typeface="Arial"/>
              </a:rPr>
              <a:t>A </a:t>
            </a:r>
            <a:r>
              <a:rPr b="1" i="0" lang="en-US" sz="3200" u="none">
                <a:solidFill>
                  <a:srgbClr val="222222"/>
                </a:solidFill>
                <a:latin typeface="Arial"/>
                <a:ea typeface="Arial"/>
                <a:cs typeface="Arial"/>
                <a:sym typeface="Arial"/>
              </a:rPr>
              <a:t>census</a:t>
            </a:r>
            <a:r>
              <a:rPr b="0" i="0" lang="en-US" sz="3200" u="none">
                <a:solidFill>
                  <a:srgbClr val="222222"/>
                </a:solidFill>
                <a:latin typeface="Arial"/>
                <a:ea typeface="Arial"/>
                <a:cs typeface="Arial"/>
                <a:sym typeface="Arial"/>
              </a:rPr>
              <a:t> is the procedure of systematically acquiring and recording information about the members of a given population. It is a regularly occurring and official count of a particular population.</a:t>
            </a:r>
            <a:endParaRPr/>
          </a:p>
          <a:p>
            <a:pPr indent="-139700" lvl="0" marL="342900" marR="0" rtl="0" algn="l">
              <a:spcBef>
                <a:spcPts val="640"/>
              </a:spcBef>
              <a:spcAft>
                <a:spcPts val="0"/>
              </a:spcAft>
              <a:buClr>
                <a:schemeClr val="dk1"/>
              </a:buClr>
              <a:buSzPts val="3200"/>
              <a:buFont typeface="Arial"/>
              <a:buNone/>
            </a:pPr>
            <a:r>
              <a:t/>
            </a:r>
            <a:endParaRPr b="0" i="0" sz="3200" u="none">
              <a:solidFill>
                <a:srgbClr val="222222"/>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3" name="Shape 593"/>
        <p:cNvGrpSpPr/>
        <p:nvPr/>
      </p:nvGrpSpPr>
      <p:grpSpPr>
        <a:xfrm>
          <a:off x="0" y="0"/>
          <a:ext cx="0" cy="0"/>
          <a:chOff x="0" y="0"/>
          <a:chExt cx="0" cy="0"/>
        </a:xfrm>
      </p:grpSpPr>
      <p:sp>
        <p:nvSpPr>
          <p:cNvPr id="594" name="Google Shape;594;p33"/>
          <p:cNvSpPr txBox="1"/>
          <p:nvPr>
            <p:ph type="title"/>
          </p:nvPr>
        </p:nvSpPr>
        <p:spPr>
          <a:xfrm>
            <a:off x="0" y="188912"/>
            <a:ext cx="9144000" cy="503237"/>
          </a:xfrm>
          <a:prstGeom prst="rect">
            <a:avLst/>
          </a:prstGeom>
          <a:solidFill>
            <a:schemeClr val="lt1"/>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0B050"/>
              </a:buClr>
              <a:buSzPts val="2800"/>
              <a:buFont typeface="Arial"/>
              <a:buNone/>
            </a:pPr>
            <a:r>
              <a:rPr b="0" i="0" lang="en-US" sz="2800" u="none">
                <a:solidFill>
                  <a:srgbClr val="00B050"/>
                </a:solidFill>
                <a:highlight>
                  <a:srgbClr val="FFFF00"/>
                </a:highlight>
                <a:latin typeface="Arial"/>
                <a:ea typeface="Arial"/>
                <a:cs typeface="Arial"/>
                <a:sym typeface="Arial"/>
              </a:rPr>
              <a:t>What is the difference between Census and Survey?</a:t>
            </a:r>
            <a:endParaRPr>
              <a:highlight>
                <a:srgbClr val="FFFF00"/>
              </a:highlight>
            </a:endParaRPr>
          </a:p>
        </p:txBody>
      </p:sp>
      <p:sp>
        <p:nvSpPr>
          <p:cNvPr id="595" name="Google Shape;595;p33"/>
          <p:cNvSpPr txBox="1"/>
          <p:nvPr/>
        </p:nvSpPr>
        <p:spPr>
          <a:xfrm>
            <a:off x="0" y="1052512"/>
            <a:ext cx="9036050" cy="697071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2500"/>
              <a:buFont typeface="Arial"/>
              <a:buNone/>
            </a:pPr>
            <a:r>
              <a:rPr b="1" i="0" lang="en-US" sz="2500" u="none" cap="none" strike="noStrike">
                <a:solidFill>
                  <a:schemeClr val="dk1"/>
                </a:solidFill>
                <a:latin typeface="Arial"/>
                <a:ea typeface="Arial"/>
                <a:cs typeface="Arial"/>
                <a:sym typeface="Arial"/>
              </a:rPr>
              <a:t>• Census involves asking questions from </a:t>
            </a:r>
            <a:r>
              <a:rPr b="1" i="0" lang="en-US" sz="2500" u="none" cap="none" strike="noStrike">
                <a:solidFill>
                  <a:srgbClr val="C00000"/>
                </a:solidFill>
                <a:latin typeface="Arial"/>
                <a:ea typeface="Arial"/>
                <a:cs typeface="Arial"/>
                <a:sym typeface="Arial"/>
              </a:rPr>
              <a:t>the entire population</a:t>
            </a:r>
            <a:r>
              <a:rPr b="1" i="0" lang="en-US" sz="2500" u="none" cap="none" strike="noStrike">
                <a:solidFill>
                  <a:schemeClr val="dk1"/>
                </a:solidFill>
                <a:latin typeface="Arial"/>
                <a:ea typeface="Arial"/>
                <a:cs typeface="Arial"/>
                <a:sym typeface="Arial"/>
              </a:rPr>
              <a:t> while survey involves taking </a:t>
            </a:r>
            <a:r>
              <a:rPr b="1" i="0" lang="en-US" sz="2500" u="none" cap="none" strike="noStrike">
                <a:solidFill>
                  <a:srgbClr val="C00000"/>
                </a:solidFill>
                <a:latin typeface="Arial"/>
                <a:ea typeface="Arial"/>
                <a:cs typeface="Arial"/>
                <a:sym typeface="Arial"/>
              </a:rPr>
              <a:t>out a sample from the population</a:t>
            </a:r>
            <a:r>
              <a:rPr b="1" i="0" lang="en-US" sz="2500" u="none" cap="none" strike="noStrike">
                <a:solidFill>
                  <a:schemeClr val="dk1"/>
                </a:solidFill>
                <a:latin typeface="Arial"/>
                <a:ea typeface="Arial"/>
                <a:cs typeface="Arial"/>
                <a:sym typeface="Arial"/>
              </a:rPr>
              <a:t> that represent the population best from the point of view of the goal of the survey.</a:t>
            </a:r>
            <a:endParaRPr/>
          </a:p>
          <a:p>
            <a:pPr indent="0" lvl="0" marL="0" marR="0" rtl="0" algn="just">
              <a:lnSpc>
                <a:spcPct val="100000"/>
              </a:lnSpc>
              <a:spcBef>
                <a:spcPts val="0"/>
              </a:spcBef>
              <a:spcAft>
                <a:spcPts val="0"/>
              </a:spcAft>
              <a:buClr>
                <a:schemeClr val="lt2"/>
              </a:buClr>
              <a:buSzPts val="2500"/>
              <a:buFont typeface="Arial"/>
              <a:buNone/>
            </a:pPr>
            <a:r>
              <a:t/>
            </a:r>
            <a:endParaRPr b="1" i="0" sz="25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500"/>
              <a:buFont typeface="Arial"/>
              <a:buNone/>
            </a:pPr>
            <a:r>
              <a:rPr b="1" i="0" lang="en-US" sz="2500" u="none" cap="none" strike="noStrike">
                <a:solidFill>
                  <a:schemeClr val="dk1"/>
                </a:solidFill>
                <a:latin typeface="Arial"/>
                <a:ea typeface="Arial"/>
                <a:cs typeface="Arial"/>
                <a:sym typeface="Arial"/>
              </a:rPr>
              <a:t>• </a:t>
            </a:r>
            <a:r>
              <a:rPr b="1" i="0" lang="en-US" sz="2500" u="none" cap="none" strike="noStrike">
                <a:solidFill>
                  <a:srgbClr val="C00000"/>
                </a:solidFill>
                <a:latin typeface="Arial"/>
                <a:ea typeface="Arial"/>
                <a:cs typeface="Arial"/>
                <a:sym typeface="Arial"/>
              </a:rPr>
              <a:t>Survey is quick </a:t>
            </a:r>
            <a:r>
              <a:rPr b="1" i="0" lang="en-US" sz="2500" u="none" cap="none" strike="noStrike">
                <a:solidFill>
                  <a:schemeClr val="dk1"/>
                </a:solidFill>
                <a:latin typeface="Arial"/>
                <a:ea typeface="Arial"/>
                <a:cs typeface="Arial"/>
                <a:sym typeface="Arial"/>
              </a:rPr>
              <a:t>and gives results quickly too while </a:t>
            </a:r>
            <a:r>
              <a:rPr b="1" i="0" lang="en-US" sz="2500" u="none" cap="none" strike="noStrike">
                <a:solidFill>
                  <a:srgbClr val="C00000"/>
                </a:solidFill>
                <a:latin typeface="Arial"/>
                <a:ea typeface="Arial"/>
                <a:cs typeface="Arial"/>
                <a:sym typeface="Arial"/>
              </a:rPr>
              <a:t>census is time consuming </a:t>
            </a:r>
            <a:r>
              <a:rPr b="1" i="0" lang="en-US" sz="2500" u="none" cap="none" strike="noStrike">
                <a:solidFill>
                  <a:schemeClr val="dk1"/>
                </a:solidFill>
                <a:latin typeface="Arial"/>
                <a:ea typeface="Arial"/>
                <a:cs typeface="Arial"/>
                <a:sym typeface="Arial"/>
              </a:rPr>
              <a:t>and takes a long time to generate results.</a:t>
            </a:r>
            <a:endParaRPr/>
          </a:p>
          <a:p>
            <a:pPr indent="0" lvl="0" marL="0" marR="0" rtl="0" algn="just">
              <a:lnSpc>
                <a:spcPct val="100000"/>
              </a:lnSpc>
              <a:spcBef>
                <a:spcPts val="0"/>
              </a:spcBef>
              <a:spcAft>
                <a:spcPts val="0"/>
              </a:spcAft>
              <a:buClr>
                <a:schemeClr val="lt2"/>
              </a:buClr>
              <a:buSzPts val="2500"/>
              <a:buFont typeface="Arial"/>
              <a:buNone/>
            </a:pPr>
            <a:r>
              <a:t/>
            </a:r>
            <a:endParaRPr b="1" i="0" sz="25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500"/>
              <a:buFont typeface="Arial"/>
              <a:buNone/>
            </a:pPr>
            <a:r>
              <a:rPr b="1" i="0" lang="en-US" sz="2500" u="none" cap="none" strike="noStrike">
                <a:solidFill>
                  <a:schemeClr val="dk1"/>
                </a:solidFill>
                <a:latin typeface="Arial"/>
                <a:ea typeface="Arial"/>
                <a:cs typeface="Arial"/>
                <a:sym typeface="Arial"/>
              </a:rPr>
              <a:t>• Survey is rather i</a:t>
            </a:r>
            <a:r>
              <a:rPr b="1" i="0" lang="en-US" sz="2500" u="none" cap="none" strike="noStrike">
                <a:solidFill>
                  <a:srgbClr val="C00000"/>
                </a:solidFill>
                <a:latin typeface="Arial"/>
                <a:ea typeface="Arial"/>
                <a:cs typeface="Arial"/>
                <a:sym typeface="Arial"/>
              </a:rPr>
              <a:t>nexpensive</a:t>
            </a:r>
            <a:r>
              <a:rPr b="1" i="0" lang="en-US" sz="2500" u="none" cap="none" strike="noStrike">
                <a:solidFill>
                  <a:schemeClr val="dk1"/>
                </a:solidFill>
                <a:latin typeface="Arial"/>
                <a:ea typeface="Arial"/>
                <a:cs typeface="Arial"/>
                <a:sym typeface="Arial"/>
              </a:rPr>
              <a:t>, whereas census is a mammoth exercise requiring </a:t>
            </a:r>
            <a:r>
              <a:rPr b="1" i="0" lang="en-US" sz="2500" u="none" cap="none" strike="noStrike">
                <a:solidFill>
                  <a:srgbClr val="C00000"/>
                </a:solidFill>
                <a:latin typeface="Arial"/>
                <a:ea typeface="Arial"/>
                <a:cs typeface="Arial"/>
                <a:sym typeface="Arial"/>
              </a:rPr>
              <a:t>lots of money </a:t>
            </a:r>
            <a:r>
              <a:rPr b="1" i="0" lang="en-US" sz="2500" u="none" cap="none" strike="noStrike">
                <a:solidFill>
                  <a:schemeClr val="dk1"/>
                </a:solidFill>
                <a:latin typeface="Arial"/>
                <a:ea typeface="Arial"/>
                <a:cs typeface="Arial"/>
                <a:sym typeface="Arial"/>
              </a:rPr>
              <a:t>and a high number of personnel.</a:t>
            </a:r>
            <a:endParaRPr/>
          </a:p>
          <a:p>
            <a:pPr indent="0" lvl="0" marL="0" marR="0" rtl="0" algn="just">
              <a:lnSpc>
                <a:spcPct val="100000"/>
              </a:lnSpc>
              <a:spcBef>
                <a:spcPts val="0"/>
              </a:spcBef>
              <a:spcAft>
                <a:spcPts val="0"/>
              </a:spcAft>
              <a:buClr>
                <a:schemeClr val="lt2"/>
              </a:buClr>
              <a:buSzPts val="2500"/>
              <a:buFont typeface="Arial"/>
              <a:buNone/>
            </a:pPr>
            <a:r>
              <a:t/>
            </a:r>
            <a:endParaRPr b="1" i="0" sz="25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500"/>
              <a:buFont typeface="Arial"/>
              <a:buNone/>
            </a:pPr>
            <a:r>
              <a:rPr b="1" i="0" lang="en-US" sz="2500" u="none" cap="none" strike="noStrike">
                <a:solidFill>
                  <a:schemeClr val="dk1"/>
                </a:solidFill>
                <a:latin typeface="Arial"/>
                <a:ea typeface="Arial"/>
                <a:cs typeface="Arial"/>
                <a:sym typeface="Arial"/>
              </a:rPr>
              <a:t>• Census is obviously more </a:t>
            </a:r>
            <a:r>
              <a:rPr b="1" i="0" lang="en-US" sz="2500" u="none" cap="none" strike="noStrike">
                <a:solidFill>
                  <a:srgbClr val="C00000"/>
                </a:solidFill>
                <a:latin typeface="Arial"/>
                <a:ea typeface="Arial"/>
                <a:cs typeface="Arial"/>
                <a:sym typeface="Arial"/>
              </a:rPr>
              <a:t>accurate</a:t>
            </a:r>
            <a:r>
              <a:rPr b="1" i="0" lang="en-US" sz="2500" u="none" cap="none" strike="noStrike">
                <a:solidFill>
                  <a:schemeClr val="dk1"/>
                </a:solidFill>
                <a:latin typeface="Arial"/>
                <a:ea typeface="Arial"/>
                <a:cs typeface="Arial"/>
                <a:sym typeface="Arial"/>
              </a:rPr>
              <a:t> than survey where accuracy is somewhat </a:t>
            </a:r>
            <a:r>
              <a:rPr b="1" i="0" lang="en-US" sz="2500" u="none" cap="none" strike="noStrike">
                <a:solidFill>
                  <a:srgbClr val="C00000"/>
                </a:solidFill>
                <a:latin typeface="Arial"/>
                <a:ea typeface="Arial"/>
                <a:cs typeface="Arial"/>
                <a:sym typeface="Arial"/>
              </a:rPr>
              <a:t>less</a:t>
            </a:r>
            <a:r>
              <a:rPr b="1" i="0" lang="en-US" sz="2500" u="none" cap="none" strike="noStrike">
                <a:solidFill>
                  <a:schemeClr val="dk1"/>
                </a:solidFill>
                <a:latin typeface="Arial"/>
                <a:ea typeface="Arial"/>
                <a:cs typeface="Arial"/>
                <a:sym typeface="Arial"/>
              </a:rPr>
              <a:t>.</a:t>
            </a:r>
            <a:endParaRPr/>
          </a:p>
          <a:p>
            <a:pPr indent="0" lvl="0" marL="0" marR="0" rtl="0" algn="just">
              <a:lnSpc>
                <a:spcPct val="100000"/>
              </a:lnSpc>
              <a:spcBef>
                <a:spcPts val="0"/>
              </a:spcBef>
              <a:spcAft>
                <a:spcPts val="0"/>
              </a:spcAft>
              <a:buClr>
                <a:schemeClr val="lt2"/>
              </a:buClr>
              <a:buSzPts val="2400"/>
              <a:buFont typeface="Arial"/>
              <a:buNone/>
            </a:pPr>
            <a:r>
              <a:t/>
            </a:r>
            <a:endParaRPr b="1" i="0" sz="24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9" name="Shape 599"/>
        <p:cNvGrpSpPr/>
        <p:nvPr/>
      </p:nvGrpSpPr>
      <p:grpSpPr>
        <a:xfrm>
          <a:off x="0" y="0"/>
          <a:ext cx="0" cy="0"/>
          <a:chOff x="0" y="0"/>
          <a:chExt cx="0" cy="0"/>
        </a:xfrm>
      </p:grpSpPr>
      <p:sp>
        <p:nvSpPr>
          <p:cNvPr id="600" name="Google Shape;600;p34"/>
          <p:cNvSpPr txBox="1"/>
          <p:nvPr>
            <p:ph type="title"/>
          </p:nvPr>
        </p:nvSpPr>
        <p:spPr>
          <a:xfrm>
            <a:off x="0" y="0"/>
            <a:ext cx="9144000" cy="3608387"/>
          </a:xfrm>
          <a:prstGeom prst="rect">
            <a:avLst/>
          </a:prstGeom>
          <a:solidFill>
            <a:srgbClr val="0F13B1"/>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7200"/>
              <a:buFont typeface="Arial"/>
              <a:buNone/>
            </a:pPr>
            <a:r>
              <a:rPr b="1" i="0" lang="en-US" sz="7200" u="none">
                <a:solidFill>
                  <a:schemeClr val="lt1"/>
                </a:solidFill>
                <a:latin typeface="Arial"/>
                <a:ea typeface="Arial"/>
                <a:cs typeface="Arial"/>
                <a:sym typeface="Arial"/>
              </a:rPr>
              <a:t>Thank you very much for your attention</a:t>
            </a:r>
            <a:endParaRPr/>
          </a:p>
        </p:txBody>
      </p:sp>
      <p:pic>
        <p:nvPicPr>
          <p:cNvPr descr=" Flowers Animation _ dinamobomb " id="601" name="Google Shape;601;p34"/>
          <p:cNvPicPr preferRelativeResize="0"/>
          <p:nvPr/>
        </p:nvPicPr>
        <p:blipFill rotWithShape="1">
          <a:blip r:embed="rId3">
            <a:alphaModFix/>
          </a:blip>
          <a:srcRect b="0" l="0" r="0" t="0"/>
          <a:stretch/>
        </p:blipFill>
        <p:spPr>
          <a:xfrm>
            <a:off x="3111500" y="2998787"/>
            <a:ext cx="2679700" cy="385921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4"/>
          <p:cNvSpPr txBox="1"/>
          <p:nvPr>
            <p:ph type="title"/>
          </p:nvPr>
        </p:nvSpPr>
        <p:spPr>
          <a:xfrm>
            <a:off x="0" y="274637"/>
            <a:ext cx="9144000" cy="1111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C00000"/>
              </a:buClr>
              <a:buSzPts val="5400"/>
              <a:buFont typeface="Arial"/>
              <a:buNone/>
            </a:pPr>
            <a:r>
              <a:rPr b="1" i="0" lang="en-US" sz="5400" u="none">
                <a:solidFill>
                  <a:srgbClr val="C00000"/>
                </a:solidFill>
                <a:latin typeface="Arial"/>
                <a:ea typeface="Arial"/>
                <a:cs typeface="Arial"/>
                <a:sym typeface="Arial"/>
              </a:rPr>
              <a:t>Current World Population</a:t>
            </a:r>
            <a:endParaRPr/>
          </a:p>
        </p:txBody>
      </p:sp>
      <p:sp>
        <p:nvSpPr>
          <p:cNvPr id="400" name="Google Shape;400;p4"/>
          <p:cNvSpPr txBox="1"/>
          <p:nvPr>
            <p:ph idx="1" type="body"/>
          </p:nvPr>
        </p:nvSpPr>
        <p:spPr>
          <a:xfrm>
            <a:off x="0" y="1636712"/>
            <a:ext cx="9144000" cy="5221287"/>
          </a:xfrm>
          <a:prstGeom prst="rect">
            <a:avLst/>
          </a:prstGeom>
          <a:noFill/>
          <a:ln>
            <a:noFill/>
          </a:ln>
        </p:spPr>
        <p:txBody>
          <a:bodyPr anchorCtr="0" anchor="t" bIns="45700" lIns="91425" spcFirstLastPara="1" rIns="91425" wrap="square" tIns="45700">
            <a:normAutofit/>
          </a:bodyPr>
          <a:lstStyle/>
          <a:p>
            <a:pPr indent="0" lvl="0" marL="273050" marR="0" rtl="0" algn="ctr">
              <a:lnSpc>
                <a:spcPct val="90000"/>
              </a:lnSpc>
              <a:spcBef>
                <a:spcPts val="0"/>
              </a:spcBef>
              <a:spcAft>
                <a:spcPts val="0"/>
              </a:spcAft>
              <a:buClr>
                <a:schemeClr val="dk1"/>
              </a:buClr>
              <a:buSzPts val="4400"/>
              <a:buFont typeface="Arial"/>
              <a:buNone/>
            </a:pPr>
            <a:r>
              <a:rPr b="0" i="0" lang="en-US" sz="4400" u="none">
                <a:solidFill>
                  <a:schemeClr val="dk1"/>
                </a:solidFill>
                <a:latin typeface="Arial"/>
                <a:ea typeface="Arial"/>
                <a:cs typeface="Arial"/>
                <a:sym typeface="Arial"/>
              </a:rPr>
              <a:t>According to the </a:t>
            </a:r>
            <a:r>
              <a:rPr b="1" i="0" lang="en-US" sz="4400" u="none">
                <a:solidFill>
                  <a:schemeClr val="dk1"/>
                </a:solidFill>
              </a:rPr>
              <a:t>U.S. Census Bureau</a:t>
            </a:r>
            <a:r>
              <a:rPr b="0" i="0" lang="en-US" sz="4400" u="none">
                <a:solidFill>
                  <a:schemeClr val="dk1"/>
                </a:solidFill>
                <a:latin typeface="Arial"/>
                <a:ea typeface="Arial"/>
                <a:cs typeface="Arial"/>
                <a:sym typeface="Arial"/>
              </a:rPr>
              <a:t>, the total population of the World, projected to 6/8/14 at 18:17 GMT (CDT+5) was</a:t>
            </a:r>
            <a:br>
              <a:rPr b="0" i="0" lang="en-US" sz="4400" u="none">
                <a:solidFill>
                  <a:schemeClr val="dk1"/>
                </a:solidFill>
                <a:latin typeface="Arial"/>
                <a:ea typeface="Arial"/>
                <a:cs typeface="Arial"/>
                <a:sym typeface="Arial"/>
              </a:rPr>
            </a:br>
            <a:br>
              <a:rPr b="0" i="0" lang="en-US" sz="1900" u="none">
                <a:solidFill>
                  <a:schemeClr val="dk1"/>
                </a:solidFill>
                <a:latin typeface="Arial"/>
                <a:ea typeface="Arial"/>
                <a:cs typeface="Arial"/>
                <a:sym typeface="Arial"/>
              </a:rPr>
            </a:br>
            <a:r>
              <a:rPr b="1" i="0" lang="en-US" sz="7400" u="none">
                <a:solidFill>
                  <a:srgbClr val="C00000"/>
                </a:solidFill>
                <a:latin typeface="Arial"/>
                <a:ea typeface="Arial"/>
                <a:cs typeface="Arial"/>
                <a:sym typeface="Arial"/>
              </a:rPr>
              <a:t>7,251,920,265</a:t>
            </a:r>
            <a:endParaRPr/>
          </a:p>
          <a:p>
            <a:pPr indent="0" lvl="0" marL="273050" marR="0" rtl="0" algn="ctr">
              <a:lnSpc>
                <a:spcPct val="90000"/>
              </a:lnSpc>
              <a:spcBef>
                <a:spcPts val="500"/>
              </a:spcBef>
              <a:spcAft>
                <a:spcPts val="0"/>
              </a:spcAft>
              <a:buClr>
                <a:srgbClr val="00FFFF"/>
              </a:buClr>
              <a:buSzPts val="6700"/>
              <a:buFont typeface="Arial"/>
              <a:buNone/>
            </a:pPr>
            <a:r>
              <a:rPr b="1" i="0" lang="en-US" sz="6700" u="none">
                <a:solidFill>
                  <a:srgbClr val="00FFFF"/>
                </a:solidFill>
                <a:latin typeface="Arial"/>
                <a:ea typeface="Arial"/>
                <a:cs typeface="Arial"/>
                <a:sym typeface="Arial"/>
              </a:rPr>
              <a:t> </a:t>
            </a:r>
            <a:endParaRPr/>
          </a:p>
        </p:txBody>
      </p:sp>
      <p:sp>
        <p:nvSpPr>
          <p:cNvPr id="401" name="Google Shape;401;p4"/>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5"/>
          <p:cNvSpPr txBox="1"/>
          <p:nvPr>
            <p:ph type="title"/>
          </p:nvPr>
        </p:nvSpPr>
        <p:spPr>
          <a:xfrm>
            <a:off x="258762" y="274637"/>
            <a:ext cx="8428037"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5400"/>
              <a:buFont typeface="Arial"/>
              <a:buNone/>
            </a:pPr>
            <a:r>
              <a:rPr b="1" i="0" lang="en-US" sz="5400" u="none">
                <a:solidFill>
                  <a:srgbClr val="FF0000"/>
                </a:solidFill>
                <a:latin typeface="Arial"/>
                <a:ea typeface="Arial"/>
                <a:cs typeface="Arial"/>
                <a:sym typeface="Arial"/>
              </a:rPr>
              <a:t>Current Population</a:t>
            </a:r>
            <a:endParaRPr/>
          </a:p>
        </p:txBody>
      </p:sp>
      <p:sp>
        <p:nvSpPr>
          <p:cNvPr id="407" name="Google Shape;407;p5"/>
          <p:cNvSpPr txBox="1"/>
          <p:nvPr>
            <p:ph idx="1" type="body"/>
          </p:nvPr>
        </p:nvSpPr>
        <p:spPr>
          <a:xfrm>
            <a:off x="173037" y="1655762"/>
            <a:ext cx="8797925" cy="5029200"/>
          </a:xfrm>
          <a:prstGeom prst="rect">
            <a:avLst/>
          </a:prstGeom>
          <a:noFill/>
          <a:ln>
            <a:noFill/>
          </a:ln>
        </p:spPr>
        <p:txBody>
          <a:bodyPr anchorCtr="0" anchor="t" bIns="45700" lIns="91425" spcFirstLastPara="1" rIns="91425" wrap="square" tIns="45700">
            <a:noAutofit/>
          </a:bodyPr>
          <a:lstStyle/>
          <a:p>
            <a:pPr indent="-565149" lvl="0" marL="627062" marR="0" rtl="0" algn="l">
              <a:lnSpc>
                <a:spcPct val="100000"/>
              </a:lnSpc>
              <a:spcBef>
                <a:spcPts val="0"/>
              </a:spcBef>
              <a:spcAft>
                <a:spcPts val="0"/>
              </a:spcAft>
              <a:buClr>
                <a:srgbClr val="C00000"/>
              </a:buClr>
              <a:buSzPts val="4000"/>
              <a:buFont typeface="Arial"/>
              <a:buChar char="•"/>
            </a:pPr>
            <a:r>
              <a:rPr b="1" i="0" lang="en-US" sz="4000" u="none">
                <a:solidFill>
                  <a:srgbClr val="C00000"/>
                </a:solidFill>
                <a:latin typeface="Arial"/>
                <a:ea typeface="Arial"/>
                <a:cs typeface="Arial"/>
                <a:sym typeface="Arial"/>
              </a:rPr>
              <a:t>301,318</a:t>
            </a:r>
            <a:r>
              <a:rPr b="1" i="0" lang="en-US" sz="4000" u="none">
                <a:solidFill>
                  <a:schemeClr val="dk1"/>
                </a:solidFill>
                <a:latin typeface="Arial"/>
                <a:ea typeface="Arial"/>
                <a:cs typeface="Arial"/>
                <a:sym typeface="Arial"/>
              </a:rPr>
              <a:t> Births today </a:t>
            </a:r>
            <a:endParaRPr/>
          </a:p>
          <a:p>
            <a:pPr indent="-565149" lvl="0" marL="627062" marR="0" rtl="0" algn="l">
              <a:lnSpc>
                <a:spcPct val="100000"/>
              </a:lnSpc>
              <a:spcBef>
                <a:spcPts val="800"/>
              </a:spcBef>
              <a:spcAft>
                <a:spcPts val="0"/>
              </a:spcAft>
              <a:buClr>
                <a:srgbClr val="C00000"/>
              </a:buClr>
              <a:buSzPts val="4000"/>
              <a:buFont typeface="Arial"/>
              <a:buChar char="•"/>
            </a:pPr>
            <a:r>
              <a:rPr b="1" i="0" lang="en-US" sz="4000" u="none">
                <a:solidFill>
                  <a:srgbClr val="C00000"/>
                </a:solidFill>
                <a:latin typeface="Arial"/>
                <a:ea typeface="Arial"/>
                <a:cs typeface="Arial"/>
                <a:sym typeface="Arial"/>
              </a:rPr>
              <a:t>82,955,403</a:t>
            </a:r>
            <a:r>
              <a:rPr b="1" i="0" lang="en-US" sz="4000" u="none">
                <a:solidFill>
                  <a:schemeClr val="dk1"/>
                </a:solidFill>
                <a:latin typeface="Arial"/>
                <a:ea typeface="Arial"/>
                <a:cs typeface="Arial"/>
                <a:sym typeface="Arial"/>
              </a:rPr>
              <a:t> Births this year </a:t>
            </a:r>
            <a:endParaRPr/>
          </a:p>
          <a:p>
            <a:pPr indent="-565149" lvl="0" marL="627062" marR="0" rtl="0" algn="l">
              <a:lnSpc>
                <a:spcPct val="100000"/>
              </a:lnSpc>
              <a:spcBef>
                <a:spcPts val="800"/>
              </a:spcBef>
              <a:spcAft>
                <a:spcPts val="0"/>
              </a:spcAft>
              <a:buClr>
                <a:srgbClr val="C00000"/>
              </a:buClr>
              <a:buSzPts val="4000"/>
              <a:buFont typeface="Arial"/>
              <a:buChar char="•"/>
            </a:pPr>
            <a:r>
              <a:rPr b="1" i="0" lang="en-US" sz="4000" u="none">
                <a:solidFill>
                  <a:srgbClr val="C00000"/>
                </a:solidFill>
                <a:latin typeface="Arial"/>
                <a:ea typeface="Arial"/>
                <a:cs typeface="Arial"/>
                <a:sym typeface="Arial"/>
              </a:rPr>
              <a:t>124,327 </a:t>
            </a:r>
            <a:r>
              <a:rPr b="1" i="0" lang="en-US" sz="4000" u="none">
                <a:solidFill>
                  <a:schemeClr val="dk1"/>
                </a:solidFill>
                <a:latin typeface="Arial"/>
                <a:ea typeface="Arial"/>
                <a:cs typeface="Arial"/>
                <a:sym typeface="Arial"/>
              </a:rPr>
              <a:t>Deaths today </a:t>
            </a:r>
            <a:endParaRPr/>
          </a:p>
          <a:p>
            <a:pPr indent="-565149" lvl="0" marL="627062" marR="0" rtl="0" algn="l">
              <a:lnSpc>
                <a:spcPct val="100000"/>
              </a:lnSpc>
              <a:spcBef>
                <a:spcPts val="800"/>
              </a:spcBef>
              <a:spcAft>
                <a:spcPts val="0"/>
              </a:spcAft>
              <a:buClr>
                <a:srgbClr val="C00000"/>
              </a:buClr>
              <a:buSzPts val="4000"/>
              <a:buFont typeface="Arial"/>
              <a:buChar char="•"/>
            </a:pPr>
            <a:r>
              <a:rPr b="1" i="0" lang="en-US" sz="4000" u="none">
                <a:solidFill>
                  <a:srgbClr val="C00000"/>
                </a:solidFill>
                <a:latin typeface="Arial"/>
                <a:ea typeface="Arial"/>
                <a:cs typeface="Arial"/>
                <a:sym typeface="Arial"/>
              </a:rPr>
              <a:t>34,228,394</a:t>
            </a:r>
            <a:r>
              <a:rPr b="1" i="0" lang="en-US" sz="4000" u="none">
                <a:solidFill>
                  <a:schemeClr val="dk1"/>
                </a:solidFill>
                <a:latin typeface="Arial"/>
                <a:ea typeface="Arial"/>
                <a:cs typeface="Arial"/>
                <a:sym typeface="Arial"/>
              </a:rPr>
              <a:t> Deaths this year </a:t>
            </a:r>
            <a:endParaRPr/>
          </a:p>
          <a:p>
            <a:pPr indent="-565149" lvl="0" marL="627062" marR="0" rtl="0" algn="l">
              <a:lnSpc>
                <a:spcPct val="100000"/>
              </a:lnSpc>
              <a:spcBef>
                <a:spcPts val="800"/>
              </a:spcBef>
              <a:spcAft>
                <a:spcPts val="0"/>
              </a:spcAft>
              <a:buClr>
                <a:srgbClr val="C00000"/>
              </a:buClr>
              <a:buSzPts val="4000"/>
              <a:buFont typeface="Arial"/>
              <a:buChar char="•"/>
            </a:pPr>
            <a:r>
              <a:rPr b="1" i="0" lang="en-US" sz="4000" u="none">
                <a:solidFill>
                  <a:srgbClr val="C00000"/>
                </a:solidFill>
                <a:latin typeface="Arial"/>
                <a:ea typeface="Arial"/>
                <a:cs typeface="Arial"/>
                <a:sym typeface="Arial"/>
              </a:rPr>
              <a:t>176,</a:t>
            </a:r>
            <a:r>
              <a:rPr b="1" lang="en-US" sz="4000">
                <a:solidFill>
                  <a:srgbClr val="C00000"/>
                </a:solidFill>
              </a:rPr>
              <a:t>991 Population</a:t>
            </a:r>
            <a:r>
              <a:rPr b="1" i="0" lang="en-US" sz="4000" u="none">
                <a:solidFill>
                  <a:schemeClr val="dk1"/>
                </a:solidFill>
                <a:latin typeface="Arial"/>
                <a:ea typeface="Arial"/>
                <a:cs typeface="Arial"/>
                <a:sym typeface="Arial"/>
              </a:rPr>
              <a:t> growth today </a:t>
            </a:r>
            <a:endParaRPr/>
          </a:p>
          <a:p>
            <a:pPr indent="-565149" lvl="0" marL="627062" marR="0" rtl="0" algn="l">
              <a:lnSpc>
                <a:spcPct val="100000"/>
              </a:lnSpc>
              <a:spcBef>
                <a:spcPts val="800"/>
              </a:spcBef>
              <a:spcAft>
                <a:spcPts val="0"/>
              </a:spcAft>
              <a:buClr>
                <a:srgbClr val="C00000"/>
              </a:buClr>
              <a:buSzPts val="4000"/>
              <a:buFont typeface="Arial"/>
              <a:buChar char="•"/>
            </a:pPr>
            <a:r>
              <a:rPr b="1" i="0" lang="en-US" sz="4000" u="none">
                <a:solidFill>
                  <a:srgbClr val="C00000"/>
                </a:solidFill>
                <a:latin typeface="Arial"/>
                <a:ea typeface="Arial"/>
                <a:cs typeface="Arial"/>
                <a:sym typeface="Arial"/>
              </a:rPr>
              <a:t>48,727,009</a:t>
            </a:r>
            <a:r>
              <a:rPr b="1" i="0" lang="en-US" sz="4000" u="none">
                <a:solidFill>
                  <a:schemeClr val="dk1"/>
                </a:solidFill>
                <a:latin typeface="Arial"/>
                <a:ea typeface="Arial"/>
                <a:cs typeface="Arial"/>
                <a:sym typeface="Arial"/>
              </a:rPr>
              <a:t> Population growth this year</a:t>
            </a:r>
            <a:endParaRPr/>
          </a:p>
          <a:p>
            <a:pPr indent="-88900" lvl="0" marL="342900" marR="0" rtl="0" algn="l">
              <a:spcBef>
                <a:spcPts val="800"/>
              </a:spcBef>
              <a:spcAft>
                <a:spcPts val="0"/>
              </a:spcAft>
              <a:buClr>
                <a:schemeClr val="dk1"/>
              </a:buClr>
              <a:buSzPts val="4000"/>
              <a:buFont typeface="Arial"/>
              <a:buNone/>
            </a:pPr>
            <a:r>
              <a:t/>
            </a:r>
            <a:endParaRPr b="1" i="0" sz="4000" u="none">
              <a:solidFill>
                <a:schemeClr val="dk1"/>
              </a:solidFill>
              <a:latin typeface="Arial"/>
              <a:ea typeface="Arial"/>
              <a:cs typeface="Arial"/>
              <a:sym typeface="Arial"/>
            </a:endParaRPr>
          </a:p>
        </p:txBody>
      </p:sp>
      <p:sp>
        <p:nvSpPr>
          <p:cNvPr id="408" name="Google Shape;408;p5"/>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lt2"/>
              </a:buClr>
              <a:buSzPts val="1400"/>
              <a:buFont typeface="Arial"/>
              <a:buNone/>
            </a:pPr>
            <a:fld id="{00000000-1234-1234-1234-123412341234}" type="slidenum">
              <a:rPr b="0" i="0" lang="en-US" sz="1400" u="none" cap="none" strike="noStrike">
                <a:solidFill>
                  <a:schemeClr val="lt2"/>
                </a:solidFill>
                <a:latin typeface="Arial"/>
                <a:ea typeface="Arial"/>
                <a:cs typeface="Arial"/>
                <a:sym typeface="Arial"/>
              </a:rPr>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12" name="Shape 412"/>
        <p:cNvGrpSpPr/>
        <p:nvPr/>
      </p:nvGrpSpPr>
      <p:grpSpPr>
        <a:xfrm>
          <a:off x="0" y="0"/>
          <a:ext cx="0" cy="0"/>
          <a:chOff x="0" y="0"/>
          <a:chExt cx="0" cy="0"/>
        </a:xfrm>
      </p:grpSpPr>
      <p:sp>
        <p:nvSpPr>
          <p:cNvPr id="413" name="Google Shape;413;p6"/>
          <p:cNvSpPr txBox="1"/>
          <p:nvPr>
            <p:ph type="title"/>
          </p:nvPr>
        </p:nvSpPr>
        <p:spPr>
          <a:xfrm>
            <a:off x="0" y="0"/>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5400"/>
              <a:buFont typeface="Arial"/>
              <a:buNone/>
            </a:pPr>
            <a:r>
              <a:rPr b="1" i="0" lang="en-US" sz="5400" u="none">
                <a:solidFill>
                  <a:srgbClr val="FF0000"/>
                </a:solidFill>
                <a:latin typeface="Arial"/>
                <a:ea typeface="Arial"/>
                <a:cs typeface="Arial"/>
                <a:sym typeface="Arial"/>
              </a:rPr>
              <a:t>Current Population Trends</a:t>
            </a:r>
            <a:endParaRPr/>
          </a:p>
        </p:txBody>
      </p:sp>
      <p:sp>
        <p:nvSpPr>
          <p:cNvPr id="414" name="Google Shape;414;p6"/>
          <p:cNvSpPr txBox="1"/>
          <p:nvPr>
            <p:ph idx="1" type="body"/>
          </p:nvPr>
        </p:nvSpPr>
        <p:spPr>
          <a:xfrm>
            <a:off x="0" y="1352550"/>
            <a:ext cx="9144000" cy="5385600"/>
          </a:xfrm>
          <a:prstGeom prst="rect">
            <a:avLst/>
          </a:prstGeom>
          <a:noFill/>
          <a:ln>
            <a:noFill/>
          </a:ln>
        </p:spPr>
        <p:txBody>
          <a:bodyPr anchorCtr="0" anchor="t" bIns="45700" lIns="91425" spcFirstLastPara="1" rIns="91425" wrap="square" tIns="45700">
            <a:noAutofit/>
          </a:bodyPr>
          <a:lstStyle/>
          <a:p>
            <a:pPr indent="-574675" lvl="0" marL="574675" marR="0" rtl="0" algn="l">
              <a:lnSpc>
                <a:spcPct val="90000"/>
              </a:lnSpc>
              <a:spcBef>
                <a:spcPts val="0"/>
              </a:spcBef>
              <a:spcAft>
                <a:spcPts val="0"/>
              </a:spcAft>
              <a:buClr>
                <a:schemeClr val="dk1"/>
              </a:buClr>
              <a:buSzPts val="4400"/>
              <a:buFont typeface="Arial"/>
              <a:buChar char="•"/>
            </a:pPr>
            <a:r>
              <a:rPr b="1" i="0" lang="en-US" sz="4400" u="none">
                <a:solidFill>
                  <a:schemeClr val="dk1"/>
                </a:solidFill>
                <a:latin typeface="Arial"/>
                <a:ea typeface="Arial"/>
                <a:cs typeface="Arial"/>
                <a:sym typeface="Arial"/>
              </a:rPr>
              <a:t>In 1963 = 3.2 billion</a:t>
            </a:r>
            <a:endParaRPr/>
          </a:p>
          <a:p>
            <a:pPr indent="-574675" lvl="0" marL="574675" marR="0" rtl="0" algn="l">
              <a:lnSpc>
                <a:spcPct val="90000"/>
              </a:lnSpc>
              <a:spcBef>
                <a:spcPts val="880"/>
              </a:spcBef>
              <a:spcAft>
                <a:spcPts val="0"/>
              </a:spcAft>
              <a:buClr>
                <a:schemeClr val="dk1"/>
              </a:buClr>
              <a:buSzPts val="4400"/>
              <a:buFont typeface="Arial"/>
              <a:buChar char="•"/>
            </a:pPr>
            <a:r>
              <a:rPr b="1" i="0" lang="en-US" sz="4400" u="none">
                <a:solidFill>
                  <a:schemeClr val="dk1"/>
                </a:solidFill>
                <a:latin typeface="Arial"/>
                <a:ea typeface="Arial"/>
                <a:cs typeface="Arial"/>
                <a:sym typeface="Arial"/>
              </a:rPr>
              <a:t>In 2050 could be 7.2 – 10.6 billion</a:t>
            </a:r>
            <a:endParaRPr/>
          </a:p>
          <a:p>
            <a:pPr indent="-574675" lvl="0" marL="574675" marR="0" rtl="0" algn="l">
              <a:lnSpc>
                <a:spcPct val="90000"/>
              </a:lnSpc>
              <a:spcBef>
                <a:spcPts val="880"/>
              </a:spcBef>
              <a:spcAft>
                <a:spcPts val="0"/>
              </a:spcAft>
              <a:buClr>
                <a:schemeClr val="dk1"/>
              </a:buClr>
              <a:buSzPts val="4400"/>
              <a:buFont typeface="Arial"/>
              <a:buChar char="•"/>
            </a:pPr>
            <a:r>
              <a:rPr b="1" i="0" lang="en-US" sz="4400" u="none">
                <a:solidFill>
                  <a:schemeClr val="dk1"/>
                </a:solidFill>
                <a:latin typeface="Arial"/>
                <a:ea typeface="Arial"/>
                <a:cs typeface="Arial"/>
                <a:sym typeface="Arial"/>
              </a:rPr>
              <a:t>Largest increase expected in developing countries (</a:t>
            </a:r>
            <a:r>
              <a:rPr b="1" i="0" lang="en-US" sz="4400" u="sng">
                <a:solidFill>
                  <a:schemeClr val="dk1"/>
                </a:solidFill>
                <a:latin typeface="Arial"/>
                <a:ea typeface="Arial"/>
                <a:cs typeface="Arial"/>
                <a:sym typeface="Arial"/>
              </a:rPr>
              <a:t>approximately 97%</a:t>
            </a:r>
            <a:r>
              <a:rPr b="1" i="0" lang="en-US" sz="4400" u="none">
                <a:solidFill>
                  <a:schemeClr val="dk1"/>
                </a:solidFill>
                <a:latin typeface="Arial"/>
                <a:ea typeface="Arial"/>
                <a:cs typeface="Arial"/>
                <a:sym typeface="Arial"/>
              </a:rPr>
              <a:t>)</a:t>
            </a:r>
            <a:endParaRPr/>
          </a:p>
          <a:p>
            <a:pPr indent="-574675" lvl="0" marL="574675" marR="0" rtl="0" algn="l">
              <a:lnSpc>
                <a:spcPct val="90000"/>
              </a:lnSpc>
              <a:spcBef>
                <a:spcPts val="880"/>
              </a:spcBef>
              <a:spcAft>
                <a:spcPts val="0"/>
              </a:spcAft>
              <a:buClr>
                <a:schemeClr val="dk1"/>
              </a:buClr>
              <a:buSzPts val="4400"/>
              <a:buFont typeface="Arial"/>
              <a:buChar char="•"/>
            </a:pPr>
            <a:r>
              <a:rPr b="1" i="0" lang="en-US" sz="4400" u="none">
                <a:solidFill>
                  <a:schemeClr val="dk1"/>
                </a:solidFill>
                <a:latin typeface="Arial"/>
                <a:ea typeface="Arial"/>
                <a:cs typeface="Arial"/>
                <a:sym typeface="Arial"/>
              </a:rPr>
              <a:t>Decreasing in some developed countries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7"/>
          <p:cNvSpPr txBox="1"/>
          <p:nvPr/>
        </p:nvSpPr>
        <p:spPr>
          <a:xfrm>
            <a:off x="-98300" y="68125"/>
            <a:ext cx="92424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0000"/>
              </a:buClr>
              <a:buSzPts val="3200"/>
              <a:buFont typeface="Arial"/>
              <a:buNone/>
            </a:pPr>
            <a:r>
              <a:rPr b="1" i="0" lang="en-US" sz="3200" u="none" cap="none" strike="noStrike">
                <a:solidFill>
                  <a:srgbClr val="C00000"/>
                </a:solidFill>
                <a:latin typeface="Arial"/>
                <a:ea typeface="Arial"/>
                <a:cs typeface="Arial"/>
                <a:sym typeface="Arial"/>
              </a:rPr>
              <a:t>Most Populous Countries with Density, 2010 &amp; 2050</a:t>
            </a:r>
            <a:endParaRPr/>
          </a:p>
        </p:txBody>
      </p:sp>
      <p:sp>
        <p:nvSpPr>
          <p:cNvPr id="420" name="Google Shape;420;p7"/>
          <p:cNvSpPr txBox="1"/>
          <p:nvPr/>
        </p:nvSpPr>
        <p:spPr>
          <a:xfrm>
            <a:off x="0" y="6400800"/>
            <a:ext cx="9144000" cy="400050"/>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chemeClr val="lt2"/>
              </a:buClr>
              <a:buSzPts val="2000"/>
              <a:buFont typeface="Arial"/>
              <a:buNone/>
            </a:pPr>
            <a:r>
              <a:rPr b="1" i="0" lang="en-US" sz="2000" u="none" cap="none" strike="noStrike">
                <a:solidFill>
                  <a:schemeClr val="lt2"/>
                </a:solidFill>
                <a:latin typeface="Arial"/>
                <a:ea typeface="Arial"/>
                <a:cs typeface="Arial"/>
                <a:sym typeface="Arial"/>
              </a:rPr>
              <a:t>Source: PRB, 2010 World Population Data Sheet, BBS 2011, and Mabud 2009</a:t>
            </a:r>
            <a:endParaRPr/>
          </a:p>
        </p:txBody>
      </p:sp>
      <p:graphicFrame>
        <p:nvGraphicFramePr>
          <p:cNvPr id="421" name="Google Shape;421;p7"/>
          <p:cNvGraphicFramePr/>
          <p:nvPr/>
        </p:nvGraphicFramePr>
        <p:xfrm>
          <a:off x="457200" y="942975"/>
          <a:ext cx="3000000" cy="3000000"/>
        </p:xfrm>
        <a:graphic>
          <a:graphicData uri="http://schemas.openxmlformats.org/drawingml/2006/table">
            <a:tbl>
              <a:tblPr>
                <a:noFill/>
                <a:tableStyleId>{28680D64-BD30-4ADD-B04B-7B216ECA4CD8}</a:tableStyleId>
              </a:tblPr>
              <a:tblGrid>
                <a:gridCol w="1444625"/>
                <a:gridCol w="1298575"/>
                <a:gridCol w="1757350"/>
                <a:gridCol w="352425"/>
                <a:gridCol w="2081200"/>
                <a:gridCol w="1295400"/>
              </a:tblGrid>
              <a:tr h="430200">
                <a:tc gridSpan="3">
                  <a:txBody>
                    <a:bodyPr/>
                    <a:lstStyle/>
                    <a:p>
                      <a:pPr indent="0" lvl="0" marL="0" marR="0" rtl="0" algn="ctr">
                        <a:lnSpc>
                          <a:spcPct val="115000"/>
                        </a:lnSpc>
                        <a:spcBef>
                          <a:spcPts val="0"/>
                        </a:spcBef>
                        <a:spcAft>
                          <a:spcPts val="0"/>
                        </a:spcAft>
                        <a:buClr>
                          <a:srgbClr val="000066"/>
                        </a:buClr>
                        <a:buSzPts val="2400"/>
                        <a:buFont typeface="Arial"/>
                        <a:buNone/>
                      </a:pPr>
                      <a:r>
                        <a:rPr b="1" i="0" lang="en-US" sz="2400" u="none" cap="none" strike="noStrike">
                          <a:solidFill>
                            <a:srgbClr val="000066"/>
                          </a:solidFill>
                          <a:highlight>
                            <a:srgbClr val="FFFF00"/>
                          </a:highlight>
                          <a:latin typeface="Arial"/>
                          <a:ea typeface="Arial"/>
                          <a:cs typeface="Arial"/>
                          <a:sym typeface="Arial"/>
                        </a:rPr>
                        <a:t>2010</a:t>
                      </a:r>
                      <a:endParaRPr>
                        <a:highlight>
                          <a:srgbClr val="FFFF00"/>
                        </a:highlight>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rowSpan="12">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2">
                  <a:txBody>
                    <a:bodyPr/>
                    <a:lstStyle/>
                    <a:p>
                      <a:pPr indent="0" lvl="0" marL="0" marR="0" rtl="0" algn="ctr">
                        <a:lnSpc>
                          <a:spcPct val="115000"/>
                        </a:lnSpc>
                        <a:spcBef>
                          <a:spcPts val="0"/>
                        </a:spcBef>
                        <a:spcAft>
                          <a:spcPts val="0"/>
                        </a:spcAft>
                        <a:buClr>
                          <a:srgbClr val="000066"/>
                        </a:buClr>
                        <a:buSzPts val="2400"/>
                        <a:buFont typeface="Arial"/>
                        <a:buNone/>
                      </a:pPr>
                      <a:r>
                        <a:rPr b="1" i="0" lang="en-US" sz="2400" u="none">
                          <a:solidFill>
                            <a:srgbClr val="000066"/>
                          </a:solidFill>
                          <a:highlight>
                            <a:srgbClr val="FFFF00"/>
                          </a:highlight>
                          <a:latin typeface="Arial"/>
                          <a:ea typeface="Arial"/>
                          <a:cs typeface="Arial"/>
                          <a:sym typeface="Arial"/>
                        </a:rPr>
                        <a:t>2050</a:t>
                      </a:r>
                      <a:r>
                        <a:rPr b="0" i="0" lang="en-US" sz="2400" u="none">
                          <a:solidFill>
                            <a:srgbClr val="000066"/>
                          </a:solidFill>
                          <a:highlight>
                            <a:srgbClr val="FFFF00"/>
                          </a:highlight>
                          <a:latin typeface="Arial"/>
                          <a:ea typeface="Arial"/>
                          <a:cs typeface="Arial"/>
                          <a:sym typeface="Arial"/>
                        </a:rPr>
                        <a:t> </a:t>
                      </a:r>
                      <a:endParaRPr>
                        <a:highlight>
                          <a:srgbClr val="FFFF00"/>
                        </a:highlight>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682625">
                <a:tc>
                  <a:txBody>
                    <a:bodyPr/>
                    <a:lstStyle/>
                    <a:p>
                      <a:pPr indent="0" lvl="0" marL="0" marR="0" rtl="0" algn="l">
                        <a:lnSpc>
                          <a:spcPct val="115000"/>
                        </a:lnSpc>
                        <a:spcBef>
                          <a:spcPts val="0"/>
                        </a:spcBef>
                        <a:spcAft>
                          <a:spcPts val="0"/>
                        </a:spcAft>
                        <a:buClr>
                          <a:srgbClr val="000066"/>
                        </a:buClr>
                        <a:buSzPts val="1800"/>
                        <a:buFont typeface="Arial"/>
                        <a:buNone/>
                      </a:pPr>
                      <a:r>
                        <a:rPr b="1" i="0" lang="en-US" sz="1800" u="none">
                          <a:solidFill>
                            <a:srgbClr val="000066"/>
                          </a:solidFill>
                          <a:latin typeface="Arial"/>
                          <a:ea typeface="Arial"/>
                          <a:cs typeface="Arial"/>
                          <a:sym typeface="Arial"/>
                        </a:rPr>
                        <a:t>Country </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66"/>
                        </a:buClr>
                        <a:buSzPts val="1800"/>
                        <a:buFont typeface="Arial"/>
                        <a:buNone/>
                      </a:pPr>
                      <a:r>
                        <a:rPr b="1" i="0" lang="en-US" sz="1800" u="none">
                          <a:solidFill>
                            <a:srgbClr val="000066"/>
                          </a:solidFill>
                          <a:latin typeface="Arial"/>
                          <a:ea typeface="Arial"/>
                          <a:cs typeface="Arial"/>
                          <a:sym typeface="Arial"/>
                        </a:rPr>
                        <a:t>Population (millions) </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66"/>
                        </a:buClr>
                        <a:buSzPts val="1800"/>
                        <a:buFont typeface="Arial"/>
                        <a:buNone/>
                      </a:pPr>
                      <a:r>
                        <a:rPr b="1" i="0" lang="en-US" sz="1800" u="none">
                          <a:solidFill>
                            <a:srgbClr val="000066"/>
                          </a:solidFill>
                          <a:latin typeface="Arial"/>
                          <a:ea typeface="Arial"/>
                          <a:cs typeface="Arial"/>
                          <a:sym typeface="Arial"/>
                        </a:rPr>
                        <a:t>Population</a:t>
                      </a:r>
                      <a:endParaRPr b="1" i="0" sz="1800" u="none">
                        <a:solidFill>
                          <a:srgbClr val="000066"/>
                        </a:solidFill>
                        <a:latin typeface="Arial"/>
                        <a:ea typeface="Arial"/>
                        <a:cs typeface="Arial"/>
                        <a:sym typeface="Arial"/>
                      </a:endParaRPr>
                    </a:p>
                    <a:p>
                      <a:pPr indent="0" lvl="0" marL="0" marR="0" rtl="0" algn="r">
                        <a:lnSpc>
                          <a:spcPct val="115000"/>
                        </a:lnSpc>
                        <a:spcBef>
                          <a:spcPts val="0"/>
                        </a:spcBef>
                        <a:spcAft>
                          <a:spcPts val="0"/>
                        </a:spcAft>
                        <a:buClr>
                          <a:srgbClr val="000066"/>
                        </a:buClr>
                        <a:buSzPts val="1800"/>
                        <a:buFont typeface="Arial"/>
                        <a:buNone/>
                      </a:pPr>
                      <a:r>
                        <a:rPr b="1" i="0" lang="en-US" sz="1800" u="none">
                          <a:solidFill>
                            <a:srgbClr val="000066"/>
                          </a:solidFill>
                          <a:latin typeface="Arial"/>
                          <a:ea typeface="Arial"/>
                          <a:cs typeface="Arial"/>
                          <a:sym typeface="Arial"/>
                        </a:rPr>
                        <a:t>Density/Sq. Km. </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66"/>
                        </a:buClr>
                        <a:buSzPts val="1800"/>
                        <a:buFont typeface="Arial"/>
                        <a:buNone/>
                      </a:pPr>
                      <a:r>
                        <a:rPr b="1" i="0" lang="en-US" sz="1800" u="none">
                          <a:solidFill>
                            <a:srgbClr val="000066"/>
                          </a:solidFill>
                          <a:latin typeface="Arial"/>
                          <a:ea typeface="Arial"/>
                          <a:cs typeface="Arial"/>
                          <a:sym typeface="Arial"/>
                        </a:rPr>
                        <a:t>Country </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66"/>
                        </a:buClr>
                        <a:buSzPts val="1800"/>
                        <a:buFont typeface="Arial"/>
                        <a:buNone/>
                      </a:pPr>
                      <a:r>
                        <a:rPr b="1" i="0" lang="en-US" sz="1800" u="none">
                          <a:solidFill>
                            <a:srgbClr val="000066"/>
                          </a:solidFill>
                          <a:latin typeface="Arial"/>
                          <a:ea typeface="Arial"/>
                          <a:cs typeface="Arial"/>
                          <a:sym typeface="Arial"/>
                        </a:rPr>
                        <a:t>Population (millions) </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20675">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China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1,338</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140</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India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1,748</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9100">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India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1,189</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362</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China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1,437</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87350">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USA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310</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32</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USA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423</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9100">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Indonesia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235</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124</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Pakistan</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335</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9100">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Brazil</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193</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23</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Nigeria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326</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20675">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Pakistan</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185</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232</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Indonesia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309</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9100">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Nigeria</a:t>
                      </a:r>
                      <a:r>
                        <a:rPr b="1" i="0" lang="en-US" sz="1800" u="none">
                          <a:solidFill>
                            <a:srgbClr val="C00000"/>
                          </a:solidFill>
                          <a:latin typeface="Arial"/>
                          <a:ea typeface="Arial"/>
                          <a:cs typeface="Arial"/>
                          <a:sym typeface="Arial"/>
                        </a:rPr>
                        <a:t> </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158</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171</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C00000"/>
                        </a:buClr>
                        <a:buSzPts val="1800"/>
                        <a:buFont typeface="Arial"/>
                        <a:buNone/>
                      </a:pPr>
                      <a:r>
                        <a:rPr b="1" i="0" lang="en-US" sz="1800" u="none">
                          <a:solidFill>
                            <a:srgbClr val="C00000"/>
                          </a:solidFill>
                          <a:latin typeface="Arial"/>
                          <a:ea typeface="Arial"/>
                          <a:cs typeface="Arial"/>
                          <a:sym typeface="Arial"/>
                        </a:rPr>
                        <a:t>Bangladesh</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C00000"/>
                        </a:buClr>
                        <a:buSzPts val="1800"/>
                        <a:buFont typeface="Arial"/>
                        <a:buNone/>
                      </a:pPr>
                      <a:r>
                        <a:rPr b="1" i="0" lang="en-US" sz="1800" u="none">
                          <a:solidFill>
                            <a:srgbClr val="C00000"/>
                          </a:solidFill>
                          <a:latin typeface="Arial"/>
                          <a:ea typeface="Arial"/>
                          <a:cs typeface="Arial"/>
                          <a:sym typeface="Arial"/>
                        </a:rPr>
                        <a:t>226</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20675">
                <a:tc>
                  <a:txBody>
                    <a:bodyPr/>
                    <a:lstStyle/>
                    <a:p>
                      <a:pPr indent="0" lvl="0" marL="0" marR="0" rtl="0" algn="l">
                        <a:lnSpc>
                          <a:spcPct val="115000"/>
                        </a:lnSpc>
                        <a:spcBef>
                          <a:spcPts val="0"/>
                        </a:spcBef>
                        <a:spcAft>
                          <a:spcPts val="0"/>
                        </a:spcAft>
                        <a:buClr>
                          <a:srgbClr val="C00000"/>
                        </a:buClr>
                        <a:buSzPts val="1800"/>
                        <a:buFont typeface="Arial"/>
                        <a:buNone/>
                      </a:pPr>
                      <a:r>
                        <a:rPr b="1" i="0" lang="en-US" sz="1800" u="none">
                          <a:solidFill>
                            <a:srgbClr val="C00000"/>
                          </a:solidFill>
                          <a:latin typeface="Arial"/>
                          <a:ea typeface="Arial"/>
                          <a:cs typeface="Arial"/>
                          <a:sym typeface="Arial"/>
                        </a:rPr>
                        <a:t>Bangladesh</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C00000"/>
                        </a:buClr>
                        <a:buSzPts val="1800"/>
                        <a:buFont typeface="Arial"/>
                        <a:buNone/>
                      </a:pPr>
                      <a:r>
                        <a:rPr b="1" i="0" lang="en-US" sz="1800" u="none">
                          <a:solidFill>
                            <a:srgbClr val="C00000"/>
                          </a:solidFill>
                          <a:latin typeface="Arial"/>
                          <a:ea typeface="Arial"/>
                          <a:cs typeface="Arial"/>
                          <a:sym typeface="Arial"/>
                        </a:rPr>
                        <a:t>150</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C00000"/>
                        </a:buClr>
                        <a:buSzPts val="1800"/>
                        <a:buFont typeface="Arial"/>
                        <a:buNone/>
                      </a:pPr>
                      <a:r>
                        <a:rPr b="1" i="0" lang="en-US" sz="1800" u="none">
                          <a:solidFill>
                            <a:srgbClr val="C00000"/>
                          </a:solidFill>
                          <a:latin typeface="Arial"/>
                          <a:ea typeface="Arial"/>
                          <a:cs typeface="Arial"/>
                          <a:sym typeface="Arial"/>
                        </a:rPr>
                        <a:t>964</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Brazil</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215</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19100">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Russia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142</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8</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Ethiopia</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174</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28625">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Japan</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127</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337</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Congo. Demo. Rep.</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166</a:t>
                      </a:r>
                      <a:endParaRPr/>
                    </a:p>
                  </a:txBody>
                  <a:tcPr marT="9525"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8"/>
          <p:cNvSpPr txBox="1"/>
          <p:nvPr/>
        </p:nvSpPr>
        <p:spPr>
          <a:xfrm>
            <a:off x="76200" y="152400"/>
            <a:ext cx="8915400" cy="62166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0000"/>
              </a:buClr>
              <a:buSzPts val="3600"/>
              <a:buFont typeface="Arial"/>
              <a:buNone/>
            </a:pPr>
            <a:r>
              <a:rPr b="1" i="0" lang="en-US" sz="3600" u="sng" cap="none" strike="noStrike">
                <a:solidFill>
                  <a:srgbClr val="C00000"/>
                </a:solidFill>
                <a:latin typeface="Arial"/>
                <a:ea typeface="Arial"/>
                <a:cs typeface="Arial"/>
                <a:sym typeface="Arial"/>
              </a:rPr>
              <a:t>Bangladesh Population Outlook</a:t>
            </a:r>
            <a:endParaRPr/>
          </a:p>
          <a:p>
            <a:pPr indent="0" lvl="0" marL="0" marR="0" rtl="0" algn="ctr">
              <a:lnSpc>
                <a:spcPct val="100000"/>
              </a:lnSpc>
              <a:spcBef>
                <a:spcPts val="0"/>
              </a:spcBef>
              <a:spcAft>
                <a:spcPts val="0"/>
              </a:spcAft>
              <a:buClr>
                <a:schemeClr val="lt2"/>
              </a:buClr>
              <a:buSzPts val="1200"/>
              <a:buFont typeface="Arial"/>
              <a:buNone/>
            </a:pPr>
            <a:r>
              <a:t/>
            </a:r>
            <a:endParaRPr b="1" i="0" sz="1200" u="none" cap="none" strike="noStrike">
              <a:solidFill>
                <a:srgbClr val="C00000"/>
              </a:solidFill>
              <a:latin typeface="Arial"/>
              <a:ea typeface="Arial"/>
              <a:cs typeface="Arial"/>
              <a:sym typeface="Arial"/>
            </a:endParaRPr>
          </a:p>
          <a:p>
            <a:pPr indent="0" lvl="0" marL="0" marR="0" rtl="0" algn="ctr">
              <a:lnSpc>
                <a:spcPct val="100000"/>
              </a:lnSpc>
              <a:spcBef>
                <a:spcPts val="0"/>
              </a:spcBef>
              <a:spcAft>
                <a:spcPts val="0"/>
              </a:spcAft>
              <a:buClr>
                <a:srgbClr val="002060"/>
              </a:buClr>
              <a:buSzPts val="2800"/>
              <a:buFont typeface="Arial"/>
              <a:buNone/>
            </a:pPr>
            <a:r>
              <a:rPr b="1" i="0" lang="en-US" sz="2800" u="none" cap="none" strike="noStrike">
                <a:solidFill>
                  <a:srgbClr val="002060"/>
                </a:solidFill>
                <a:latin typeface="Arial"/>
                <a:ea typeface="Arial"/>
                <a:cs typeface="Arial"/>
                <a:sym typeface="Arial"/>
              </a:rPr>
              <a:t>Bangladesh, one of the largest delta in the world, has a  population size of about 150 million in an area of 147,570 sq. km.</a:t>
            </a:r>
            <a:r>
              <a:rPr b="1" i="0" lang="en-US" sz="2400" u="none" cap="none" strike="noStrike">
                <a:solidFill>
                  <a:srgbClr val="002060"/>
                </a:solidFill>
                <a:latin typeface="Arial"/>
                <a:ea typeface="Arial"/>
                <a:cs typeface="Arial"/>
                <a:sym typeface="Arial"/>
              </a:rPr>
              <a:t> </a:t>
            </a:r>
            <a:endParaRPr/>
          </a:p>
          <a:p>
            <a:pPr indent="0" lvl="0" marL="0" marR="0" rtl="0" algn="ctr">
              <a:lnSpc>
                <a:spcPct val="100000"/>
              </a:lnSpc>
              <a:spcBef>
                <a:spcPts val="0"/>
              </a:spcBef>
              <a:spcAft>
                <a:spcPts val="0"/>
              </a:spcAft>
              <a:buClr>
                <a:schemeClr val="lt2"/>
              </a:buClr>
              <a:buSzPts val="1400"/>
              <a:buFont typeface="Arial"/>
              <a:buNone/>
            </a:pPr>
            <a:r>
              <a:t/>
            </a:r>
            <a:endParaRPr b="1" i="0" sz="1400" u="none" cap="none" strike="noStrike">
              <a:solidFill>
                <a:srgbClr val="C00000"/>
              </a:solidFill>
              <a:latin typeface="Arial"/>
              <a:ea typeface="Arial"/>
              <a:cs typeface="Arial"/>
              <a:sym typeface="Arial"/>
            </a:endParaRPr>
          </a:p>
          <a:p>
            <a:pPr indent="0" lvl="0" marL="0" marR="0" rtl="0" algn="ctr">
              <a:lnSpc>
                <a:spcPct val="100000"/>
              </a:lnSpc>
              <a:spcBef>
                <a:spcPts val="0"/>
              </a:spcBef>
              <a:spcAft>
                <a:spcPts val="0"/>
              </a:spcAft>
              <a:buClr>
                <a:srgbClr val="C00000"/>
              </a:buClr>
              <a:buSzPts val="2800"/>
              <a:buFont typeface="Arial"/>
              <a:buNone/>
            </a:pPr>
            <a:r>
              <a:rPr b="1" i="0" lang="en-US" sz="2800" u="none" cap="none" strike="noStrike">
                <a:solidFill>
                  <a:srgbClr val="C00000"/>
                </a:solidFill>
                <a:latin typeface="Arial"/>
                <a:ea typeface="Arial"/>
                <a:cs typeface="Arial"/>
                <a:sym typeface="Arial"/>
              </a:rPr>
              <a:t>Close to 1000 people live in one square kilometer area.</a:t>
            </a:r>
            <a:endParaRPr/>
          </a:p>
          <a:p>
            <a:pPr indent="0" lvl="0" marL="0" marR="0" rtl="0" algn="ctr">
              <a:lnSpc>
                <a:spcPct val="100000"/>
              </a:lnSpc>
              <a:spcBef>
                <a:spcPts val="0"/>
              </a:spcBef>
              <a:spcAft>
                <a:spcPts val="0"/>
              </a:spcAft>
              <a:buClr>
                <a:schemeClr val="lt2"/>
              </a:buClr>
              <a:buSzPts val="1400"/>
              <a:buFont typeface="Arial"/>
              <a:buNone/>
            </a:pPr>
            <a:r>
              <a:t/>
            </a:r>
            <a:endParaRPr b="1" i="0" sz="1400" u="none" cap="none" strike="noStrike">
              <a:solidFill>
                <a:srgbClr val="C00000"/>
              </a:solidFill>
              <a:latin typeface="Arial"/>
              <a:ea typeface="Arial"/>
              <a:cs typeface="Arial"/>
              <a:sym typeface="Arial"/>
            </a:endParaRPr>
          </a:p>
          <a:p>
            <a:pPr indent="0" lvl="0" marL="0" marR="0" rtl="0" algn="ctr">
              <a:lnSpc>
                <a:spcPct val="100000"/>
              </a:lnSpc>
              <a:spcBef>
                <a:spcPts val="0"/>
              </a:spcBef>
              <a:spcAft>
                <a:spcPts val="0"/>
              </a:spcAft>
              <a:buClr>
                <a:srgbClr val="002060"/>
              </a:buClr>
              <a:buSzPts val="2800"/>
              <a:buFont typeface="Arial"/>
              <a:buNone/>
            </a:pPr>
            <a:r>
              <a:rPr b="1" i="0" lang="en-US" sz="2800" u="none" cap="none" strike="noStrike">
                <a:solidFill>
                  <a:srgbClr val="002060"/>
                </a:solidFill>
                <a:latin typeface="Arial"/>
                <a:ea typeface="Arial"/>
                <a:cs typeface="Arial"/>
                <a:sym typeface="Arial"/>
              </a:rPr>
              <a:t>Each year, the population increases by 1.8 to 2.0 million.</a:t>
            </a:r>
            <a:endParaRPr/>
          </a:p>
          <a:p>
            <a:pPr indent="0" lvl="0" marL="0" marR="0" rtl="0" algn="ctr">
              <a:lnSpc>
                <a:spcPct val="100000"/>
              </a:lnSpc>
              <a:spcBef>
                <a:spcPts val="0"/>
              </a:spcBef>
              <a:spcAft>
                <a:spcPts val="0"/>
              </a:spcAft>
              <a:buClr>
                <a:schemeClr val="lt2"/>
              </a:buClr>
              <a:buSzPts val="1400"/>
              <a:buFont typeface="Arial"/>
              <a:buNone/>
            </a:pPr>
            <a:r>
              <a:t/>
            </a:r>
            <a:endParaRPr b="1" i="0" sz="1400" u="none" cap="none" strike="noStrike">
              <a:solidFill>
                <a:srgbClr val="002060"/>
              </a:solidFill>
              <a:latin typeface="Arial"/>
              <a:ea typeface="Arial"/>
              <a:cs typeface="Arial"/>
              <a:sym typeface="Arial"/>
            </a:endParaRPr>
          </a:p>
          <a:p>
            <a:pPr indent="0" lvl="0" marL="0" marR="0" rtl="0" algn="ctr">
              <a:lnSpc>
                <a:spcPct val="100000"/>
              </a:lnSpc>
              <a:spcBef>
                <a:spcPts val="0"/>
              </a:spcBef>
              <a:spcAft>
                <a:spcPts val="0"/>
              </a:spcAft>
              <a:buClr>
                <a:srgbClr val="C00000"/>
              </a:buClr>
              <a:buSzPts val="2800"/>
              <a:buFont typeface="Arial"/>
              <a:buNone/>
            </a:pPr>
            <a:r>
              <a:rPr b="1" i="0" lang="en-US" sz="2800" u="none" cap="none" strike="noStrike">
                <a:solidFill>
                  <a:srgbClr val="C00000"/>
                </a:solidFill>
                <a:latin typeface="Arial"/>
                <a:ea typeface="Arial"/>
                <a:cs typeface="Arial"/>
                <a:sym typeface="Arial"/>
              </a:rPr>
              <a:t>The population is likely to grow up to 226 million around 2050.</a:t>
            </a:r>
            <a:r>
              <a:rPr b="1" i="0" lang="en-US" sz="2400" u="none" cap="none" strike="noStrike">
                <a:solidFill>
                  <a:srgbClr val="C00000"/>
                </a:solidFill>
                <a:latin typeface="Arial"/>
                <a:ea typeface="Arial"/>
                <a:cs typeface="Arial"/>
                <a:sym typeface="Arial"/>
              </a:rPr>
              <a:t> </a:t>
            </a:r>
            <a:endParaRPr/>
          </a:p>
          <a:p>
            <a:pPr indent="0" lvl="0" marL="0" marR="0" rtl="0" algn="ctr">
              <a:lnSpc>
                <a:spcPct val="100000"/>
              </a:lnSpc>
              <a:spcBef>
                <a:spcPts val="0"/>
              </a:spcBef>
              <a:spcAft>
                <a:spcPts val="0"/>
              </a:spcAft>
              <a:buClr>
                <a:schemeClr val="lt2"/>
              </a:buClr>
              <a:buSzPts val="1400"/>
              <a:buFont typeface="Arial"/>
              <a:buNone/>
            </a:pPr>
            <a:r>
              <a:t/>
            </a:r>
            <a:endParaRPr b="1" i="0" sz="1400" u="none" cap="none" strike="noStrike">
              <a:solidFill>
                <a:schemeClr val="lt2"/>
              </a:solidFill>
              <a:latin typeface="Arial"/>
              <a:ea typeface="Arial"/>
              <a:cs typeface="Arial"/>
              <a:sym typeface="Arial"/>
            </a:endParaRPr>
          </a:p>
          <a:p>
            <a:pPr indent="0" lvl="0" marL="0" marR="0" rtl="0" algn="ctr">
              <a:lnSpc>
                <a:spcPct val="100000"/>
              </a:lnSpc>
              <a:spcBef>
                <a:spcPts val="0"/>
              </a:spcBef>
              <a:spcAft>
                <a:spcPts val="0"/>
              </a:spcAft>
              <a:buClr>
                <a:srgbClr val="002060"/>
              </a:buClr>
              <a:buSzPts val="2800"/>
              <a:buFont typeface="Arial"/>
              <a:buNone/>
            </a:pPr>
            <a:r>
              <a:rPr b="1" i="0" lang="en-US" sz="2800" u="none" cap="none" strike="noStrike">
                <a:solidFill>
                  <a:srgbClr val="002060"/>
                </a:solidFill>
                <a:latin typeface="Arial"/>
                <a:ea typeface="Arial"/>
                <a:cs typeface="Arial"/>
                <a:sym typeface="Arial"/>
              </a:rPr>
              <a:t>The population will stabilize at 250 million by 2081</a:t>
            </a:r>
            <a:endParaRPr/>
          </a:p>
          <a:p>
            <a:pPr indent="0" lvl="0" marL="0" marR="0" rtl="0" algn="ctr">
              <a:lnSpc>
                <a:spcPct val="100000"/>
              </a:lnSpc>
              <a:spcBef>
                <a:spcPts val="0"/>
              </a:spcBef>
              <a:spcAft>
                <a:spcPts val="0"/>
              </a:spcAft>
              <a:buClr>
                <a:schemeClr val="lt2"/>
              </a:buClr>
              <a:buSzPts val="1400"/>
              <a:buFont typeface="Arial"/>
              <a:buNone/>
            </a:pPr>
            <a:r>
              <a:t/>
            </a:r>
            <a:endParaRPr b="1" i="0" sz="1400" u="none" cap="none" strike="noStrike">
              <a:solidFill>
                <a:srgbClr val="002060"/>
              </a:solidFill>
              <a:latin typeface="Arial"/>
              <a:ea typeface="Arial"/>
              <a:cs typeface="Arial"/>
              <a:sym typeface="Arial"/>
            </a:endParaRPr>
          </a:p>
          <a:p>
            <a:pPr indent="0" lvl="0" marL="0" marR="0" rtl="0" algn="ctr">
              <a:lnSpc>
                <a:spcPct val="100000"/>
              </a:lnSpc>
              <a:spcBef>
                <a:spcPts val="0"/>
              </a:spcBef>
              <a:spcAft>
                <a:spcPts val="0"/>
              </a:spcAft>
              <a:buClr>
                <a:srgbClr val="C00000"/>
              </a:buClr>
              <a:buSzPts val="2800"/>
              <a:buFont typeface="Arial"/>
              <a:buNone/>
            </a:pPr>
            <a:r>
              <a:rPr b="1" i="0" lang="en-US" sz="2800" u="none" cap="none" strike="noStrike">
                <a:solidFill>
                  <a:srgbClr val="C00000"/>
                </a:solidFill>
                <a:latin typeface="Arial"/>
                <a:ea typeface="Arial"/>
                <a:cs typeface="Arial"/>
                <a:sym typeface="Arial"/>
              </a:rPr>
              <a:t>It will happen due to the population momentum inherent in the young age structure.</a:t>
            </a:r>
            <a:r>
              <a:rPr b="1" i="0" lang="en-US" sz="2400" u="none" cap="none" strike="noStrike">
                <a:solidFill>
                  <a:srgbClr val="C00000"/>
                </a:solidFill>
                <a:latin typeface="Arial"/>
                <a:ea typeface="Arial"/>
                <a:cs typeface="Arial"/>
                <a:sym typeface="Arial"/>
              </a:rPr>
              <a:t> </a:t>
            </a:r>
            <a:r>
              <a:rPr b="1" i="0" lang="en-US" sz="2400" u="none" cap="none" strike="noStrike">
                <a:solidFill>
                  <a:srgbClr val="002060"/>
                </a:solidFill>
                <a:latin typeface="Arial"/>
                <a:ea typeface="Arial"/>
                <a:cs typeface="Arial"/>
                <a:sym typeface="Arial"/>
              </a:rPr>
              <a:t> </a:t>
            </a:r>
            <a:endParaRPr/>
          </a:p>
        </p:txBody>
      </p:sp>
      <p:sp>
        <p:nvSpPr>
          <p:cNvPr id="427" name="Google Shape;427;p8"/>
          <p:cNvSpPr txBox="1"/>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en-US" sz="1200" u="none" cap="none" strike="noStrike">
                <a:solidFill>
                  <a:srgbClr val="898989"/>
                </a:solidFill>
                <a:latin typeface="Arial"/>
                <a:ea typeface="Arial"/>
                <a:cs typeface="Arial"/>
                <a:sym typeface="Arial"/>
              </a:rPr>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sp>
        <p:nvSpPr>
          <p:cNvPr id="432" name="Google Shape;432;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1" i="0" lang="en-US" sz="4400" u="none">
                <a:solidFill>
                  <a:schemeClr val="dk2"/>
                </a:solidFill>
                <a:latin typeface="Arial"/>
                <a:ea typeface="Arial"/>
                <a:cs typeface="Arial"/>
                <a:sym typeface="Arial"/>
              </a:rPr>
              <a:t>Bangladesh at a Glance</a:t>
            </a:r>
            <a:br>
              <a:rPr b="1" i="0" lang="en-US" sz="4400" u="none">
                <a:solidFill>
                  <a:schemeClr val="dk2"/>
                </a:solidFill>
                <a:latin typeface="Arial"/>
                <a:ea typeface="Arial"/>
                <a:cs typeface="Arial"/>
                <a:sym typeface="Arial"/>
              </a:rPr>
            </a:br>
            <a:endParaRPr/>
          </a:p>
        </p:txBody>
      </p:sp>
      <p:sp>
        <p:nvSpPr>
          <p:cNvPr id="433" name="Google Shape;433;p9"/>
          <p:cNvSpPr txBox="1"/>
          <p:nvPr>
            <p:ph idx="1" type="body"/>
          </p:nvPr>
        </p:nvSpPr>
        <p:spPr>
          <a:xfrm>
            <a:off x="0" y="1600200"/>
            <a:ext cx="91440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Population: 166,208,7120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Per capita income: $2,100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Life expectancy at birth women/men: 68/72 yrs</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Infant mortality rate: 45/1000 live births</a:t>
            </a:r>
            <a:br>
              <a:rPr b="0" i="0" lang="en-US" sz="3200" u="none">
                <a:solidFill>
                  <a:schemeClr val="dk1"/>
                </a:solidFill>
                <a:latin typeface="Arial"/>
                <a:ea typeface="Arial"/>
                <a:cs typeface="Arial"/>
                <a:sym typeface="Arial"/>
              </a:rPr>
            </a:br>
            <a:endParaRPr/>
          </a:p>
          <a:p>
            <a:pPr indent="-228600" lvl="0" marL="342900" marR="0" rtl="0" algn="l">
              <a:lnSpc>
                <a:spcPct val="100000"/>
              </a:lnSpc>
              <a:spcBef>
                <a:spcPts val="360"/>
              </a:spcBef>
              <a:spcAft>
                <a:spcPts val="0"/>
              </a:spcAft>
              <a:buClr>
                <a:schemeClr val="dk1"/>
              </a:buClr>
              <a:buSzPts val="1800"/>
              <a:buFont typeface="Arial"/>
              <a:buNone/>
            </a:pPr>
            <a:r>
              <a:t/>
            </a:r>
            <a:endParaRPr b="0" i="0" sz="1800" u="none">
              <a:solidFill>
                <a:schemeClr val="dk1"/>
              </a:solidFill>
              <a:latin typeface="Arial"/>
              <a:ea typeface="Arial"/>
              <a:cs typeface="Arial"/>
              <a:sym typeface="Arial"/>
            </a:endParaRPr>
          </a:p>
          <a:p>
            <a:pPr indent="-228600" lvl="0" marL="342900" marR="0" rtl="0" algn="l">
              <a:lnSpc>
                <a:spcPct val="100000"/>
              </a:lnSpc>
              <a:spcBef>
                <a:spcPts val="360"/>
              </a:spcBef>
              <a:spcAft>
                <a:spcPts val="0"/>
              </a:spcAft>
              <a:buClr>
                <a:schemeClr val="dk1"/>
              </a:buClr>
              <a:buSzPts val="1800"/>
              <a:buFont typeface="Arial"/>
              <a:buNone/>
            </a:pPr>
            <a:r>
              <a:t/>
            </a:r>
            <a:endParaRPr b="0" i="0" sz="1800" u="none">
              <a:solidFill>
                <a:schemeClr val="dk1"/>
              </a:solidFill>
              <a:latin typeface="Arial"/>
              <a:ea typeface="Arial"/>
              <a:cs typeface="Arial"/>
              <a:sym typeface="Arial"/>
            </a:endParaRPr>
          </a:p>
          <a:p>
            <a:pPr indent="-342900" lvl="0" marL="342900" marR="0" rtl="0" algn="l">
              <a:lnSpc>
                <a:spcPct val="100000"/>
              </a:lnSpc>
              <a:spcBef>
                <a:spcPts val="36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Central Intelligence Agency, The World Factbook, 2014</a:t>
            </a:r>
            <a:endParaRPr/>
          </a:p>
          <a:p>
            <a:pPr indent="-228600" lvl="0" marL="342900" marR="0" rtl="0" algn="l">
              <a:spcBef>
                <a:spcPts val="360"/>
              </a:spcBef>
              <a:spcAft>
                <a:spcPts val="0"/>
              </a:spcAft>
              <a:buClr>
                <a:schemeClr val="dk1"/>
              </a:buClr>
              <a:buSzPts val="1800"/>
              <a:buFont typeface="Arial"/>
              <a:buNone/>
            </a:pPr>
            <a:r>
              <a:t/>
            </a:r>
            <a:endParaRPr b="0" i="0" sz="1800" u="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8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0.xml><?xml version="1.0" encoding="utf-8"?>
<a:theme xmlns:a="http://schemas.openxmlformats.org/drawingml/2006/main" xmlns:r="http://schemas.openxmlformats.org/officeDocument/2006/relationships" name="5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1.xml><?xml version="1.0" encoding="utf-8"?>
<a:theme xmlns:a="http://schemas.openxmlformats.org/drawingml/2006/main" xmlns:r="http://schemas.openxmlformats.org/officeDocument/2006/relationships" name="9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2.xml><?xml version="1.0" encoding="utf-8"?>
<a:theme xmlns:a="http://schemas.openxmlformats.org/drawingml/2006/main" xmlns:r="http://schemas.openxmlformats.org/officeDocument/2006/relationships" name="8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3.xml><?xml version="1.0" encoding="utf-8"?>
<a:theme xmlns:a="http://schemas.openxmlformats.org/drawingml/2006/main" xmlns:r="http://schemas.openxmlformats.org/officeDocument/2006/relationships" name="2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4.xml><?xml version="1.0" encoding="utf-8"?>
<a:theme xmlns:a="http://schemas.openxmlformats.org/drawingml/2006/main" xmlns:r="http://schemas.openxmlformats.org/officeDocument/2006/relationships"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5.xml><?xml version="1.0" encoding="utf-8"?>
<a:theme xmlns:a="http://schemas.openxmlformats.org/drawingml/2006/main" xmlns:r="http://schemas.openxmlformats.org/officeDocument/2006/relationships" name="11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6.xml><?xml version="1.0" encoding="utf-8"?>
<a:theme xmlns:a="http://schemas.openxmlformats.org/drawingml/2006/main" xmlns:r="http://schemas.openxmlformats.org/officeDocument/2006/relationships" name="1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7.xml><?xml version="1.0" encoding="utf-8"?>
<a:theme xmlns:a="http://schemas.openxmlformats.org/drawingml/2006/main" xmlns:r="http://schemas.openxmlformats.org/officeDocument/2006/relationships" name="5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8.xml><?xml version="1.0" encoding="utf-8"?>
<a:theme xmlns:a="http://schemas.openxmlformats.org/drawingml/2006/main" xmlns:r="http://schemas.openxmlformats.org/officeDocument/2006/relationships" name="10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9.xml><?xml version="1.0" encoding="utf-8"?>
<a:theme xmlns:a="http://schemas.openxmlformats.org/drawingml/2006/main" xmlns:r="http://schemas.openxmlformats.org/officeDocument/2006/relationships" name="9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1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0.xml><?xml version="1.0" encoding="utf-8"?>
<a:theme xmlns:a="http://schemas.openxmlformats.org/drawingml/2006/main" xmlns:r="http://schemas.openxmlformats.org/officeDocument/2006/relationships" name="12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1.xml><?xml version="1.0" encoding="utf-8"?>
<a:theme xmlns:a="http://schemas.openxmlformats.org/drawingml/2006/main" xmlns:r="http://schemas.openxmlformats.org/officeDocument/2006/relationships" name="1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2.xml><?xml version="1.0" encoding="utf-8"?>
<a:theme xmlns:a="http://schemas.openxmlformats.org/drawingml/2006/main" xmlns:r="http://schemas.openxmlformats.org/officeDocument/2006/relationships" name="10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3.xml><?xml version="1.0" encoding="utf-8"?>
<a:theme xmlns:a="http://schemas.openxmlformats.org/drawingml/2006/main" xmlns:r="http://schemas.openxmlformats.org/officeDocument/2006/relationships" name="7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4.xml><?xml version="1.0" encoding="utf-8"?>
<a:theme xmlns:a="http://schemas.openxmlformats.org/drawingml/2006/main" xmlns:r="http://schemas.openxmlformats.org/officeDocument/2006/relationships" name="3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5.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6.xml><?xml version="1.0" encoding="utf-8"?>
<a:theme xmlns:a="http://schemas.openxmlformats.org/drawingml/2006/main" xmlns:r="http://schemas.openxmlformats.org/officeDocument/2006/relationships" name="6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3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4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6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xmlns:r="http://schemas.openxmlformats.org/officeDocument/2006/relationships" name="4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xmlns:r="http://schemas.openxmlformats.org/officeDocument/2006/relationships" name="7_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1998-09-15T02:27:12Z</dcterms:created>
  <dc:creator>Darren Divine</dc:creator>
</cp:coreProperties>
</file>

<file path=docProps/custom.xml><?xml version="1.0" encoding="utf-8"?>
<Properties xmlns="http://schemas.openxmlformats.org/officeDocument/2006/custom-properties" xmlns:vt="http://schemas.openxmlformats.org/officeDocument/2006/docPropsVTypes"/>
</file>