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302" r:id="rId4"/>
    <p:sldId id="303" r:id="rId5"/>
    <p:sldId id="305" r:id="rId6"/>
    <p:sldId id="307" r:id="rId7"/>
    <p:sldId id="308" r:id="rId8"/>
    <p:sldId id="309" r:id="rId9"/>
    <p:sldId id="31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Subqueries</a:t>
            </a:r>
            <a:r>
              <a:rPr lang="en-US" sz="3200" smtClean="0">
                <a:solidFill>
                  <a:schemeClr val="accent1"/>
                </a:solidFill>
              </a:rPr>
              <a:t> in </a:t>
            </a:r>
            <a:r>
              <a:rPr lang="en-US" sz="3200" dirty="0" smtClean="0">
                <a:solidFill>
                  <a:schemeClr val="accent1"/>
                </a:solidFill>
              </a:rPr>
              <a:t>DBMS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“Opportunities don’t happen, you create them.”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– Chris Grosser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535448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Subquery</a:t>
            </a:r>
            <a:r>
              <a:rPr lang="en-US" sz="2800" b="1" dirty="0" smtClean="0"/>
              <a:t> in DBMS (Part-1)</a:t>
            </a:r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747" y="1986898"/>
            <a:ext cx="108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a query to display </a:t>
            </a:r>
            <a:r>
              <a:rPr lang="en-US" dirty="0" smtClean="0"/>
              <a:t>highest salary department wise and name of the employee who is taking that salary.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90811" y="3402709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968520" y="2962027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751" y="2116804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highest salary department wise and name of the employee who is taking that salary.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54427" y="4268982"/>
          <a:ext cx="298976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7628"/>
                <a:gridCol w="1222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6200000" flipH="1">
            <a:off x="4088295" y="3271369"/>
            <a:ext cx="516838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49758" y="3509377"/>
            <a:ext cx="424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EMP group by dept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the employee names who is working in a department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437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6974" y="515264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False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91270" y="4333463"/>
            <a:ext cx="437326" cy="13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5357" y="4735075"/>
          <a:ext cx="14902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10800000">
            <a:off x="5552660" y="4598504"/>
            <a:ext cx="424069" cy="1417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605760" y="517915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7619" y="499362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US" sz="28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0076069" y="2217162"/>
          <a:ext cx="149023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871" y="4880544"/>
            <a:ext cx="918972" cy="885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2757E-6 L -0.7349 0.374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the employee names who is working in a department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437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6974" y="515264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False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91270" y="4333463"/>
            <a:ext cx="437326" cy="13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5357" y="4735075"/>
          <a:ext cx="14902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10800000">
            <a:off x="5552660" y="4598504"/>
            <a:ext cx="424069" cy="1417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605760" y="517915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7619" y="499362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US" sz="28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826" y="4708570"/>
          <a:ext cx="149023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871" y="4880544"/>
            <a:ext cx="918972" cy="885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the employee names who is working in a department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437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3235" y="495386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Hasan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91270" y="4333463"/>
            <a:ext cx="437326" cy="13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5357" y="4735075"/>
          <a:ext cx="14902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10800000">
            <a:off x="5552660" y="4598504"/>
            <a:ext cx="424069" cy="1417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605760" y="517915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7619" y="499362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US" sz="28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826" y="4708570"/>
          <a:ext cx="149023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miley Face 17"/>
          <p:cNvSpPr/>
          <p:nvPr/>
        </p:nvSpPr>
        <p:spPr>
          <a:xfrm>
            <a:off x="8057323" y="4850297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the employee names who is working in a department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437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3235" y="495386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Hasan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Shanta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91270" y="4333463"/>
            <a:ext cx="437326" cy="13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5357" y="4735075"/>
          <a:ext cx="14902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10800000">
            <a:off x="5552660" y="4598504"/>
            <a:ext cx="424069" cy="1417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605760" y="517915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7619" y="499362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US" sz="28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826" y="4708570"/>
          <a:ext cx="149023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miley Face 17"/>
          <p:cNvSpPr/>
          <p:nvPr/>
        </p:nvSpPr>
        <p:spPr>
          <a:xfrm>
            <a:off x="8057323" y="4850297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2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query to display the employee names who is working in a department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max(salary)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437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3235" y="495386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Hasan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Shanta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Zuhana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91270" y="4333463"/>
            <a:ext cx="437326" cy="13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5357" y="4735075"/>
          <a:ext cx="14902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 rot="10800000">
            <a:off x="5552660" y="4598504"/>
            <a:ext cx="424069" cy="1417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5605760" y="517915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7619" y="499362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US" sz="28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826" y="4708570"/>
          <a:ext cx="149023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miley Face 17"/>
          <p:cNvSpPr/>
          <p:nvPr/>
        </p:nvSpPr>
        <p:spPr>
          <a:xfrm>
            <a:off x="8057323" y="4850297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2" grpId="0"/>
      <p:bldP spid="18" grpId="0" animBg="1"/>
    </p:bld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877</TotalTime>
  <Words>557</Words>
  <PresentationFormat>Custom</PresentationFormat>
  <Paragraphs>254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tf03431377</vt:lpstr>
      <vt:lpstr>Subqueries in DBMS</vt:lpstr>
      <vt:lpstr>এই Lesson এ কি শিখব?  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“Opportunities don’t happen, you create them.”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166</cp:revision>
  <dcterms:created xsi:type="dcterms:W3CDTF">2020-04-17T10:09:40Z</dcterms:created>
  <dcterms:modified xsi:type="dcterms:W3CDTF">2020-04-28T05:37:06Z</dcterms:modified>
</cp:coreProperties>
</file>