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Glossary: Chapter 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919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23784"/>
            <a:ext cx="9601200" cy="5043616"/>
          </a:xfrm>
        </p:spPr>
        <p:txBody>
          <a:bodyPr>
            <a:normAutofit/>
          </a:bodyPr>
          <a:lstStyle/>
          <a:p>
            <a:pPr fontAlgn="t"/>
            <a:r>
              <a:rPr lang="en-US" dirty="0"/>
              <a:t>Cultural Imperative</a:t>
            </a:r>
          </a:p>
          <a:p>
            <a:pPr fontAlgn="t"/>
            <a:r>
              <a:rPr lang="en-US" dirty="0"/>
              <a:t>Business customs and expectations that you conform to or avoided if relationship is to be successful</a:t>
            </a:r>
          </a:p>
          <a:p>
            <a:pPr fontAlgn="t"/>
            <a:r>
              <a:rPr lang="en-US" dirty="0"/>
              <a:t>Cultural Elective</a:t>
            </a:r>
          </a:p>
          <a:p>
            <a:pPr fontAlgn="t"/>
            <a:r>
              <a:rPr lang="en-US" dirty="0"/>
              <a:t>A business custom (as in a foreign country) to which adaptation is helpful but not necessary.</a:t>
            </a:r>
          </a:p>
          <a:p>
            <a:pPr fontAlgn="t"/>
            <a:r>
              <a:rPr lang="en-US" dirty="0"/>
              <a:t>Cultural Exclusive</a:t>
            </a:r>
          </a:p>
          <a:p>
            <a:pPr fontAlgn="t"/>
            <a:r>
              <a:rPr lang="en-US" dirty="0"/>
              <a:t>a business custom in which an outsider must not participate</a:t>
            </a:r>
          </a:p>
          <a:p>
            <a:pPr fontAlgn="t"/>
            <a:r>
              <a:rPr lang="en-US" dirty="0"/>
              <a:t>Silent Languages</a:t>
            </a:r>
          </a:p>
          <a:p>
            <a:pPr fontAlgn="t"/>
            <a:r>
              <a:rPr lang="en-US" dirty="0"/>
              <a:t>Term used by Edward T. Hall for the </a:t>
            </a:r>
            <a:r>
              <a:rPr lang="en-US" dirty="0" err="1"/>
              <a:t>nonspoken</a:t>
            </a:r>
            <a:r>
              <a:rPr lang="en-US" dirty="0"/>
              <a:t> and symbolic meanings of time, space, things, friendships, and agreements, and how they vary across </a:t>
            </a:r>
            <a:r>
              <a:rPr lang="en-US" dirty="0" smtClean="0"/>
              <a:t>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9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60173"/>
            <a:ext cx="9601200" cy="5307227"/>
          </a:xfrm>
        </p:spPr>
        <p:txBody>
          <a:bodyPr/>
          <a:lstStyle/>
          <a:p>
            <a:pPr fontAlgn="t"/>
            <a:r>
              <a:rPr lang="en-US" dirty="0"/>
              <a:t>Monochromic Time</a:t>
            </a:r>
          </a:p>
          <a:p>
            <a:pPr fontAlgn="t"/>
            <a:r>
              <a:rPr lang="en-US" dirty="0"/>
              <a:t>preference for doing one thing at a time because time is limited, precisely segmented, and schedule driven</a:t>
            </a:r>
          </a:p>
          <a:p>
            <a:pPr fontAlgn="t"/>
            <a:r>
              <a:rPr lang="en-US" dirty="0" err="1"/>
              <a:t>Polychronic</a:t>
            </a:r>
            <a:r>
              <a:rPr lang="en-US" dirty="0"/>
              <a:t> Time</a:t>
            </a:r>
          </a:p>
          <a:p>
            <a:pPr fontAlgn="t"/>
            <a:r>
              <a:rPr lang="en-US" dirty="0"/>
              <a:t>preference for doing more than one thing at a time because time is flexible and multidimensional</a:t>
            </a:r>
          </a:p>
          <a:p>
            <a:endParaRPr lang="en-US" dirty="0"/>
          </a:p>
          <a:p>
            <a:pPr fontAlgn="t"/>
            <a:r>
              <a:rPr lang="en-US" dirty="0"/>
              <a:t>Lubrication</a:t>
            </a:r>
          </a:p>
          <a:p>
            <a:pPr fontAlgn="t"/>
            <a:r>
              <a:rPr lang="en-US" dirty="0"/>
              <a:t>Paying small sums of money to individuals to "smooth" the process. Often used in import/export activity.</a:t>
            </a:r>
          </a:p>
          <a:p>
            <a:pPr fontAlgn="t"/>
            <a:r>
              <a:rPr lang="en-US" dirty="0"/>
              <a:t>Subornation</a:t>
            </a:r>
          </a:p>
          <a:p>
            <a:pPr fontAlgn="t"/>
            <a:r>
              <a:rPr lang="en-US" dirty="0"/>
              <a:t>to bribe or induce (someone) unlawfully or secretly to perform some misdeed or to commit a crime.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9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60173"/>
            <a:ext cx="9601200" cy="5307227"/>
          </a:xfrm>
        </p:spPr>
        <p:txBody>
          <a:bodyPr/>
          <a:lstStyle/>
          <a:p>
            <a:pPr fontAlgn="t"/>
            <a:r>
              <a:rPr lang="en-US" dirty="0"/>
              <a:t>Power Distance Index</a:t>
            </a:r>
          </a:p>
          <a:p>
            <a:pPr fontAlgn="t"/>
            <a:r>
              <a:rPr lang="en-US" dirty="0"/>
              <a:t>the extent to which powerful members of institutions perceive, expect, and accept that power is distributed unequally</a:t>
            </a:r>
          </a:p>
          <a:p>
            <a:pPr fontAlgn="t"/>
            <a:r>
              <a:rPr lang="en-US" dirty="0"/>
              <a:t>Individualism/Collectivism Index</a:t>
            </a:r>
          </a:p>
          <a:p>
            <a:pPr fontAlgn="t"/>
            <a:r>
              <a:rPr lang="en-US" dirty="0"/>
              <a:t>Strength of the relation between an individual and other individuals in the society.</a:t>
            </a:r>
          </a:p>
          <a:p>
            <a:pPr fontAlgn="t"/>
            <a:r>
              <a:rPr lang="en-US" dirty="0"/>
              <a:t>Uncertainty Avoidance Index</a:t>
            </a:r>
          </a:p>
          <a:p>
            <a:pPr fontAlgn="t"/>
            <a:r>
              <a:rPr lang="en-US" dirty="0"/>
              <a:t>A national culture attribute that describes the extent to which a society feels threatened by uncertain and ambiguous situations and tries to avoid them.</a:t>
            </a:r>
          </a:p>
          <a:p>
            <a:pPr fontAlgn="t"/>
            <a:r>
              <a:rPr lang="en-US" dirty="0"/>
              <a:t>Masculinity/</a:t>
            </a:r>
            <a:r>
              <a:rPr lang="en-US" dirty="0" err="1"/>
              <a:t>Feminity</a:t>
            </a:r>
            <a:r>
              <a:rPr lang="en-US" dirty="0"/>
              <a:t> Index</a:t>
            </a:r>
          </a:p>
          <a:p>
            <a:pPr fontAlgn="t"/>
            <a:r>
              <a:rPr lang="en-US" dirty="0"/>
              <a:t>describes how distinct are social gender roles, and also which gender role is assigned more valued.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259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</TotalTime>
  <Words>255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Glossary: Chapter 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Glossary: Chapter 5</dc:title>
  <dc:creator>Lenovo</dc:creator>
  <cp:lastModifiedBy>Lenovo</cp:lastModifiedBy>
  <cp:revision>3</cp:revision>
  <dcterms:created xsi:type="dcterms:W3CDTF">2020-05-28T17:51:28Z</dcterms:created>
  <dcterms:modified xsi:type="dcterms:W3CDTF">2020-05-28T18:06:44Z</dcterms:modified>
</cp:coreProperties>
</file>