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2"/>
  </p:notesMasterIdLst>
  <p:handoutMasterIdLst>
    <p:handoutMasterId r:id="rId23"/>
  </p:handoutMasterIdLst>
  <p:sldIdLst>
    <p:sldId id="257" r:id="rId2"/>
    <p:sldId id="258" r:id="rId3"/>
    <p:sldId id="280" r:id="rId4"/>
    <p:sldId id="300" r:id="rId5"/>
    <p:sldId id="318" r:id="rId6"/>
    <p:sldId id="319" r:id="rId7"/>
    <p:sldId id="317" r:id="rId8"/>
    <p:sldId id="259" r:id="rId9"/>
    <p:sldId id="301" r:id="rId10"/>
    <p:sldId id="302" r:id="rId11"/>
    <p:sldId id="303" r:id="rId12"/>
    <p:sldId id="314" r:id="rId13"/>
    <p:sldId id="315" r:id="rId14"/>
    <p:sldId id="329" r:id="rId15"/>
    <p:sldId id="331" r:id="rId16"/>
    <p:sldId id="333" r:id="rId17"/>
    <p:sldId id="337" r:id="rId18"/>
    <p:sldId id="338" r:id="rId19"/>
    <p:sldId id="335" r:id="rId20"/>
    <p:sldId id="298" r:id="rId21"/>
  </p:sldIdLst>
  <p:sldSz cx="12192000" cy="6858000"/>
  <p:notesSz cx="9144000" cy="6858000"/>
  <p:defaultTextStyle>
    <a:defPPr>
      <a:defRPr lang="zh-CN"/>
    </a:defPPr>
    <a:lvl1pPr algn="l" rtl="0" fontAlgn="base">
      <a:spcBef>
        <a:spcPct val="0"/>
      </a:spcBef>
      <a:spcAft>
        <a:spcPct val="0"/>
      </a:spcAft>
      <a:buFont typeface="Arial" panose="020B0604020202090204" pitchFamily="34" charset="0"/>
      <a:defRPr kern="1200">
        <a:solidFill>
          <a:schemeClr val="tx1"/>
        </a:solidFill>
        <a:latin typeface="Calibri" charset="0"/>
        <a:ea typeface="SimSun" charset="0"/>
        <a:cs typeface="+mn-cs"/>
      </a:defRPr>
    </a:lvl1pPr>
    <a:lvl2pPr marL="457200" algn="l" rtl="0" fontAlgn="base">
      <a:spcBef>
        <a:spcPct val="0"/>
      </a:spcBef>
      <a:spcAft>
        <a:spcPct val="0"/>
      </a:spcAft>
      <a:buFont typeface="Arial" panose="020B0604020202090204" pitchFamily="34" charset="0"/>
      <a:defRPr kern="1200">
        <a:solidFill>
          <a:schemeClr val="tx1"/>
        </a:solidFill>
        <a:latin typeface="Calibri" charset="0"/>
        <a:ea typeface="SimSun" charset="0"/>
        <a:cs typeface="+mn-cs"/>
      </a:defRPr>
    </a:lvl2pPr>
    <a:lvl3pPr marL="914400" algn="l" rtl="0" fontAlgn="base">
      <a:spcBef>
        <a:spcPct val="0"/>
      </a:spcBef>
      <a:spcAft>
        <a:spcPct val="0"/>
      </a:spcAft>
      <a:buFont typeface="Arial" panose="020B0604020202090204" pitchFamily="34" charset="0"/>
      <a:defRPr kern="1200">
        <a:solidFill>
          <a:schemeClr val="tx1"/>
        </a:solidFill>
        <a:latin typeface="Calibri" charset="0"/>
        <a:ea typeface="SimSun" charset="0"/>
        <a:cs typeface="+mn-cs"/>
      </a:defRPr>
    </a:lvl3pPr>
    <a:lvl4pPr marL="1371600" algn="l" rtl="0" fontAlgn="base">
      <a:spcBef>
        <a:spcPct val="0"/>
      </a:spcBef>
      <a:spcAft>
        <a:spcPct val="0"/>
      </a:spcAft>
      <a:buFont typeface="Arial" panose="020B0604020202090204" pitchFamily="34" charset="0"/>
      <a:defRPr kern="1200">
        <a:solidFill>
          <a:schemeClr val="tx1"/>
        </a:solidFill>
        <a:latin typeface="Calibri" charset="0"/>
        <a:ea typeface="SimSun" charset="0"/>
        <a:cs typeface="+mn-cs"/>
      </a:defRPr>
    </a:lvl4pPr>
    <a:lvl5pPr marL="1828800" algn="l" rtl="0" fontAlgn="base">
      <a:spcBef>
        <a:spcPct val="0"/>
      </a:spcBef>
      <a:spcAft>
        <a:spcPct val="0"/>
      </a:spcAft>
      <a:buFont typeface="Arial" panose="020B0604020202090204" pitchFamily="34" charset="0"/>
      <a:defRPr kern="1200">
        <a:solidFill>
          <a:schemeClr val="tx1"/>
        </a:solidFill>
        <a:latin typeface="Calibri" charset="0"/>
        <a:ea typeface="SimSun" charset="0"/>
        <a:cs typeface="+mn-cs"/>
      </a:defRPr>
    </a:lvl5pPr>
    <a:lvl6pPr marL="2286000" algn="l" defTabSz="914400" rtl="0" eaLnBrk="1" latinLnBrk="0" hangingPunct="1">
      <a:defRPr kern="1200">
        <a:solidFill>
          <a:schemeClr val="tx1"/>
        </a:solidFill>
        <a:latin typeface="Calibri" charset="0"/>
        <a:ea typeface="SimSun" charset="0"/>
        <a:cs typeface="+mn-cs"/>
      </a:defRPr>
    </a:lvl6pPr>
    <a:lvl7pPr marL="2743200" algn="l" defTabSz="914400" rtl="0" eaLnBrk="1" latinLnBrk="0" hangingPunct="1">
      <a:defRPr kern="1200">
        <a:solidFill>
          <a:schemeClr val="tx1"/>
        </a:solidFill>
        <a:latin typeface="Calibri" charset="0"/>
        <a:ea typeface="SimSun" charset="0"/>
        <a:cs typeface="+mn-cs"/>
      </a:defRPr>
    </a:lvl7pPr>
    <a:lvl8pPr marL="3200400" algn="l" defTabSz="914400" rtl="0" eaLnBrk="1" latinLnBrk="0" hangingPunct="1">
      <a:defRPr kern="1200">
        <a:solidFill>
          <a:schemeClr val="tx1"/>
        </a:solidFill>
        <a:latin typeface="Calibri" charset="0"/>
        <a:ea typeface="SimSun" charset="0"/>
        <a:cs typeface="+mn-cs"/>
      </a:defRPr>
    </a:lvl8pPr>
    <a:lvl9pPr marL="3657600" algn="l" defTabSz="914400" rtl="0" eaLnBrk="1" latinLnBrk="0" hangingPunct="1">
      <a:defRPr kern="1200">
        <a:solidFill>
          <a:schemeClr val="tx1"/>
        </a:solidFill>
        <a:latin typeface="Calibri" charset="0"/>
        <a:ea typeface="SimSun" charset="0"/>
        <a:cs typeface="+mn-cs"/>
      </a:defRPr>
    </a:lvl9pPr>
  </p:defaultTextStyle>
  <p:extLst>
    <p:ext uri="{EFAFB233-063F-42B5-8137-9DF3F51BA10A}">
      <p15:sldGuideLst xmlns:p15="http://schemas.microsoft.com/office/powerpoint/2012/main">
        <p15:guide id="1" orient="horz" pos="2163">
          <p15:clr>
            <a:srgbClr val="A4A3A4"/>
          </p15:clr>
        </p15:guide>
        <p15:guide id="2" pos="28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5271" autoAdjust="0"/>
  </p:normalViewPr>
  <p:slideViewPr>
    <p:cSldViewPr snapToGrid="0">
      <p:cViewPr varScale="1">
        <p:scale>
          <a:sx n="93" d="100"/>
          <a:sy n="93" d="100"/>
        </p:scale>
        <p:origin x="816" y="200"/>
      </p:cViewPr>
      <p:guideLst>
        <p:guide orient="horz" pos="2163"/>
        <p:guide pos="2844"/>
      </p:guideLst>
    </p:cSldViewPr>
  </p:slideViewPr>
  <p:notesTextViewPr>
    <p:cViewPr>
      <p:scale>
        <a:sx n="1" d="1"/>
        <a:sy n="1" d="1"/>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600" noProof="1"/>
            </a:lvl1pPr>
          </a:lstStyle>
          <a:p>
            <a:endParaRPr lang="zh-CN" altLang="en-US"/>
          </a:p>
        </p:txBody>
      </p:sp>
      <p:sp>
        <p:nvSpPr>
          <p:cNvPr id="3" name="日期占位符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600" noProof="1" smtClean="0">
                <a:latin typeface="Calibri" charset="0"/>
                <a:ea typeface="SimSun" pitchFamily="2" charset="-122"/>
              </a:defRPr>
            </a:lvl1pPr>
          </a:lstStyle>
          <a:p>
            <a:fld id="{0F9B84EA-7D68-4D60-9CB1-D50884785D1C}" type="datetimeFigureOut">
              <a:rPr lang="zh-CN" altLang="en-US"/>
              <a:t>2021/9/23</a:t>
            </a:fld>
            <a:endParaRPr lang="zh-CN" altLang="en-US">
              <a:latin typeface="Calibri" charset="0"/>
              <a:ea typeface="SimSun" charset="0"/>
            </a:endParaRPr>
          </a:p>
        </p:txBody>
      </p:sp>
      <p:sp>
        <p:nvSpPr>
          <p:cNvPr id="4" name="页脚占位符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600" noProof="1"/>
            </a:lvl1pPr>
          </a:lstStyle>
          <a:p>
            <a:endParaRPr lang="zh-CN" altLang="en-US"/>
          </a:p>
        </p:txBody>
      </p:sp>
      <p:sp>
        <p:nvSpPr>
          <p:cNvPr id="5" name="灯片编号占位符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600" noProof="1" smtClean="0">
                <a:latin typeface="Calibri" charset="0"/>
                <a:ea typeface="SimSun" pitchFamily="2" charset="-122"/>
              </a:defRPr>
            </a:lvl1pPr>
          </a:lstStyle>
          <a:p>
            <a:fld id="{8935841C-EC9F-9D48-9A70-5DAA4743212B}" type="slidenum">
              <a:rPr lang="zh-CN" altLang="en-US"/>
              <a:t>‹#›</a:t>
            </a:fld>
            <a:endParaRPr lang="zh-CN" altLang="en-US">
              <a:latin typeface="Calibri" charset="0"/>
              <a:ea typeface="SimSun"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eaLnBrk="1" fontAlgn="auto" hangingPunct="1">
              <a:spcBef>
                <a:spcPts val="0"/>
              </a:spcBef>
              <a:spcAft>
                <a:spcPts val="0"/>
              </a:spcAft>
              <a:buFontTx/>
              <a:buNone/>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5179484" y="0"/>
            <a:ext cx="3962400" cy="344091"/>
          </a:xfrm>
          <a:prstGeom prst="rect">
            <a:avLst/>
          </a:prstGeom>
        </p:spPr>
        <p:txBody>
          <a:bodyPr vert="horz" lIns="91440" tIns="45720" rIns="91440" bIns="45720" rtlCol="0"/>
          <a:lstStyle>
            <a:lvl1pPr algn="r" eaLnBrk="1" fontAlgn="auto" hangingPunct="1">
              <a:spcBef>
                <a:spcPts val="0"/>
              </a:spcBef>
              <a:spcAft>
                <a:spcPts val="0"/>
              </a:spcAft>
              <a:buFontTx/>
              <a:buNone/>
              <a:defRPr sz="1200">
                <a:latin typeface="+mn-lt"/>
                <a:ea typeface="+mn-ea"/>
              </a:defRPr>
            </a:lvl1pPr>
          </a:lstStyle>
          <a:p>
            <a:pPr>
              <a:defRPr/>
            </a:pPr>
            <a:endParaRPr lang="zh-CN" altLang="en-US"/>
          </a:p>
        </p:txBody>
      </p:sp>
      <p:sp>
        <p:nvSpPr>
          <p:cNvPr id="4" name="幻灯片图像占位符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914400" y="3300413"/>
            <a:ext cx="7315200" cy="2700338"/>
          </a:xfrm>
          <a:prstGeom prst="rect">
            <a:avLst/>
          </a:prstGeom>
        </p:spPr>
        <p:txBody>
          <a:bodyPr vert="horz" lIns="91440" tIns="45720" rIns="91440" bIns="45720" rtlCol="0"/>
          <a:lstStyle/>
          <a:p>
            <a:pPr lvl="0"/>
            <a:r>
              <a:rPr lang="zh-CN" altLang="en-US" noProof="0">
                <a:sym typeface="+mn-ea"/>
              </a:rPr>
              <a:t>Click to edit Master text style</a:t>
            </a:r>
            <a:endParaRPr lang="zh-CN" altLang="en-US" noProof="0"/>
          </a:p>
          <a:p>
            <a:pPr lvl="1"/>
            <a:r>
              <a:rPr lang="zh-CN" altLang="en-US" noProof="0">
                <a:sym typeface="+mn-ea"/>
              </a:rPr>
              <a:t>Second level</a:t>
            </a:r>
            <a:endParaRPr lang="zh-CN" altLang="en-US" noProof="0"/>
          </a:p>
          <a:p>
            <a:pPr lvl="2"/>
            <a:r>
              <a:rPr lang="zh-CN" altLang="en-US" noProof="0">
                <a:sym typeface="+mn-ea"/>
              </a:rPr>
              <a:t>Third level</a:t>
            </a:r>
            <a:endParaRPr lang="zh-CN" altLang="en-US" noProof="0"/>
          </a:p>
          <a:p>
            <a:pPr lvl="3"/>
            <a:r>
              <a:rPr lang="zh-CN" altLang="en-US" noProof="0">
                <a:sym typeface="+mn-ea"/>
              </a:rPr>
              <a:t>Fourth level</a:t>
            </a:r>
            <a:endParaRPr lang="zh-CN" altLang="en-US" noProof="0"/>
          </a:p>
          <a:p>
            <a:pPr lvl="4"/>
            <a:r>
              <a:rPr lang="zh-CN" altLang="en-US" noProof="0">
                <a:sym typeface="+mn-ea"/>
              </a:rPr>
              <a:t>Fifth level</a:t>
            </a:r>
            <a:endParaRPr lang="zh-CN" altLang="en-US" noProof="0"/>
          </a:p>
        </p:txBody>
      </p:sp>
      <p:sp>
        <p:nvSpPr>
          <p:cNvPr id="6" name="页脚占位符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eaLnBrk="1" fontAlgn="auto" hangingPunct="1">
              <a:spcBef>
                <a:spcPts val="0"/>
              </a:spcBef>
              <a:spcAft>
                <a:spcPts val="0"/>
              </a:spcAft>
              <a:buFontTx/>
              <a:buNone/>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eaLnBrk="1" fontAlgn="auto" hangingPunct="1">
              <a:spcBef>
                <a:spcPts val="0"/>
              </a:spcBef>
              <a:spcAft>
                <a:spcPts val="0"/>
              </a:spcAft>
              <a:buFontTx/>
              <a:buNone/>
              <a:defRPr sz="1200">
                <a:latin typeface="+mn-lt"/>
                <a:ea typeface="+mn-ea"/>
              </a:defRPr>
            </a:lvl1pPr>
          </a:lstStyle>
          <a:p>
            <a:pPr>
              <a:defRPr/>
            </a:pPr>
            <a:fld id="{E274AD04-53D1-264E-842B-E1FD77622B30}"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972514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780510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Click to edit Master title style</a:t>
            </a:r>
          </a:p>
        </p:txBody>
      </p:sp>
      <p:sp>
        <p:nvSpPr>
          <p:cNvPr id="3" name="内容占位符 2"/>
          <p:cNvSpPr>
            <a:spLocks noGrp="1"/>
          </p:cNvSpPr>
          <p:nvPr>
            <p:ph idx="1" hasCustomPrompt="1"/>
          </p:nvPr>
        </p:nvSpPr>
        <p:spPr/>
        <p:txBody>
          <a:bodyPr/>
          <a:lstStyle/>
          <a:p>
            <a:pPr lvl="0"/>
            <a:r>
              <a:rPr lang="zh-CN" altLang="en-US" noProof="1"/>
              <a:t>Click to edit Master </a:t>
            </a:r>
            <a:r>
              <a:rPr lang="zh-CN" altLang="en-US" noProof="1">
                <a:sym typeface="+mn-ea"/>
              </a:rPr>
              <a:t>text</a:t>
            </a:r>
            <a:r>
              <a:rPr lang="zh-CN" altLang="en-US" noProof="1"/>
              <a:t> style</a:t>
            </a:r>
          </a:p>
          <a:p>
            <a:pPr lvl="1"/>
            <a:r>
              <a:rPr lang="zh-CN" altLang="en-US" noProof="1"/>
              <a:t>Second level</a:t>
            </a:r>
          </a:p>
          <a:p>
            <a:pPr lvl="2"/>
            <a:r>
              <a:rPr lang="zh-CN" altLang="en-US" noProof="1"/>
              <a:t>Third level</a:t>
            </a:r>
          </a:p>
          <a:p>
            <a:pPr lvl="3"/>
            <a:r>
              <a:rPr lang="zh-CN" altLang="en-US" noProof="1"/>
              <a:t>Fourth level</a:t>
            </a:r>
          </a:p>
          <a:p>
            <a:pPr lvl="4"/>
            <a:r>
              <a:rPr lang="zh-CN" altLang="en-US" noProof="1"/>
              <a:t>Fifth level</a:t>
            </a:r>
          </a:p>
        </p:txBody>
      </p:sp>
      <p:sp>
        <p:nvSpPr>
          <p:cNvPr id="4" name="日期占位符 3"/>
          <p:cNvSpPr>
            <a:spLocks noGrp="1"/>
          </p:cNvSpPr>
          <p:nvPr>
            <p:ph type="dt" sz="half" idx="10"/>
          </p:nvPr>
        </p:nvSpPr>
        <p:spPr/>
        <p:txBody>
          <a:bodyPr/>
          <a:lstStyle>
            <a:lvl1pPr>
              <a:defRPr/>
            </a:lvl1pPr>
          </a:lstStyle>
          <a:p>
            <a:pPr>
              <a:defRPr/>
            </a:pPr>
            <a:r>
              <a:rPr lang="zh-CN" altLang="en-US"/>
              <a:t> </a:t>
            </a:r>
          </a:p>
        </p:txBody>
      </p:sp>
      <p:sp>
        <p:nvSpPr>
          <p:cNvPr id="5" name="页脚占位符 4"/>
          <p:cNvSpPr>
            <a:spLocks noGrp="1"/>
          </p:cNvSpPr>
          <p:nvPr>
            <p:ph type="ftr" sz="quarter" idx="11"/>
          </p:nvPr>
        </p:nvSpPr>
        <p:spPr/>
        <p:txBody>
          <a:bodyPr/>
          <a:lstStyle>
            <a:lvl1pPr>
              <a:defRPr/>
            </a:lvl1pPr>
          </a:lstStyle>
          <a:p>
            <a:pPr>
              <a:defRPr/>
            </a:pPr>
            <a:r>
              <a:rPr lang="zh-CN" altLang="en-US"/>
              <a:t> </a:t>
            </a:r>
          </a:p>
        </p:txBody>
      </p:sp>
      <p:sp>
        <p:nvSpPr>
          <p:cNvPr id="6" name="灯片编号占位符 5"/>
          <p:cNvSpPr>
            <a:spLocks noGrp="1"/>
          </p:cNvSpPr>
          <p:nvPr>
            <p:ph type="sldNum" sz="quarter" idx="12"/>
          </p:nvPr>
        </p:nvSpPr>
        <p:spPr/>
        <p:txBody>
          <a:bodyPr/>
          <a:lstStyle>
            <a:lvl1pPr>
              <a:defRPr/>
            </a:lvl1pPr>
          </a:lstStyle>
          <a:p>
            <a:pPr>
              <a:defRPr/>
            </a:pPr>
            <a:fld id="{5F6CABF7-73B2-FE46-A7C3-2419205E6E26}" type="slidenum">
              <a:rPr lang="zh-CN" altLang="en-US"/>
              <a:t>‹#›</a:t>
            </a:fld>
            <a:endParaRPr lang="zh-CN" alt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Click to edit Master title style</a:t>
            </a:r>
          </a:p>
        </p:txBody>
      </p:sp>
      <p:sp>
        <p:nvSpPr>
          <p:cNvPr id="1027" name="文本占位符 2"/>
          <p:cNvSpPr>
            <a:spLocks noGrp="1" noChangeArrowheads="1"/>
          </p:cNvSpPr>
          <p:nvPr>
            <p:ph type="body" idx="9"/>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Click to edit Master text style</a:t>
            </a:r>
          </a:p>
          <a:p>
            <a:pPr lvl="1"/>
            <a:r>
              <a:rPr lang="zh-CN" altLang="en-US"/>
              <a:t>Second level</a:t>
            </a:r>
          </a:p>
          <a:p>
            <a:pPr lvl="2"/>
            <a:r>
              <a:rPr lang="zh-CN" altLang="en-US"/>
              <a:t>Third level</a:t>
            </a:r>
          </a:p>
          <a:p>
            <a:pPr lvl="3"/>
            <a:r>
              <a:rPr lang="zh-CN" altLang="en-US"/>
              <a:t>Fourth level</a:t>
            </a:r>
          </a:p>
          <a:p>
            <a:pPr lvl="4"/>
            <a:r>
              <a:rPr lang="zh-CN" altLang="en-US"/>
              <a:t>Fifth level</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ea typeface="+mn-ea"/>
              </a:defRPr>
            </a:lvl1pPr>
          </a:lstStyle>
          <a:p>
            <a:pPr>
              <a:defRPr/>
            </a:pPr>
            <a:r>
              <a:rPr lang="zh-CN" altLang="en-US"/>
              <a:t> </a:t>
            </a: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ea typeface="+mn-ea"/>
              </a:defRPr>
            </a:lvl1pPr>
          </a:lstStyle>
          <a:p>
            <a:pPr>
              <a:defRPr/>
            </a:pPr>
            <a:r>
              <a:rPr lang="zh-CN" altLang="en-US"/>
              <a:t> </a:t>
            </a: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buFontTx/>
              <a:buNone/>
              <a:defRPr sz="1200">
                <a:solidFill>
                  <a:schemeClr val="tx1">
                    <a:tint val="75000"/>
                  </a:schemeClr>
                </a:solidFill>
                <a:latin typeface="+mn-lt"/>
                <a:ea typeface="+mn-ea"/>
              </a:defRPr>
            </a:lvl1pPr>
          </a:lstStyle>
          <a:p>
            <a:pPr>
              <a:defRPr/>
            </a:pPr>
            <a:fld id="{C51B9C48-B5C1-624B-A28E-365EC2E46505}" type="slidenum">
              <a:rPr lang="zh-CN" altLang="en-US"/>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Lst>
  <p:transition spd="slow">
    <p:wipe/>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9pPr>
    </p:titleStyle>
    <p:bodyStyle>
      <a:lvl1pPr marL="228600" indent="-228600" algn="l" rtl="0" fontAlgn="base">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9" name="文本框 24"/>
          <p:cNvSpPr txBox="1">
            <a:spLocks noChangeArrowheads="1"/>
          </p:cNvSpPr>
          <p:nvPr/>
        </p:nvSpPr>
        <p:spPr bwMode="auto">
          <a:xfrm>
            <a:off x="814388" y="4576763"/>
            <a:ext cx="4024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SimSun" charset="0"/>
              </a:defRPr>
            </a:lvl1pPr>
            <a:lvl2pPr>
              <a:defRPr>
                <a:solidFill>
                  <a:schemeClr val="tx1"/>
                </a:solidFill>
                <a:latin typeface="Calibri" charset="0"/>
                <a:ea typeface="SimSun" charset="0"/>
              </a:defRPr>
            </a:lvl2pPr>
            <a:lvl3pPr>
              <a:defRPr>
                <a:solidFill>
                  <a:schemeClr val="tx1"/>
                </a:solidFill>
                <a:latin typeface="Calibri" charset="0"/>
                <a:ea typeface="SimSun" charset="0"/>
              </a:defRPr>
            </a:lvl3pPr>
            <a:lvl4pPr>
              <a:defRPr>
                <a:solidFill>
                  <a:schemeClr val="tx1"/>
                </a:solidFill>
                <a:latin typeface="Calibri" charset="0"/>
                <a:ea typeface="SimSun" charset="0"/>
              </a:defRPr>
            </a:lvl4pPr>
            <a:lvl5pPr>
              <a:defRPr>
                <a:solidFill>
                  <a:schemeClr val="tx1"/>
                </a:solidFill>
                <a:latin typeface="Calibri" charset="0"/>
                <a:ea typeface="SimSun" charset="0"/>
              </a:defRPr>
            </a:lvl5pPr>
            <a:lvl6pPr fontAlgn="base">
              <a:spcBef>
                <a:spcPct val="0"/>
              </a:spcBef>
              <a:spcAft>
                <a:spcPct val="0"/>
              </a:spcAft>
              <a:buFont typeface="Arial" panose="020B0604020202090204" pitchFamily="34" charset="0"/>
              <a:defRPr>
                <a:solidFill>
                  <a:schemeClr val="tx1"/>
                </a:solidFill>
                <a:latin typeface="Calibri" charset="0"/>
                <a:ea typeface="SimSun" charset="0"/>
              </a:defRPr>
            </a:lvl6pPr>
            <a:lvl7pPr fontAlgn="base">
              <a:spcBef>
                <a:spcPct val="0"/>
              </a:spcBef>
              <a:spcAft>
                <a:spcPct val="0"/>
              </a:spcAft>
              <a:buFont typeface="Arial" panose="020B0604020202090204" pitchFamily="34" charset="0"/>
              <a:defRPr>
                <a:solidFill>
                  <a:schemeClr val="tx1"/>
                </a:solidFill>
                <a:latin typeface="Calibri" charset="0"/>
                <a:ea typeface="SimSun" charset="0"/>
              </a:defRPr>
            </a:lvl7pPr>
            <a:lvl8pPr fontAlgn="base">
              <a:spcBef>
                <a:spcPct val="0"/>
              </a:spcBef>
              <a:spcAft>
                <a:spcPct val="0"/>
              </a:spcAft>
              <a:buFont typeface="Arial" panose="020B0604020202090204" pitchFamily="34" charset="0"/>
              <a:defRPr>
                <a:solidFill>
                  <a:schemeClr val="tx1"/>
                </a:solidFill>
                <a:latin typeface="Calibri" charset="0"/>
                <a:ea typeface="SimSun" charset="0"/>
              </a:defRPr>
            </a:lvl8pPr>
            <a:lvl9pPr fontAlgn="base">
              <a:spcBef>
                <a:spcPct val="0"/>
              </a:spcBef>
              <a:spcAft>
                <a:spcPct val="0"/>
              </a:spcAft>
              <a:buFont typeface="Arial" panose="020B0604020202090204" pitchFamily="34" charset="0"/>
              <a:defRPr>
                <a:solidFill>
                  <a:schemeClr val="tx1"/>
                </a:solidFill>
                <a:latin typeface="Calibri" charset="0"/>
                <a:ea typeface="SimSun" charset="0"/>
              </a:defRPr>
            </a:lvl9pPr>
          </a:lstStyle>
          <a:p>
            <a:r>
              <a:rPr lang="zh-CN" altLang="zh-CN" sz="1600" b="1" dirty="0">
                <a:solidFill>
                  <a:schemeClr val="bg1"/>
                </a:solidFill>
                <a:latin typeface="微软雅黑" charset="0"/>
                <a:ea typeface="微软雅黑" charset="0"/>
              </a:rPr>
              <a:t>Add  your itle here</a:t>
            </a:r>
          </a:p>
        </p:txBody>
      </p:sp>
      <p:cxnSp>
        <p:nvCxnSpPr>
          <p:cNvPr id="26" name="直接连接符 25"/>
          <p:cNvCxnSpPr/>
          <p:nvPr/>
        </p:nvCxnSpPr>
        <p:spPr>
          <a:xfrm>
            <a:off x="814388" y="4454525"/>
            <a:ext cx="533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descr="/Users/foysal/Desktop/DIU Lectures /close-up-annual-report-with-ballpoint.jpgclose-up-annual-report-with-ballpoint"/>
          <p:cNvPicPr>
            <a:picLocks noChangeAspect="1"/>
          </p:cNvPicPr>
          <p:nvPr/>
        </p:nvPicPr>
        <p:blipFill>
          <a:blip r:embed="rId2"/>
          <a:srcRect/>
          <a:stretch>
            <a:fillRect/>
          </a:stretch>
        </p:blipFill>
        <p:spPr>
          <a:xfrm>
            <a:off x="0" y="429"/>
            <a:ext cx="5096435" cy="3397250"/>
          </a:xfrm>
          <a:prstGeom prst="rect">
            <a:avLst/>
          </a:prstGeom>
        </p:spPr>
      </p:pic>
      <p:sp>
        <p:nvSpPr>
          <p:cNvPr id="3" name="Title 2"/>
          <p:cNvSpPr>
            <a:spLocks noGrp="1"/>
          </p:cNvSpPr>
          <p:nvPr>
            <p:ph type="title"/>
          </p:nvPr>
        </p:nvSpPr>
        <p:spPr>
          <a:xfrm>
            <a:off x="5230906" y="827903"/>
            <a:ext cx="6858000" cy="2792627"/>
          </a:xfrm>
        </p:spPr>
        <p:txBody>
          <a:bodyPr/>
          <a:lstStyle/>
          <a:p>
            <a:br>
              <a:rPr lang="en-US" sz="3000" dirty="0">
                <a:latin typeface="Cambria" charset="0"/>
                <a:ea typeface="Cambria" charset="0"/>
                <a:cs typeface="Cambria" charset="0"/>
              </a:rPr>
            </a:br>
            <a:r>
              <a:rPr lang="en-US" sz="3000" dirty="0">
                <a:latin typeface="Cambria" charset="0"/>
                <a:ea typeface="Cambria" charset="0"/>
                <a:cs typeface="Cambria" charset="0"/>
              </a:rPr>
              <a:t>Lecture: 1</a:t>
            </a:r>
            <a:br>
              <a:rPr lang="en-US" sz="3600" dirty="0">
                <a:latin typeface="+mn-lt"/>
                <a:ea typeface="Times New Roman" panose="02020603050405020304" charset="0"/>
                <a:cs typeface="Times New Roman" panose="02020603050405020304" charset="0"/>
              </a:rPr>
            </a:br>
            <a:br>
              <a:rPr lang="en-US" sz="3600" dirty="0">
                <a:latin typeface="+mn-lt"/>
                <a:ea typeface="Times New Roman" panose="02020603050405020304" charset="0"/>
                <a:cs typeface="Times New Roman" panose="02020603050405020304" charset="0"/>
              </a:rPr>
            </a:br>
            <a:r>
              <a:rPr lang="en-US" sz="3000" dirty="0">
                <a:latin typeface="Cambria" charset="0"/>
                <a:sym typeface="+mn-ea"/>
              </a:rPr>
              <a:t>The Strategic Approach to Human Resource Management</a:t>
            </a:r>
          </a:p>
        </p:txBody>
      </p:sp>
      <p:pic>
        <p:nvPicPr>
          <p:cNvPr id="6" name="Picture 5" descr="/Users/foysal/Desktop/DIU Lectures /tablet-with-annual-report.jpgtablet-with-annual-report"/>
          <p:cNvPicPr>
            <a:picLocks noChangeAspect="1"/>
          </p:cNvPicPr>
          <p:nvPr/>
        </p:nvPicPr>
        <p:blipFill>
          <a:blip r:embed="rId3">
            <a:lum bright="-6000"/>
          </a:blip>
          <a:srcRect/>
          <a:stretch>
            <a:fillRect/>
          </a:stretch>
        </p:blipFill>
        <p:spPr>
          <a:xfrm>
            <a:off x="-635" y="3429000"/>
            <a:ext cx="5097780" cy="3398520"/>
          </a:xfrm>
          <a:prstGeom prst="rect">
            <a:avLst/>
          </a:prstGeom>
        </p:spPr>
      </p:pic>
      <p:sp>
        <p:nvSpPr>
          <p:cNvPr id="22" name="Title 2"/>
          <p:cNvSpPr txBox="1"/>
          <p:nvPr/>
        </p:nvSpPr>
        <p:spPr bwMode="auto">
          <a:xfrm>
            <a:off x="5356062" y="3861594"/>
            <a:ext cx="3576918"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SimSun" pitchFamily="2" charset="-122"/>
              </a:defRPr>
            </a:lvl9pPr>
          </a:lstStyle>
          <a:p>
            <a:pPr>
              <a:buFontTx/>
            </a:pPr>
            <a:r>
              <a:rPr lang="en-US" sz="2000" b="1" i="1" dirty="0">
                <a:latin typeface="Cambria" charset="0"/>
                <a:ea typeface="Cambria" charset="0"/>
                <a:cs typeface="Cambria" charset="0"/>
              </a:rPr>
              <a:t>By</a:t>
            </a:r>
            <a:r>
              <a:rPr lang="en-US" sz="2000" b="1" dirty="0">
                <a:latin typeface="Cambria" charset="0"/>
                <a:ea typeface="Cambria" charset="0"/>
                <a:cs typeface="Cambria" charset="0"/>
              </a:rPr>
              <a:t> Dr. AKM </a:t>
            </a:r>
            <a:r>
              <a:rPr lang="en-US" sz="2000" b="1" dirty="0" err="1">
                <a:latin typeface="Cambria" charset="0"/>
                <a:ea typeface="Cambria" charset="0"/>
                <a:cs typeface="Cambria" charset="0"/>
              </a:rPr>
              <a:t>Mohsin</a:t>
            </a:r>
            <a:endParaRPr lang="en-US" sz="2000" b="1" dirty="0">
              <a:latin typeface="Cambria" charset="0"/>
              <a:ea typeface="Cambria" charset="0"/>
              <a:cs typeface="Cambria" charset="0"/>
            </a:endParaRPr>
          </a:p>
          <a:p>
            <a:pPr>
              <a:buFontTx/>
            </a:pPr>
            <a:endParaRPr lang="en-US" sz="2000" b="1" dirty="0">
              <a:latin typeface="Cambria" charset="0"/>
              <a:ea typeface="Cambria" charset="0"/>
              <a:cs typeface="Cambria" charset="0"/>
            </a:endParaRPr>
          </a:p>
          <a:p>
            <a:pPr>
              <a:buFontTx/>
            </a:pPr>
            <a:r>
              <a:rPr lang="en-US" sz="2000" b="1" dirty="0">
                <a:latin typeface="Cambria" charset="0"/>
                <a:ea typeface="Cambria" charset="0"/>
                <a:cs typeface="Cambria" charset="0"/>
              </a:rPr>
              <a:t>September 15, 2021</a:t>
            </a:r>
          </a:p>
        </p:txBody>
      </p:sp>
      <p:cxnSp>
        <p:nvCxnSpPr>
          <p:cNvPr id="10" name="Straight Connector 9"/>
          <p:cNvCxnSpPr/>
          <p:nvPr/>
        </p:nvCxnSpPr>
        <p:spPr>
          <a:xfrm>
            <a:off x="5314315" y="2340610"/>
            <a:ext cx="6651625" cy="0"/>
          </a:xfrm>
          <a:prstGeom prst="line">
            <a:avLst/>
          </a:prstGeom>
          <a:ln w="28575"/>
        </p:spPr>
        <p:style>
          <a:lnRef idx="3">
            <a:schemeClr val="accent5"/>
          </a:lnRef>
          <a:fillRef idx="0">
            <a:schemeClr val="accent5"/>
          </a:fillRef>
          <a:effectRef idx="2">
            <a:schemeClr val="accent5"/>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3248" y="5150224"/>
            <a:ext cx="2043954" cy="200361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03200"/>
            <a:ext cx="134938" cy="56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9248" name="文本框 3"/>
          <p:cNvSpPr txBox="1">
            <a:spLocks noChangeArrowheads="1"/>
          </p:cNvSpPr>
          <p:nvPr/>
        </p:nvSpPr>
        <p:spPr bwMode="auto">
          <a:xfrm>
            <a:off x="134938" y="257175"/>
            <a:ext cx="6204078"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SimSun" charset="0"/>
              </a:defRPr>
            </a:lvl1pPr>
            <a:lvl2pPr>
              <a:defRPr>
                <a:solidFill>
                  <a:schemeClr val="tx1"/>
                </a:solidFill>
                <a:latin typeface="Calibri" charset="0"/>
                <a:ea typeface="SimSun" charset="0"/>
              </a:defRPr>
            </a:lvl2pPr>
            <a:lvl3pPr>
              <a:defRPr>
                <a:solidFill>
                  <a:schemeClr val="tx1"/>
                </a:solidFill>
                <a:latin typeface="Calibri" charset="0"/>
                <a:ea typeface="SimSun" charset="0"/>
              </a:defRPr>
            </a:lvl3pPr>
            <a:lvl4pPr>
              <a:defRPr>
                <a:solidFill>
                  <a:schemeClr val="tx1"/>
                </a:solidFill>
                <a:latin typeface="Calibri" charset="0"/>
                <a:ea typeface="SimSun" charset="0"/>
              </a:defRPr>
            </a:lvl4pPr>
            <a:lvl5pPr>
              <a:defRPr>
                <a:solidFill>
                  <a:schemeClr val="tx1"/>
                </a:solidFill>
                <a:latin typeface="Calibri" charset="0"/>
                <a:ea typeface="SimSun" charset="0"/>
              </a:defRPr>
            </a:lvl5pPr>
            <a:lvl6pPr fontAlgn="base">
              <a:spcBef>
                <a:spcPct val="0"/>
              </a:spcBef>
              <a:spcAft>
                <a:spcPct val="0"/>
              </a:spcAft>
              <a:buFont typeface="Arial" panose="020B0604020202090204" pitchFamily="34" charset="0"/>
              <a:defRPr>
                <a:solidFill>
                  <a:schemeClr val="tx1"/>
                </a:solidFill>
                <a:latin typeface="Calibri" charset="0"/>
                <a:ea typeface="SimSun" charset="0"/>
              </a:defRPr>
            </a:lvl6pPr>
            <a:lvl7pPr fontAlgn="base">
              <a:spcBef>
                <a:spcPct val="0"/>
              </a:spcBef>
              <a:spcAft>
                <a:spcPct val="0"/>
              </a:spcAft>
              <a:buFont typeface="Arial" panose="020B0604020202090204" pitchFamily="34" charset="0"/>
              <a:defRPr>
                <a:solidFill>
                  <a:schemeClr val="tx1"/>
                </a:solidFill>
                <a:latin typeface="Calibri" charset="0"/>
                <a:ea typeface="SimSun" charset="0"/>
              </a:defRPr>
            </a:lvl7pPr>
            <a:lvl8pPr fontAlgn="base">
              <a:spcBef>
                <a:spcPct val="0"/>
              </a:spcBef>
              <a:spcAft>
                <a:spcPct val="0"/>
              </a:spcAft>
              <a:buFont typeface="Arial" panose="020B0604020202090204" pitchFamily="34" charset="0"/>
              <a:defRPr>
                <a:solidFill>
                  <a:schemeClr val="tx1"/>
                </a:solidFill>
                <a:latin typeface="Calibri" charset="0"/>
                <a:ea typeface="SimSun" charset="0"/>
              </a:defRPr>
            </a:lvl8pPr>
            <a:lvl9pPr fontAlgn="base">
              <a:spcBef>
                <a:spcPct val="0"/>
              </a:spcBef>
              <a:spcAft>
                <a:spcPct val="0"/>
              </a:spcAft>
              <a:buFont typeface="Arial" panose="020B0604020202090204" pitchFamily="34" charset="0"/>
              <a:defRPr>
                <a:solidFill>
                  <a:schemeClr val="tx1"/>
                </a:solidFill>
                <a:latin typeface="Calibri" charset="0"/>
                <a:ea typeface="SimSun" charset="0"/>
              </a:defRPr>
            </a:lvl9pPr>
          </a:lstStyle>
          <a:p>
            <a:r>
              <a:rPr lang="en-US" altLang="zh-CN" sz="2800" b="1" dirty="0">
                <a:latin typeface="+mj-lt"/>
                <a:ea typeface="微软雅黑" charset="0"/>
                <a:cs typeface="+mj-lt"/>
              </a:rPr>
              <a:t>Strategic HRM-Real life example</a:t>
            </a:r>
            <a:r>
              <a:rPr lang="en-US" altLang="zh-CN" sz="2800" b="1">
                <a:latin typeface="+mj-lt"/>
                <a:ea typeface="微软雅黑" charset="0"/>
                <a:cs typeface="+mj-lt"/>
              </a:rPr>
              <a:t> </a:t>
            </a:r>
            <a:endParaRPr lang="en-US" altLang="zh-CN" sz="2800" b="1" dirty="0">
              <a:latin typeface="+mj-lt"/>
              <a:ea typeface="微软雅黑" charset="0"/>
              <a:cs typeface="+mj-lt"/>
            </a:endParaRPr>
          </a:p>
        </p:txBody>
      </p:sp>
      <p:sp>
        <p:nvSpPr>
          <p:cNvPr id="2" name="Text Box 1"/>
          <p:cNvSpPr txBox="1"/>
          <p:nvPr/>
        </p:nvSpPr>
        <p:spPr>
          <a:xfrm>
            <a:off x="3277235" y="1277620"/>
            <a:ext cx="5636895" cy="460375"/>
          </a:xfrm>
          <a:prstGeom prst="rect">
            <a:avLst/>
          </a:prstGeom>
          <a:noFill/>
        </p:spPr>
        <p:txBody>
          <a:bodyPr wrap="square" rtlCol="0">
            <a:spAutoFit/>
          </a:bodyPr>
          <a:lstStyle/>
          <a:p>
            <a:r>
              <a:rPr lang="en-US" sz="2400"/>
              <a:t>Dafoodil International Hospital Ltd.</a:t>
            </a:r>
          </a:p>
        </p:txBody>
      </p:sp>
      <p:sp>
        <p:nvSpPr>
          <p:cNvPr id="3" name="Text Box 2"/>
          <p:cNvSpPr txBox="1"/>
          <p:nvPr/>
        </p:nvSpPr>
        <p:spPr>
          <a:xfrm>
            <a:off x="3469640" y="1985645"/>
            <a:ext cx="4780280" cy="460375"/>
          </a:xfrm>
          <a:prstGeom prst="rect">
            <a:avLst/>
          </a:prstGeom>
          <a:noFill/>
        </p:spPr>
        <p:txBody>
          <a:bodyPr wrap="square" rtlCol="0">
            <a:spAutoFit/>
          </a:bodyPr>
          <a:lstStyle/>
          <a:p>
            <a:pPr algn="ctr"/>
            <a:r>
              <a:rPr lang="en-US" sz="2400" i="1">
                <a:gradFill>
                  <a:gsLst>
                    <a:gs pos="0">
                      <a:srgbClr val="012D86"/>
                    </a:gs>
                    <a:gs pos="100000">
                      <a:srgbClr val="0E2557"/>
                    </a:gs>
                  </a:gsLst>
                  <a:lin scaled="0"/>
                </a:gradFill>
              </a:rPr>
              <a:t>The Journey of..........</a:t>
            </a:r>
          </a:p>
        </p:txBody>
      </p:sp>
      <p:sp>
        <p:nvSpPr>
          <p:cNvPr id="4" name="Rectangle 3"/>
          <p:cNvSpPr/>
          <p:nvPr/>
        </p:nvSpPr>
        <p:spPr>
          <a:xfrm>
            <a:off x="3469640" y="2805430"/>
            <a:ext cx="4969510" cy="111823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a:t>High-quality and low-price strategy</a:t>
            </a:r>
            <a:r>
              <a:rPr lang="en-US" b="1"/>
              <a:t> </a:t>
            </a:r>
          </a:p>
        </p:txBody>
      </p:sp>
      <p:sp>
        <p:nvSpPr>
          <p:cNvPr id="6" name="Rectangle 5"/>
          <p:cNvSpPr/>
          <p:nvPr/>
        </p:nvSpPr>
        <p:spPr>
          <a:xfrm>
            <a:off x="3469640" y="4681220"/>
            <a:ext cx="4969510" cy="1117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a:t>High-quality and high-price strategy </a:t>
            </a:r>
          </a:p>
        </p:txBody>
      </p:sp>
      <p:sp>
        <p:nvSpPr>
          <p:cNvPr id="8" name="Curved Left Arrow 7"/>
          <p:cNvSpPr/>
          <p:nvPr/>
        </p:nvSpPr>
        <p:spPr>
          <a:xfrm>
            <a:off x="8439150" y="3068320"/>
            <a:ext cx="2048510" cy="27305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03200"/>
            <a:ext cx="134938" cy="56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9248" name="文本框 3"/>
          <p:cNvSpPr txBox="1">
            <a:spLocks noChangeArrowheads="1"/>
          </p:cNvSpPr>
          <p:nvPr/>
        </p:nvSpPr>
        <p:spPr bwMode="auto">
          <a:xfrm>
            <a:off x="135255" y="257175"/>
            <a:ext cx="823785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SimSun" charset="0"/>
              </a:defRPr>
            </a:lvl1pPr>
            <a:lvl2pPr>
              <a:defRPr>
                <a:solidFill>
                  <a:schemeClr val="tx1"/>
                </a:solidFill>
                <a:latin typeface="Calibri" charset="0"/>
                <a:ea typeface="SimSun" charset="0"/>
              </a:defRPr>
            </a:lvl2pPr>
            <a:lvl3pPr>
              <a:defRPr>
                <a:solidFill>
                  <a:schemeClr val="tx1"/>
                </a:solidFill>
                <a:latin typeface="Calibri" charset="0"/>
                <a:ea typeface="SimSun" charset="0"/>
              </a:defRPr>
            </a:lvl3pPr>
            <a:lvl4pPr>
              <a:defRPr>
                <a:solidFill>
                  <a:schemeClr val="tx1"/>
                </a:solidFill>
                <a:latin typeface="Calibri" charset="0"/>
                <a:ea typeface="SimSun" charset="0"/>
              </a:defRPr>
            </a:lvl4pPr>
            <a:lvl5pPr>
              <a:defRPr>
                <a:solidFill>
                  <a:schemeClr val="tx1"/>
                </a:solidFill>
                <a:latin typeface="Calibri" charset="0"/>
                <a:ea typeface="SimSun" charset="0"/>
              </a:defRPr>
            </a:lvl5pPr>
            <a:lvl6pPr fontAlgn="base">
              <a:spcBef>
                <a:spcPct val="0"/>
              </a:spcBef>
              <a:spcAft>
                <a:spcPct val="0"/>
              </a:spcAft>
              <a:buFont typeface="Arial" panose="020B0604020202090204" pitchFamily="34" charset="0"/>
              <a:defRPr>
                <a:solidFill>
                  <a:schemeClr val="tx1"/>
                </a:solidFill>
                <a:latin typeface="Calibri" charset="0"/>
                <a:ea typeface="SimSun" charset="0"/>
              </a:defRPr>
            </a:lvl6pPr>
            <a:lvl7pPr fontAlgn="base">
              <a:spcBef>
                <a:spcPct val="0"/>
              </a:spcBef>
              <a:spcAft>
                <a:spcPct val="0"/>
              </a:spcAft>
              <a:buFont typeface="Arial" panose="020B0604020202090204" pitchFamily="34" charset="0"/>
              <a:defRPr>
                <a:solidFill>
                  <a:schemeClr val="tx1"/>
                </a:solidFill>
                <a:latin typeface="Calibri" charset="0"/>
                <a:ea typeface="SimSun" charset="0"/>
              </a:defRPr>
            </a:lvl7pPr>
            <a:lvl8pPr fontAlgn="base">
              <a:spcBef>
                <a:spcPct val="0"/>
              </a:spcBef>
              <a:spcAft>
                <a:spcPct val="0"/>
              </a:spcAft>
              <a:buFont typeface="Arial" panose="020B0604020202090204" pitchFamily="34" charset="0"/>
              <a:defRPr>
                <a:solidFill>
                  <a:schemeClr val="tx1"/>
                </a:solidFill>
                <a:latin typeface="Calibri" charset="0"/>
                <a:ea typeface="SimSun" charset="0"/>
              </a:defRPr>
            </a:lvl8pPr>
            <a:lvl9pPr fontAlgn="base">
              <a:spcBef>
                <a:spcPct val="0"/>
              </a:spcBef>
              <a:spcAft>
                <a:spcPct val="0"/>
              </a:spcAft>
              <a:buFont typeface="Arial" panose="020B0604020202090204" pitchFamily="34" charset="0"/>
              <a:defRPr>
                <a:solidFill>
                  <a:schemeClr val="tx1"/>
                </a:solidFill>
                <a:latin typeface="Calibri" charset="0"/>
                <a:ea typeface="SimSun" charset="0"/>
              </a:defRPr>
            </a:lvl9pPr>
          </a:lstStyle>
          <a:p>
            <a:r>
              <a:rPr lang="en-US" altLang="zh-CN" sz="2800" b="1" dirty="0">
                <a:latin typeface="+mj-lt"/>
                <a:ea typeface="微软雅黑" charset="0"/>
                <a:cs typeface="+mj-lt"/>
              </a:rPr>
              <a:t>let's take an example of Starbucks............</a:t>
            </a:r>
            <a:r>
              <a:rPr lang="en-US" altLang="zh-CN" sz="2400" b="1">
                <a:latin typeface="微软雅黑" charset="0"/>
                <a:ea typeface="微软雅黑" charset="0"/>
              </a:rPr>
              <a:t> </a:t>
            </a:r>
            <a:endParaRPr lang="zh-CN" altLang="en-US" sz="2400" b="1" dirty="0">
              <a:latin typeface="微软雅黑" charset="0"/>
              <a:ea typeface="微软雅黑" charset="0"/>
            </a:endParaRPr>
          </a:p>
        </p:txBody>
      </p:sp>
      <p:pic>
        <p:nvPicPr>
          <p:cNvPr id="7" name="Picture 6" descr="Screenshot 2021-08-09 at 2.15.42 AM"/>
          <p:cNvPicPr>
            <a:picLocks noChangeAspect="1"/>
          </p:cNvPicPr>
          <p:nvPr/>
        </p:nvPicPr>
        <p:blipFill>
          <a:blip r:embed="rId2">
            <a:lum bright="12000" contrast="6000"/>
          </a:blip>
          <a:stretch>
            <a:fillRect/>
          </a:stretch>
        </p:blipFill>
        <p:spPr>
          <a:xfrm>
            <a:off x="1066800" y="1084580"/>
            <a:ext cx="10058400" cy="538670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2785" y="1252855"/>
            <a:ext cx="10515600" cy="4351338"/>
          </a:xfrm>
        </p:spPr>
        <p:txBody>
          <a:bodyPr/>
          <a:lstStyle/>
          <a:p>
            <a:pPr>
              <a:lnSpc>
                <a:spcPct val="100000"/>
              </a:lnSpc>
              <a:spcAft>
                <a:spcPts val="800"/>
              </a:spcAft>
              <a:buFont typeface="Wingdings" panose="05000000000000000000" charset="0"/>
              <a:buChar char=""/>
            </a:pPr>
            <a:r>
              <a:rPr lang="en-US" sz="2000">
                <a:cs typeface="+mn-lt"/>
              </a:rPr>
              <a:t>The process by which an organization aligns its HR policies with the organization policies and stratigies. </a:t>
            </a:r>
            <a:endParaRPr lang="en-US" sz="2400">
              <a:cs typeface="+mn-lt"/>
            </a:endParaRPr>
          </a:p>
          <a:p>
            <a:pPr lvl="1">
              <a:lnSpc>
                <a:spcPct val="90000"/>
              </a:lnSpc>
              <a:spcAft>
                <a:spcPts val="800"/>
              </a:spcAft>
              <a:buFont typeface="Wingdings" panose="05000000000000000000" charset="0"/>
              <a:buChar char=""/>
            </a:pPr>
            <a:r>
              <a:rPr lang="en-US" sz="2000" b="1">
                <a:cs typeface="+mn-lt"/>
              </a:rPr>
              <a:t>Best practice approach </a:t>
            </a:r>
            <a:endParaRPr lang="en-US" sz="2000">
              <a:cs typeface="+mn-lt"/>
            </a:endParaRPr>
          </a:p>
          <a:p>
            <a:pPr lvl="2">
              <a:lnSpc>
                <a:spcPct val="90000"/>
              </a:lnSpc>
              <a:spcAft>
                <a:spcPts val="800"/>
              </a:spcAft>
              <a:buFont typeface="Wingdings" panose="05000000000000000000" charset="0"/>
              <a:buChar char=""/>
            </a:pPr>
            <a:r>
              <a:rPr lang="en-US">
                <a:cs typeface="+mn-lt"/>
              </a:rPr>
              <a:t>Employment Security</a:t>
            </a:r>
          </a:p>
          <a:p>
            <a:pPr lvl="2">
              <a:lnSpc>
                <a:spcPct val="90000"/>
              </a:lnSpc>
              <a:spcAft>
                <a:spcPts val="800"/>
              </a:spcAft>
              <a:buFont typeface="Wingdings" panose="05000000000000000000" charset="0"/>
              <a:buChar char=""/>
            </a:pPr>
            <a:r>
              <a:rPr lang="en-US">
                <a:cs typeface="+mn-lt"/>
              </a:rPr>
              <a:t>Selective hiring of new personnel </a:t>
            </a:r>
          </a:p>
          <a:p>
            <a:pPr lvl="2">
              <a:lnSpc>
                <a:spcPct val="90000"/>
              </a:lnSpc>
              <a:spcAft>
                <a:spcPts val="800"/>
              </a:spcAft>
              <a:buFont typeface="Wingdings" panose="05000000000000000000" charset="0"/>
              <a:buChar char=""/>
            </a:pPr>
            <a:r>
              <a:rPr lang="en-US">
                <a:cs typeface="+mn-lt"/>
              </a:rPr>
              <a:t>Self-management teams and decentralized decision making </a:t>
            </a:r>
          </a:p>
          <a:p>
            <a:pPr lvl="2">
              <a:lnSpc>
                <a:spcPct val="90000"/>
              </a:lnSpc>
              <a:spcAft>
                <a:spcPts val="800"/>
              </a:spcAft>
              <a:buFont typeface="Wingdings" panose="05000000000000000000" charset="0"/>
              <a:buChar char=""/>
            </a:pPr>
            <a:r>
              <a:rPr lang="en-US">
                <a:cs typeface="+mn-lt"/>
              </a:rPr>
              <a:t>comparatively high compensation contingent on organizational performance </a:t>
            </a:r>
          </a:p>
          <a:p>
            <a:pPr lvl="2">
              <a:lnSpc>
                <a:spcPct val="90000"/>
              </a:lnSpc>
              <a:spcAft>
                <a:spcPts val="800"/>
              </a:spcAft>
              <a:buFont typeface="Wingdings" panose="05000000000000000000" charset="0"/>
              <a:buChar char=""/>
            </a:pPr>
            <a:r>
              <a:rPr lang="en-US">
                <a:cs typeface="+mn-lt"/>
              </a:rPr>
              <a:t>Extensive Training</a:t>
            </a:r>
          </a:p>
          <a:p>
            <a:pPr lvl="2">
              <a:lnSpc>
                <a:spcPct val="90000"/>
              </a:lnSpc>
              <a:spcAft>
                <a:spcPts val="800"/>
              </a:spcAft>
              <a:buFont typeface="Wingdings" panose="05000000000000000000" charset="0"/>
              <a:buChar char=""/>
            </a:pPr>
            <a:r>
              <a:rPr lang="en-US">
                <a:cs typeface="+mn-lt"/>
              </a:rPr>
              <a:t>Reduce status distinction and barriers</a:t>
            </a:r>
          </a:p>
          <a:p>
            <a:pPr lvl="2">
              <a:lnSpc>
                <a:spcPct val="90000"/>
              </a:lnSpc>
              <a:spcAft>
                <a:spcPts val="800"/>
              </a:spcAft>
              <a:buFont typeface="Wingdings" panose="05000000000000000000" charset="0"/>
              <a:buChar char=""/>
            </a:pPr>
            <a:r>
              <a:rPr lang="en-US">
                <a:cs typeface="+mn-lt"/>
              </a:rPr>
              <a:t>Extensive sharing of financial and performance information.</a:t>
            </a:r>
            <a:endParaRPr lang="en-US" sz="1665"/>
          </a:p>
          <a:p>
            <a:pPr lvl="2">
              <a:buFont typeface="Wingdings" panose="05000000000000000000" charset="0"/>
              <a:buChar char=""/>
            </a:pPr>
            <a:endParaRPr lang="en-US" sz="2000"/>
          </a:p>
        </p:txBody>
      </p:sp>
      <p:sp>
        <p:nvSpPr>
          <p:cNvPr id="5" name="矩形 4"/>
          <p:cNvSpPr/>
          <p:nvPr/>
        </p:nvSpPr>
        <p:spPr>
          <a:xfrm>
            <a:off x="0" y="203200"/>
            <a:ext cx="134938" cy="56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9248" name="文本框 3"/>
          <p:cNvSpPr txBox="1">
            <a:spLocks noChangeArrowheads="1"/>
          </p:cNvSpPr>
          <p:nvPr/>
        </p:nvSpPr>
        <p:spPr bwMode="auto">
          <a:xfrm>
            <a:off x="135255" y="257175"/>
            <a:ext cx="823785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SimSun" charset="0"/>
              </a:defRPr>
            </a:lvl1pPr>
            <a:lvl2pPr>
              <a:defRPr>
                <a:solidFill>
                  <a:schemeClr val="tx1"/>
                </a:solidFill>
                <a:latin typeface="Calibri" charset="0"/>
                <a:ea typeface="SimSun" charset="0"/>
              </a:defRPr>
            </a:lvl2pPr>
            <a:lvl3pPr>
              <a:defRPr>
                <a:solidFill>
                  <a:schemeClr val="tx1"/>
                </a:solidFill>
                <a:latin typeface="Calibri" charset="0"/>
                <a:ea typeface="SimSun" charset="0"/>
              </a:defRPr>
            </a:lvl3pPr>
            <a:lvl4pPr>
              <a:defRPr>
                <a:solidFill>
                  <a:schemeClr val="tx1"/>
                </a:solidFill>
                <a:latin typeface="Calibri" charset="0"/>
                <a:ea typeface="SimSun" charset="0"/>
              </a:defRPr>
            </a:lvl4pPr>
            <a:lvl5pPr>
              <a:defRPr>
                <a:solidFill>
                  <a:schemeClr val="tx1"/>
                </a:solidFill>
                <a:latin typeface="Calibri" charset="0"/>
                <a:ea typeface="SimSun" charset="0"/>
              </a:defRPr>
            </a:lvl5pPr>
            <a:lvl6pPr fontAlgn="base">
              <a:spcBef>
                <a:spcPct val="0"/>
              </a:spcBef>
              <a:spcAft>
                <a:spcPct val="0"/>
              </a:spcAft>
              <a:buFont typeface="Arial" panose="020B0604020202090204" pitchFamily="34" charset="0"/>
              <a:defRPr>
                <a:solidFill>
                  <a:schemeClr val="tx1"/>
                </a:solidFill>
                <a:latin typeface="Calibri" charset="0"/>
                <a:ea typeface="SimSun" charset="0"/>
              </a:defRPr>
            </a:lvl6pPr>
            <a:lvl7pPr fontAlgn="base">
              <a:spcBef>
                <a:spcPct val="0"/>
              </a:spcBef>
              <a:spcAft>
                <a:spcPct val="0"/>
              </a:spcAft>
              <a:buFont typeface="Arial" panose="020B0604020202090204" pitchFamily="34" charset="0"/>
              <a:defRPr>
                <a:solidFill>
                  <a:schemeClr val="tx1"/>
                </a:solidFill>
                <a:latin typeface="Calibri" charset="0"/>
                <a:ea typeface="SimSun" charset="0"/>
              </a:defRPr>
            </a:lvl7pPr>
            <a:lvl8pPr fontAlgn="base">
              <a:spcBef>
                <a:spcPct val="0"/>
              </a:spcBef>
              <a:spcAft>
                <a:spcPct val="0"/>
              </a:spcAft>
              <a:buFont typeface="Arial" panose="020B0604020202090204" pitchFamily="34" charset="0"/>
              <a:defRPr>
                <a:solidFill>
                  <a:schemeClr val="tx1"/>
                </a:solidFill>
                <a:latin typeface="Calibri" charset="0"/>
                <a:ea typeface="SimSun" charset="0"/>
              </a:defRPr>
            </a:lvl8pPr>
            <a:lvl9pPr fontAlgn="base">
              <a:spcBef>
                <a:spcPct val="0"/>
              </a:spcBef>
              <a:spcAft>
                <a:spcPct val="0"/>
              </a:spcAft>
              <a:buFont typeface="Arial" panose="020B0604020202090204" pitchFamily="34" charset="0"/>
              <a:defRPr>
                <a:solidFill>
                  <a:schemeClr val="tx1"/>
                </a:solidFill>
                <a:latin typeface="Calibri" charset="0"/>
                <a:ea typeface="SimSun" charset="0"/>
              </a:defRPr>
            </a:lvl9pPr>
          </a:lstStyle>
          <a:p>
            <a:r>
              <a:rPr lang="en-US" altLang="zh-CN" sz="2800" b="1" dirty="0">
                <a:latin typeface="+mj-lt"/>
                <a:ea typeface="微软雅黑" charset="0"/>
                <a:cs typeface="+mj-lt"/>
              </a:rPr>
              <a:t> Strategic HRM-</a:t>
            </a:r>
            <a:r>
              <a:rPr lang="en-US" sz="2800" b="1">
                <a:cs typeface="+mn-lt"/>
                <a:sym typeface="+mn-ea"/>
              </a:rPr>
              <a:t>Best practice approach</a:t>
            </a:r>
            <a:r>
              <a:rPr lang="en-US" altLang="zh-CN" sz="2800" b="1" dirty="0">
                <a:latin typeface="+mj-lt"/>
                <a:ea typeface="微软雅黑" charset="0"/>
                <a:cs typeface="+mj-lt"/>
              </a:rPr>
              <a:t> </a:t>
            </a:r>
            <a:r>
              <a:rPr lang="en-US" altLang="zh-CN" sz="2400" b="1">
                <a:latin typeface="微软雅黑" charset="0"/>
                <a:ea typeface="微软雅黑" charset="0"/>
              </a:rPr>
              <a:t> </a:t>
            </a:r>
            <a:endParaRPr lang="zh-CN" altLang="en-US" sz="2400" b="1" dirty="0">
              <a:latin typeface="微软雅黑" charset="0"/>
              <a:ea typeface="微软雅黑"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7390" y="1457325"/>
            <a:ext cx="7987665" cy="4351655"/>
          </a:xfrm>
        </p:spPr>
        <p:txBody>
          <a:bodyPr/>
          <a:lstStyle/>
          <a:p>
            <a:pPr>
              <a:lnSpc>
                <a:spcPct val="100000"/>
              </a:lnSpc>
              <a:spcAft>
                <a:spcPts val="800"/>
              </a:spcAft>
              <a:buFont typeface="Wingdings" panose="05000000000000000000" charset="0"/>
              <a:buChar char=""/>
            </a:pPr>
            <a:r>
              <a:rPr lang="en-US" sz="2000" b="1">
                <a:cs typeface="+mn-lt"/>
              </a:rPr>
              <a:t>Contengency Approach</a:t>
            </a:r>
            <a:endParaRPr lang="en-US" sz="2400">
              <a:cs typeface="+mn-lt"/>
            </a:endParaRPr>
          </a:p>
          <a:p>
            <a:pPr lvl="1">
              <a:lnSpc>
                <a:spcPct val="90000"/>
              </a:lnSpc>
              <a:spcAft>
                <a:spcPts val="800"/>
              </a:spcAft>
              <a:buFont typeface="Wingdings" panose="05000000000000000000" charset="0"/>
              <a:buChar char=""/>
            </a:pPr>
            <a:r>
              <a:rPr lang="en-US" sz="2000">
                <a:cs typeface="+mn-lt"/>
              </a:rPr>
              <a:t>Best practice are </a:t>
            </a:r>
            <a:r>
              <a:rPr lang="en-US" sz="2000">
                <a:solidFill>
                  <a:srgbClr val="FF0000"/>
                </a:solidFill>
                <a:cs typeface="+mn-lt"/>
              </a:rPr>
              <a:t>CONTENGENT</a:t>
            </a:r>
            <a:r>
              <a:rPr lang="en-US" sz="2000">
                <a:cs typeface="+mn-lt"/>
              </a:rPr>
              <a:t> on </a:t>
            </a:r>
          </a:p>
          <a:p>
            <a:pPr lvl="2">
              <a:lnSpc>
                <a:spcPct val="90000"/>
              </a:lnSpc>
              <a:spcAft>
                <a:spcPts val="800"/>
              </a:spcAft>
              <a:buFont typeface="Wingdings" panose="05000000000000000000" charset="0"/>
              <a:buChar char=""/>
            </a:pPr>
            <a:r>
              <a:rPr lang="en-US">
                <a:cs typeface="+mn-lt"/>
              </a:rPr>
              <a:t>Organizational Strategy</a:t>
            </a:r>
          </a:p>
          <a:p>
            <a:pPr lvl="2">
              <a:lnSpc>
                <a:spcPct val="90000"/>
              </a:lnSpc>
              <a:spcAft>
                <a:spcPts val="800"/>
              </a:spcAft>
              <a:buFont typeface="Wingdings" panose="05000000000000000000" charset="0"/>
              <a:buChar char=""/>
            </a:pPr>
            <a:r>
              <a:rPr lang="en-US">
                <a:cs typeface="+mn-lt"/>
              </a:rPr>
              <a:t>Organizational Culture</a:t>
            </a:r>
          </a:p>
          <a:p>
            <a:pPr lvl="2">
              <a:lnSpc>
                <a:spcPct val="90000"/>
              </a:lnSpc>
              <a:spcAft>
                <a:spcPts val="800"/>
              </a:spcAft>
              <a:buFont typeface="Wingdings" panose="05000000000000000000" charset="0"/>
              <a:buChar char=""/>
            </a:pPr>
            <a:r>
              <a:rPr lang="en-US">
                <a:cs typeface="+mn-lt"/>
              </a:rPr>
              <a:t>Environmental Constraints</a:t>
            </a:r>
          </a:p>
          <a:p>
            <a:pPr lvl="3">
              <a:lnSpc>
                <a:spcPct val="90000"/>
              </a:lnSpc>
              <a:spcAft>
                <a:spcPts val="800"/>
              </a:spcAft>
              <a:buFont typeface="Wingdings" panose="05000000000000000000" charset="0"/>
              <a:buChar char=""/>
            </a:pPr>
            <a:r>
              <a:rPr lang="en-US">
                <a:cs typeface="+mn-lt"/>
              </a:rPr>
              <a:t>Geographic region </a:t>
            </a:r>
          </a:p>
          <a:p>
            <a:pPr lvl="3">
              <a:lnSpc>
                <a:spcPct val="90000"/>
              </a:lnSpc>
              <a:spcAft>
                <a:spcPts val="800"/>
              </a:spcAft>
              <a:buFont typeface="Wingdings" panose="05000000000000000000" charset="0"/>
              <a:buChar char=""/>
            </a:pPr>
            <a:r>
              <a:rPr lang="en-US">
                <a:cs typeface="+mn-lt"/>
              </a:rPr>
              <a:t>labor force avaibility and skill level</a:t>
            </a:r>
          </a:p>
          <a:p>
            <a:pPr lvl="3">
              <a:lnSpc>
                <a:spcPct val="90000"/>
              </a:lnSpc>
              <a:spcAft>
                <a:spcPts val="800"/>
              </a:spcAft>
              <a:buFont typeface="Wingdings" panose="05000000000000000000" charset="0"/>
              <a:buChar char=""/>
            </a:pPr>
            <a:r>
              <a:rPr lang="en-US">
                <a:cs typeface="+mn-lt"/>
              </a:rPr>
              <a:t>Economy</a:t>
            </a:r>
          </a:p>
          <a:p>
            <a:pPr lvl="3">
              <a:lnSpc>
                <a:spcPct val="90000"/>
              </a:lnSpc>
              <a:spcAft>
                <a:spcPts val="800"/>
              </a:spcAft>
              <a:buFont typeface="Wingdings" panose="05000000000000000000" charset="0"/>
              <a:buChar char=""/>
            </a:pPr>
            <a:r>
              <a:rPr lang="en-US">
                <a:cs typeface="+mn-lt"/>
              </a:rPr>
              <a:t>Government regulations </a:t>
            </a:r>
            <a:endParaRPr lang="en-US" sz="1665"/>
          </a:p>
          <a:p>
            <a:pPr lvl="2">
              <a:buFont typeface="Wingdings" panose="05000000000000000000" charset="0"/>
              <a:buChar char=""/>
            </a:pPr>
            <a:endParaRPr lang="en-US" sz="2000"/>
          </a:p>
        </p:txBody>
      </p:sp>
      <p:sp>
        <p:nvSpPr>
          <p:cNvPr id="5" name="矩形 4"/>
          <p:cNvSpPr/>
          <p:nvPr/>
        </p:nvSpPr>
        <p:spPr>
          <a:xfrm>
            <a:off x="0" y="203200"/>
            <a:ext cx="134938" cy="56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9248" name="文本框 3"/>
          <p:cNvSpPr txBox="1">
            <a:spLocks noChangeArrowheads="1"/>
          </p:cNvSpPr>
          <p:nvPr/>
        </p:nvSpPr>
        <p:spPr bwMode="auto">
          <a:xfrm>
            <a:off x="135255" y="257175"/>
            <a:ext cx="823785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SimSun" charset="0"/>
              </a:defRPr>
            </a:lvl1pPr>
            <a:lvl2pPr>
              <a:defRPr>
                <a:solidFill>
                  <a:schemeClr val="tx1"/>
                </a:solidFill>
                <a:latin typeface="Calibri" charset="0"/>
                <a:ea typeface="SimSun" charset="0"/>
              </a:defRPr>
            </a:lvl2pPr>
            <a:lvl3pPr>
              <a:defRPr>
                <a:solidFill>
                  <a:schemeClr val="tx1"/>
                </a:solidFill>
                <a:latin typeface="Calibri" charset="0"/>
                <a:ea typeface="SimSun" charset="0"/>
              </a:defRPr>
            </a:lvl3pPr>
            <a:lvl4pPr>
              <a:defRPr>
                <a:solidFill>
                  <a:schemeClr val="tx1"/>
                </a:solidFill>
                <a:latin typeface="Calibri" charset="0"/>
                <a:ea typeface="SimSun" charset="0"/>
              </a:defRPr>
            </a:lvl4pPr>
            <a:lvl5pPr>
              <a:defRPr>
                <a:solidFill>
                  <a:schemeClr val="tx1"/>
                </a:solidFill>
                <a:latin typeface="Calibri" charset="0"/>
                <a:ea typeface="SimSun" charset="0"/>
              </a:defRPr>
            </a:lvl5pPr>
            <a:lvl6pPr fontAlgn="base">
              <a:spcBef>
                <a:spcPct val="0"/>
              </a:spcBef>
              <a:spcAft>
                <a:spcPct val="0"/>
              </a:spcAft>
              <a:buFont typeface="Arial" panose="020B0604020202090204" pitchFamily="34" charset="0"/>
              <a:defRPr>
                <a:solidFill>
                  <a:schemeClr val="tx1"/>
                </a:solidFill>
                <a:latin typeface="Calibri" charset="0"/>
                <a:ea typeface="SimSun" charset="0"/>
              </a:defRPr>
            </a:lvl6pPr>
            <a:lvl7pPr fontAlgn="base">
              <a:spcBef>
                <a:spcPct val="0"/>
              </a:spcBef>
              <a:spcAft>
                <a:spcPct val="0"/>
              </a:spcAft>
              <a:buFont typeface="Arial" panose="020B0604020202090204" pitchFamily="34" charset="0"/>
              <a:defRPr>
                <a:solidFill>
                  <a:schemeClr val="tx1"/>
                </a:solidFill>
                <a:latin typeface="Calibri" charset="0"/>
                <a:ea typeface="SimSun" charset="0"/>
              </a:defRPr>
            </a:lvl7pPr>
            <a:lvl8pPr fontAlgn="base">
              <a:spcBef>
                <a:spcPct val="0"/>
              </a:spcBef>
              <a:spcAft>
                <a:spcPct val="0"/>
              </a:spcAft>
              <a:buFont typeface="Arial" panose="020B0604020202090204" pitchFamily="34" charset="0"/>
              <a:defRPr>
                <a:solidFill>
                  <a:schemeClr val="tx1"/>
                </a:solidFill>
                <a:latin typeface="Calibri" charset="0"/>
                <a:ea typeface="SimSun" charset="0"/>
              </a:defRPr>
            </a:lvl8pPr>
            <a:lvl9pPr fontAlgn="base">
              <a:spcBef>
                <a:spcPct val="0"/>
              </a:spcBef>
              <a:spcAft>
                <a:spcPct val="0"/>
              </a:spcAft>
              <a:buFont typeface="Arial" panose="020B0604020202090204" pitchFamily="34" charset="0"/>
              <a:defRPr>
                <a:solidFill>
                  <a:schemeClr val="tx1"/>
                </a:solidFill>
                <a:latin typeface="Calibri" charset="0"/>
                <a:ea typeface="SimSun" charset="0"/>
              </a:defRPr>
            </a:lvl9pPr>
          </a:lstStyle>
          <a:p>
            <a:r>
              <a:rPr lang="en-US" altLang="zh-CN" sz="2800" b="1" dirty="0">
                <a:latin typeface="+mj-lt"/>
                <a:ea typeface="微软雅黑" charset="0"/>
                <a:cs typeface="+mj-lt"/>
              </a:rPr>
              <a:t> Strategic HRM-</a:t>
            </a:r>
            <a:r>
              <a:rPr lang="en-US" sz="2400" b="1">
                <a:cs typeface="+mn-lt"/>
                <a:sym typeface="+mn-ea"/>
              </a:rPr>
              <a:t>Contengency Approach</a:t>
            </a:r>
            <a:r>
              <a:rPr lang="en-US" altLang="zh-CN" sz="2400" b="1">
                <a:latin typeface="微软雅黑" charset="0"/>
                <a:ea typeface="微软雅黑" charset="0"/>
              </a:rPr>
              <a:t> </a:t>
            </a:r>
            <a:endParaRPr lang="zh-CN" altLang="en-US" sz="2400" b="1" dirty="0">
              <a:latin typeface="微软雅黑" charset="0"/>
              <a:ea typeface="微软雅黑" charset="0"/>
            </a:endParaRPr>
          </a:p>
        </p:txBody>
      </p:sp>
      <p:pic>
        <p:nvPicPr>
          <p:cNvPr id="2" name="Picture 1" descr="differentapproachtosuccess"/>
          <p:cNvPicPr>
            <a:picLocks noChangeAspect="1"/>
          </p:cNvPicPr>
          <p:nvPr/>
        </p:nvPicPr>
        <p:blipFill>
          <a:blip r:embed="rId2"/>
          <a:stretch>
            <a:fillRect/>
          </a:stretch>
        </p:blipFill>
        <p:spPr>
          <a:xfrm>
            <a:off x="7364095" y="1231265"/>
            <a:ext cx="4408170" cy="43954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03200"/>
            <a:ext cx="134938" cy="56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9248" name="文本框 3"/>
          <p:cNvSpPr txBox="1">
            <a:spLocks noChangeArrowheads="1"/>
          </p:cNvSpPr>
          <p:nvPr/>
        </p:nvSpPr>
        <p:spPr bwMode="auto">
          <a:xfrm>
            <a:off x="135255" y="201295"/>
            <a:ext cx="823785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SimSun" charset="0"/>
              </a:defRPr>
            </a:lvl1pPr>
            <a:lvl2pPr>
              <a:defRPr>
                <a:solidFill>
                  <a:schemeClr val="tx1"/>
                </a:solidFill>
                <a:latin typeface="Calibri" charset="0"/>
                <a:ea typeface="SimSun" charset="0"/>
              </a:defRPr>
            </a:lvl2pPr>
            <a:lvl3pPr>
              <a:defRPr>
                <a:solidFill>
                  <a:schemeClr val="tx1"/>
                </a:solidFill>
                <a:latin typeface="Calibri" charset="0"/>
                <a:ea typeface="SimSun" charset="0"/>
              </a:defRPr>
            </a:lvl3pPr>
            <a:lvl4pPr>
              <a:defRPr>
                <a:solidFill>
                  <a:schemeClr val="tx1"/>
                </a:solidFill>
                <a:latin typeface="Calibri" charset="0"/>
                <a:ea typeface="SimSun" charset="0"/>
              </a:defRPr>
            </a:lvl4pPr>
            <a:lvl5pPr>
              <a:defRPr>
                <a:solidFill>
                  <a:schemeClr val="tx1"/>
                </a:solidFill>
                <a:latin typeface="Calibri" charset="0"/>
                <a:ea typeface="SimSun" charset="0"/>
              </a:defRPr>
            </a:lvl5pPr>
            <a:lvl6pPr fontAlgn="base">
              <a:spcBef>
                <a:spcPct val="0"/>
              </a:spcBef>
              <a:spcAft>
                <a:spcPct val="0"/>
              </a:spcAft>
              <a:buFont typeface="Arial" panose="020B0604020202090204" pitchFamily="34" charset="0"/>
              <a:defRPr>
                <a:solidFill>
                  <a:schemeClr val="tx1"/>
                </a:solidFill>
                <a:latin typeface="Calibri" charset="0"/>
                <a:ea typeface="SimSun" charset="0"/>
              </a:defRPr>
            </a:lvl6pPr>
            <a:lvl7pPr fontAlgn="base">
              <a:spcBef>
                <a:spcPct val="0"/>
              </a:spcBef>
              <a:spcAft>
                <a:spcPct val="0"/>
              </a:spcAft>
              <a:buFont typeface="Arial" panose="020B0604020202090204" pitchFamily="34" charset="0"/>
              <a:defRPr>
                <a:solidFill>
                  <a:schemeClr val="tx1"/>
                </a:solidFill>
                <a:latin typeface="Calibri" charset="0"/>
                <a:ea typeface="SimSun" charset="0"/>
              </a:defRPr>
            </a:lvl7pPr>
            <a:lvl8pPr fontAlgn="base">
              <a:spcBef>
                <a:spcPct val="0"/>
              </a:spcBef>
              <a:spcAft>
                <a:spcPct val="0"/>
              </a:spcAft>
              <a:buFont typeface="Arial" panose="020B0604020202090204" pitchFamily="34" charset="0"/>
              <a:defRPr>
                <a:solidFill>
                  <a:schemeClr val="tx1"/>
                </a:solidFill>
                <a:latin typeface="Calibri" charset="0"/>
                <a:ea typeface="SimSun" charset="0"/>
              </a:defRPr>
            </a:lvl8pPr>
            <a:lvl9pPr fontAlgn="base">
              <a:spcBef>
                <a:spcPct val="0"/>
              </a:spcBef>
              <a:spcAft>
                <a:spcPct val="0"/>
              </a:spcAft>
              <a:buFont typeface="Arial" panose="020B0604020202090204" pitchFamily="34" charset="0"/>
              <a:defRPr>
                <a:solidFill>
                  <a:schemeClr val="tx1"/>
                </a:solidFill>
                <a:latin typeface="Calibri" charset="0"/>
                <a:ea typeface="SimSun" charset="0"/>
              </a:defRPr>
            </a:lvl9pPr>
          </a:lstStyle>
          <a:p>
            <a:r>
              <a:rPr lang="en-US" altLang="zh-CN" sz="2800" b="1" dirty="0">
                <a:latin typeface="+mj-lt"/>
                <a:ea typeface="微软雅黑" charset="0"/>
                <a:cs typeface="+mj-lt"/>
              </a:rPr>
              <a:t>Traditional HR versus Strategic HR</a:t>
            </a:r>
            <a:r>
              <a:rPr lang="en-US" altLang="zh-CN" sz="2800" b="1">
                <a:latin typeface="+mj-lt"/>
                <a:ea typeface="微软雅黑" charset="0"/>
                <a:cs typeface="+mj-lt"/>
              </a:rPr>
              <a:t> </a:t>
            </a:r>
            <a:endParaRPr lang="en-US" altLang="zh-CN" sz="2800" b="1" dirty="0">
              <a:latin typeface="+mj-lt"/>
              <a:ea typeface="微软雅黑" charset="0"/>
              <a:cs typeface="+mj-lt"/>
            </a:endParaRPr>
          </a:p>
        </p:txBody>
      </p:sp>
      <p:pic>
        <p:nvPicPr>
          <p:cNvPr id="10" name="Picture 9" descr="/Users/foysal/Desktop/Screenshot 2021-08-09 at 2.03.42 PM.pngScreenshot 2021-08-09 at 2.03.42 PM"/>
          <p:cNvPicPr>
            <a:picLocks noChangeAspect="1"/>
          </p:cNvPicPr>
          <p:nvPr/>
        </p:nvPicPr>
        <p:blipFill>
          <a:blip r:embed="rId3">
            <a:lum contrast="-6000"/>
          </a:blip>
          <a:srcRect/>
          <a:stretch>
            <a:fillRect/>
          </a:stretch>
        </p:blipFill>
        <p:spPr>
          <a:xfrm>
            <a:off x="5478145" y="1003300"/>
            <a:ext cx="5897880" cy="5688965"/>
          </a:xfrm>
          <a:prstGeom prst="rect">
            <a:avLst/>
          </a:prstGeom>
        </p:spPr>
      </p:pic>
      <p:sp>
        <p:nvSpPr>
          <p:cNvPr id="11" name="Text Box 10"/>
          <p:cNvSpPr txBox="1"/>
          <p:nvPr/>
        </p:nvSpPr>
        <p:spPr>
          <a:xfrm>
            <a:off x="624840" y="5869305"/>
            <a:ext cx="4359275" cy="583565"/>
          </a:xfrm>
          <a:prstGeom prst="rect">
            <a:avLst/>
          </a:prstGeom>
          <a:noFill/>
        </p:spPr>
        <p:txBody>
          <a:bodyPr wrap="square" rtlCol="0">
            <a:spAutoFit/>
          </a:bodyPr>
          <a:lstStyle/>
          <a:p>
            <a:r>
              <a:rPr lang="en-US" sz="1600" b="1"/>
              <a:t>Source: </a:t>
            </a:r>
            <a:r>
              <a:rPr lang="en-US" sz="1600">
                <a:sym typeface="+mn-ea"/>
              </a:rPr>
              <a:t>Robert L. Mathis John H. Jackson. </a:t>
            </a:r>
            <a:r>
              <a:rPr lang="en-US" sz="1600"/>
              <a:t>Human Resource Management, 13th Edition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03200"/>
            <a:ext cx="134938" cy="56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9248" name="文本框 3"/>
          <p:cNvSpPr txBox="1">
            <a:spLocks noChangeArrowheads="1"/>
          </p:cNvSpPr>
          <p:nvPr/>
        </p:nvSpPr>
        <p:spPr bwMode="auto">
          <a:xfrm>
            <a:off x="135255" y="203200"/>
            <a:ext cx="11129010" cy="89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SimSun" charset="0"/>
              </a:defRPr>
            </a:lvl1pPr>
            <a:lvl2pPr>
              <a:defRPr>
                <a:solidFill>
                  <a:schemeClr val="tx1"/>
                </a:solidFill>
                <a:latin typeface="Calibri" charset="0"/>
                <a:ea typeface="SimSun" charset="0"/>
              </a:defRPr>
            </a:lvl2pPr>
            <a:lvl3pPr>
              <a:defRPr>
                <a:solidFill>
                  <a:schemeClr val="tx1"/>
                </a:solidFill>
                <a:latin typeface="Calibri" charset="0"/>
                <a:ea typeface="SimSun" charset="0"/>
              </a:defRPr>
            </a:lvl3pPr>
            <a:lvl4pPr>
              <a:defRPr>
                <a:solidFill>
                  <a:schemeClr val="tx1"/>
                </a:solidFill>
                <a:latin typeface="Calibri" charset="0"/>
                <a:ea typeface="SimSun" charset="0"/>
              </a:defRPr>
            </a:lvl4pPr>
            <a:lvl5pPr>
              <a:defRPr>
                <a:solidFill>
                  <a:schemeClr val="tx1"/>
                </a:solidFill>
                <a:latin typeface="Calibri" charset="0"/>
                <a:ea typeface="SimSun" charset="0"/>
              </a:defRPr>
            </a:lvl5pPr>
            <a:lvl6pPr fontAlgn="base">
              <a:spcBef>
                <a:spcPct val="0"/>
              </a:spcBef>
              <a:spcAft>
                <a:spcPct val="0"/>
              </a:spcAft>
              <a:buFont typeface="Arial" panose="020B0604020202090204" pitchFamily="34" charset="0"/>
              <a:defRPr>
                <a:solidFill>
                  <a:schemeClr val="tx1"/>
                </a:solidFill>
                <a:latin typeface="Calibri" charset="0"/>
                <a:ea typeface="SimSun" charset="0"/>
              </a:defRPr>
            </a:lvl6pPr>
            <a:lvl7pPr fontAlgn="base">
              <a:spcBef>
                <a:spcPct val="0"/>
              </a:spcBef>
              <a:spcAft>
                <a:spcPct val="0"/>
              </a:spcAft>
              <a:buFont typeface="Arial" panose="020B0604020202090204" pitchFamily="34" charset="0"/>
              <a:defRPr>
                <a:solidFill>
                  <a:schemeClr val="tx1"/>
                </a:solidFill>
                <a:latin typeface="Calibri" charset="0"/>
                <a:ea typeface="SimSun" charset="0"/>
              </a:defRPr>
            </a:lvl7pPr>
            <a:lvl8pPr fontAlgn="base">
              <a:spcBef>
                <a:spcPct val="0"/>
              </a:spcBef>
              <a:spcAft>
                <a:spcPct val="0"/>
              </a:spcAft>
              <a:buFont typeface="Arial" panose="020B0604020202090204" pitchFamily="34" charset="0"/>
              <a:defRPr>
                <a:solidFill>
                  <a:schemeClr val="tx1"/>
                </a:solidFill>
                <a:latin typeface="Calibri" charset="0"/>
                <a:ea typeface="SimSun" charset="0"/>
              </a:defRPr>
            </a:lvl8pPr>
            <a:lvl9pPr fontAlgn="base">
              <a:spcBef>
                <a:spcPct val="0"/>
              </a:spcBef>
              <a:spcAft>
                <a:spcPct val="0"/>
              </a:spcAft>
              <a:buFont typeface="Arial" panose="020B0604020202090204" pitchFamily="34" charset="0"/>
              <a:defRPr>
                <a:solidFill>
                  <a:schemeClr val="tx1"/>
                </a:solidFill>
                <a:latin typeface="Calibri" charset="0"/>
                <a:ea typeface="SimSun" charset="0"/>
              </a:defRPr>
            </a:lvl9pPr>
          </a:lstStyle>
          <a:p>
            <a:r>
              <a:rPr lang="en-US" altLang="zh-CN" sz="2800" b="1" dirty="0">
                <a:latin typeface="+mj-lt"/>
                <a:ea typeface="微软雅黑" charset="0"/>
                <a:cs typeface="+mj-lt"/>
                <a:sym typeface="+mn-ea"/>
              </a:rPr>
              <a:t>The Importance of Strategic HR Planning</a:t>
            </a:r>
            <a:endParaRPr lang="en-US" sz="2800" dirty="0">
              <a:solidFill>
                <a:schemeClr val="accent1">
                  <a:lumMod val="75000"/>
                </a:schemeClr>
              </a:solidFill>
              <a:effectLst>
                <a:outerShdw blurRad="38100" dist="38100" dir="2700000" algn="tl">
                  <a:srgbClr val="000000">
                    <a:alpha val="43137"/>
                  </a:srgbClr>
                </a:outerShdw>
              </a:effectLst>
            </a:endParaRPr>
          </a:p>
          <a:p>
            <a:r>
              <a:rPr lang="en-US" altLang="zh-CN" sz="2400" b="1">
                <a:latin typeface="+mj-lt"/>
                <a:ea typeface="微软雅黑" charset="0"/>
                <a:cs typeface="+mj-lt"/>
              </a:rPr>
              <a:t> </a:t>
            </a:r>
            <a:endParaRPr lang="zh-CN" altLang="en-US" sz="2400" b="1" dirty="0">
              <a:latin typeface="+mj-lt"/>
              <a:ea typeface="微软雅黑" charset="0"/>
              <a:cs typeface="+mj-lt"/>
            </a:endParaRPr>
          </a:p>
        </p:txBody>
      </p:sp>
      <p:sp>
        <p:nvSpPr>
          <p:cNvPr id="7" name="Content Placeholder 6"/>
          <p:cNvSpPr>
            <a:spLocks noGrp="1"/>
          </p:cNvSpPr>
          <p:nvPr>
            <p:ph idx="1"/>
          </p:nvPr>
        </p:nvSpPr>
        <p:spPr>
          <a:xfrm>
            <a:off x="394970" y="1802130"/>
            <a:ext cx="6839585" cy="4349115"/>
          </a:xfrm>
        </p:spPr>
        <p:txBody>
          <a:bodyPr/>
          <a:lstStyle/>
          <a:p>
            <a:pPr algn="l">
              <a:buFont typeface="Wingdings" panose="05000000000000000000" charset="0"/>
              <a:buChar char=""/>
            </a:pPr>
            <a:r>
              <a:rPr lang="en-US" sz="2000"/>
              <a:t>Ensure adequate human resources to meet the strategic goals and operational plans of the organization – the right people with the right skills at the right time</a:t>
            </a:r>
          </a:p>
          <a:p>
            <a:pPr algn="l">
              <a:buFont typeface="Wingdings" panose="05000000000000000000" charset="0"/>
              <a:buChar char=""/>
            </a:pPr>
            <a:r>
              <a:rPr lang="en-US" sz="2000"/>
              <a:t>Keep up with social, economic, legislative and technological trends that impact on human resources in specific area</a:t>
            </a:r>
          </a:p>
          <a:p>
            <a:pPr algn="l">
              <a:buFont typeface="Wingdings" panose="05000000000000000000" charset="0"/>
              <a:buChar char=""/>
            </a:pPr>
            <a:r>
              <a:rPr lang="en-US" sz="2000"/>
              <a:t>Remain flexible so that the organization can manage change if the future is different than anticipated</a:t>
            </a:r>
          </a:p>
        </p:txBody>
      </p:sp>
      <p:pic>
        <p:nvPicPr>
          <p:cNvPr id="2" name="Picture 1" descr="1568091555"/>
          <p:cNvPicPr>
            <a:picLocks noChangeAspect="1"/>
          </p:cNvPicPr>
          <p:nvPr/>
        </p:nvPicPr>
        <p:blipFill>
          <a:blip r:embed="rId3"/>
          <a:stretch>
            <a:fillRect/>
          </a:stretch>
        </p:blipFill>
        <p:spPr>
          <a:xfrm>
            <a:off x="7467600" y="1656715"/>
            <a:ext cx="4406900" cy="316293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03200"/>
            <a:ext cx="134938" cy="56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9248" name="文本框 3"/>
          <p:cNvSpPr txBox="1">
            <a:spLocks noChangeArrowheads="1"/>
          </p:cNvSpPr>
          <p:nvPr/>
        </p:nvSpPr>
        <p:spPr bwMode="auto">
          <a:xfrm>
            <a:off x="135255" y="203200"/>
            <a:ext cx="11129010" cy="89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SimSun" charset="0"/>
              </a:defRPr>
            </a:lvl1pPr>
            <a:lvl2pPr>
              <a:defRPr>
                <a:solidFill>
                  <a:schemeClr val="tx1"/>
                </a:solidFill>
                <a:latin typeface="Calibri" charset="0"/>
                <a:ea typeface="SimSun" charset="0"/>
              </a:defRPr>
            </a:lvl2pPr>
            <a:lvl3pPr>
              <a:defRPr>
                <a:solidFill>
                  <a:schemeClr val="tx1"/>
                </a:solidFill>
                <a:latin typeface="Calibri" charset="0"/>
                <a:ea typeface="SimSun" charset="0"/>
              </a:defRPr>
            </a:lvl3pPr>
            <a:lvl4pPr>
              <a:defRPr>
                <a:solidFill>
                  <a:schemeClr val="tx1"/>
                </a:solidFill>
                <a:latin typeface="Calibri" charset="0"/>
                <a:ea typeface="SimSun" charset="0"/>
              </a:defRPr>
            </a:lvl4pPr>
            <a:lvl5pPr>
              <a:defRPr>
                <a:solidFill>
                  <a:schemeClr val="tx1"/>
                </a:solidFill>
                <a:latin typeface="Calibri" charset="0"/>
                <a:ea typeface="SimSun" charset="0"/>
              </a:defRPr>
            </a:lvl5pPr>
            <a:lvl6pPr fontAlgn="base">
              <a:spcBef>
                <a:spcPct val="0"/>
              </a:spcBef>
              <a:spcAft>
                <a:spcPct val="0"/>
              </a:spcAft>
              <a:buFont typeface="Arial" panose="020B0604020202090204" pitchFamily="34" charset="0"/>
              <a:defRPr>
                <a:solidFill>
                  <a:schemeClr val="tx1"/>
                </a:solidFill>
                <a:latin typeface="Calibri" charset="0"/>
                <a:ea typeface="SimSun" charset="0"/>
              </a:defRPr>
            </a:lvl6pPr>
            <a:lvl7pPr fontAlgn="base">
              <a:spcBef>
                <a:spcPct val="0"/>
              </a:spcBef>
              <a:spcAft>
                <a:spcPct val="0"/>
              </a:spcAft>
              <a:buFont typeface="Arial" panose="020B0604020202090204" pitchFamily="34" charset="0"/>
              <a:defRPr>
                <a:solidFill>
                  <a:schemeClr val="tx1"/>
                </a:solidFill>
                <a:latin typeface="Calibri" charset="0"/>
                <a:ea typeface="SimSun" charset="0"/>
              </a:defRPr>
            </a:lvl7pPr>
            <a:lvl8pPr fontAlgn="base">
              <a:spcBef>
                <a:spcPct val="0"/>
              </a:spcBef>
              <a:spcAft>
                <a:spcPct val="0"/>
              </a:spcAft>
              <a:buFont typeface="Arial" panose="020B0604020202090204" pitchFamily="34" charset="0"/>
              <a:defRPr>
                <a:solidFill>
                  <a:schemeClr val="tx1"/>
                </a:solidFill>
                <a:latin typeface="Calibri" charset="0"/>
                <a:ea typeface="SimSun" charset="0"/>
              </a:defRPr>
            </a:lvl8pPr>
            <a:lvl9pPr fontAlgn="base">
              <a:spcBef>
                <a:spcPct val="0"/>
              </a:spcBef>
              <a:spcAft>
                <a:spcPct val="0"/>
              </a:spcAft>
              <a:buFont typeface="Arial" panose="020B0604020202090204" pitchFamily="34" charset="0"/>
              <a:defRPr>
                <a:solidFill>
                  <a:schemeClr val="tx1"/>
                </a:solidFill>
                <a:latin typeface="Calibri" charset="0"/>
                <a:ea typeface="SimSun" charset="0"/>
              </a:defRPr>
            </a:lvl9pPr>
          </a:lstStyle>
          <a:p>
            <a:r>
              <a:rPr lang="en-US" altLang="zh-CN" sz="2800" b="1" dirty="0">
                <a:latin typeface="+mj-lt"/>
                <a:ea typeface="微软雅黑" charset="0"/>
                <a:cs typeface="+mj-lt"/>
                <a:sym typeface="+mn-ea"/>
              </a:rPr>
              <a:t>Align HR with the Business Strategy</a:t>
            </a:r>
          </a:p>
          <a:p>
            <a:r>
              <a:rPr lang="en-US" altLang="zh-CN" sz="2400" b="1">
                <a:latin typeface="+mj-lt"/>
                <a:ea typeface="微软雅黑" charset="0"/>
                <a:cs typeface="+mj-lt"/>
              </a:rPr>
              <a:t> </a:t>
            </a:r>
            <a:endParaRPr lang="zh-CN" altLang="en-US" sz="2400" b="1" dirty="0">
              <a:latin typeface="+mj-lt"/>
              <a:ea typeface="微软雅黑" charset="0"/>
              <a:cs typeface="+mj-lt"/>
            </a:endParaRPr>
          </a:p>
        </p:txBody>
      </p:sp>
      <p:sp>
        <p:nvSpPr>
          <p:cNvPr id="7" name="Content Placeholder 6"/>
          <p:cNvSpPr>
            <a:spLocks noGrp="1"/>
          </p:cNvSpPr>
          <p:nvPr>
            <p:ph idx="1"/>
          </p:nvPr>
        </p:nvSpPr>
        <p:spPr>
          <a:xfrm>
            <a:off x="744220" y="1787525"/>
            <a:ext cx="5982970" cy="4233545"/>
          </a:xfrm>
        </p:spPr>
        <p:txBody>
          <a:bodyPr/>
          <a:lstStyle/>
          <a:p>
            <a:pPr>
              <a:buFont typeface="Wingdings" panose="05000000000000000000" charset="0"/>
              <a:buChar char=""/>
            </a:pPr>
            <a:r>
              <a:rPr lang="en-US" sz="2000"/>
              <a:t>Understand the business strategy and current state challenges</a:t>
            </a:r>
          </a:p>
          <a:p>
            <a:pPr>
              <a:buFont typeface="Wingdings" panose="05000000000000000000" charset="0"/>
              <a:buChar char=""/>
            </a:pPr>
            <a:r>
              <a:rPr lang="en-US" sz="2000"/>
              <a:t>Identify how people contribute to organizational growth and success</a:t>
            </a:r>
          </a:p>
          <a:p>
            <a:pPr>
              <a:buFont typeface="Wingdings" panose="05000000000000000000" charset="0"/>
              <a:buChar char=""/>
            </a:pPr>
            <a:r>
              <a:rPr lang="en-US" sz="2000"/>
              <a:t>Design and implement your HR talent strategy</a:t>
            </a:r>
          </a:p>
          <a:p>
            <a:pPr>
              <a:buFont typeface="Wingdings" panose="05000000000000000000" charset="0"/>
              <a:buChar char=""/>
            </a:pPr>
            <a:r>
              <a:rPr lang="en-US" sz="2000"/>
              <a:t>Measure your HR strategy</a:t>
            </a:r>
          </a:p>
        </p:txBody>
      </p:sp>
      <p:pic>
        <p:nvPicPr>
          <p:cNvPr id="2" name="Picture 1" descr="Screenshot 2021-08-09 at 11.34.35 PM"/>
          <p:cNvPicPr>
            <a:picLocks noChangeAspect="1"/>
          </p:cNvPicPr>
          <p:nvPr/>
        </p:nvPicPr>
        <p:blipFill>
          <a:blip r:embed="rId3"/>
          <a:stretch>
            <a:fillRect/>
          </a:stretch>
        </p:blipFill>
        <p:spPr>
          <a:xfrm>
            <a:off x="7260590" y="1577975"/>
            <a:ext cx="4622800" cy="291528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03200"/>
            <a:ext cx="134938" cy="56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9248" name="文本框 3"/>
          <p:cNvSpPr txBox="1">
            <a:spLocks noChangeArrowheads="1"/>
          </p:cNvSpPr>
          <p:nvPr/>
        </p:nvSpPr>
        <p:spPr bwMode="auto">
          <a:xfrm>
            <a:off x="135255" y="203200"/>
            <a:ext cx="11129010"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SimSun" charset="0"/>
              </a:defRPr>
            </a:lvl1pPr>
            <a:lvl2pPr>
              <a:defRPr>
                <a:solidFill>
                  <a:schemeClr val="tx1"/>
                </a:solidFill>
                <a:latin typeface="Calibri" charset="0"/>
                <a:ea typeface="SimSun" charset="0"/>
              </a:defRPr>
            </a:lvl2pPr>
            <a:lvl3pPr>
              <a:defRPr>
                <a:solidFill>
                  <a:schemeClr val="tx1"/>
                </a:solidFill>
                <a:latin typeface="Calibri" charset="0"/>
                <a:ea typeface="SimSun" charset="0"/>
              </a:defRPr>
            </a:lvl3pPr>
            <a:lvl4pPr>
              <a:defRPr>
                <a:solidFill>
                  <a:schemeClr val="tx1"/>
                </a:solidFill>
                <a:latin typeface="Calibri" charset="0"/>
                <a:ea typeface="SimSun" charset="0"/>
              </a:defRPr>
            </a:lvl4pPr>
            <a:lvl5pPr>
              <a:defRPr>
                <a:solidFill>
                  <a:schemeClr val="tx1"/>
                </a:solidFill>
                <a:latin typeface="Calibri" charset="0"/>
                <a:ea typeface="SimSun" charset="0"/>
              </a:defRPr>
            </a:lvl5pPr>
            <a:lvl6pPr fontAlgn="base">
              <a:spcBef>
                <a:spcPct val="0"/>
              </a:spcBef>
              <a:spcAft>
                <a:spcPct val="0"/>
              </a:spcAft>
              <a:buFont typeface="Arial" panose="020B0604020202090204" pitchFamily="34" charset="0"/>
              <a:defRPr>
                <a:solidFill>
                  <a:schemeClr val="tx1"/>
                </a:solidFill>
                <a:latin typeface="Calibri" charset="0"/>
                <a:ea typeface="SimSun" charset="0"/>
              </a:defRPr>
            </a:lvl6pPr>
            <a:lvl7pPr fontAlgn="base">
              <a:spcBef>
                <a:spcPct val="0"/>
              </a:spcBef>
              <a:spcAft>
                <a:spcPct val="0"/>
              </a:spcAft>
              <a:buFont typeface="Arial" panose="020B0604020202090204" pitchFamily="34" charset="0"/>
              <a:defRPr>
                <a:solidFill>
                  <a:schemeClr val="tx1"/>
                </a:solidFill>
                <a:latin typeface="Calibri" charset="0"/>
                <a:ea typeface="SimSun" charset="0"/>
              </a:defRPr>
            </a:lvl7pPr>
            <a:lvl8pPr fontAlgn="base">
              <a:spcBef>
                <a:spcPct val="0"/>
              </a:spcBef>
              <a:spcAft>
                <a:spcPct val="0"/>
              </a:spcAft>
              <a:buFont typeface="Arial" panose="020B0604020202090204" pitchFamily="34" charset="0"/>
              <a:defRPr>
                <a:solidFill>
                  <a:schemeClr val="tx1"/>
                </a:solidFill>
                <a:latin typeface="Calibri" charset="0"/>
                <a:ea typeface="SimSun" charset="0"/>
              </a:defRPr>
            </a:lvl8pPr>
            <a:lvl9pPr fontAlgn="base">
              <a:spcBef>
                <a:spcPct val="0"/>
              </a:spcBef>
              <a:spcAft>
                <a:spcPct val="0"/>
              </a:spcAft>
              <a:buFont typeface="Arial" panose="020B0604020202090204" pitchFamily="34" charset="0"/>
              <a:defRPr>
                <a:solidFill>
                  <a:schemeClr val="tx1"/>
                </a:solidFill>
                <a:latin typeface="Calibri" charset="0"/>
                <a:ea typeface="SimSun" charset="0"/>
              </a:defRPr>
            </a:lvl9pPr>
          </a:lstStyle>
          <a:p>
            <a:r>
              <a:rPr lang="en-US" altLang="zh-CN" sz="2800" b="1" dirty="0">
                <a:latin typeface="+mj-lt"/>
                <a:ea typeface="微软雅黑" charset="0"/>
                <a:cs typeface="+mj-lt"/>
                <a:sym typeface="+mn-ea"/>
              </a:rPr>
              <a:t>HR Strategy Differentiation</a:t>
            </a:r>
            <a:endParaRPr lang="en-US" sz="2800" dirty="0">
              <a:solidFill>
                <a:schemeClr val="accent1">
                  <a:lumMod val="75000"/>
                </a:schemeClr>
              </a:solidFill>
              <a:effectLst>
                <a:outerShdw blurRad="38100" dist="38100" dir="2700000" algn="tl">
                  <a:srgbClr val="000000">
                    <a:alpha val="43137"/>
                  </a:srgbClr>
                </a:outerShdw>
              </a:effectLst>
            </a:endParaRPr>
          </a:p>
          <a:p>
            <a:endParaRPr lang="en-US" altLang="zh-CN" sz="2800" b="1" dirty="0">
              <a:latin typeface="+mj-lt"/>
              <a:ea typeface="微软雅黑" charset="0"/>
              <a:cs typeface="+mj-lt"/>
              <a:sym typeface="+mn-ea"/>
            </a:endParaRPr>
          </a:p>
          <a:p>
            <a:r>
              <a:rPr lang="en-US" altLang="zh-CN" sz="2400" b="1" dirty="0">
                <a:latin typeface="+mj-lt"/>
                <a:ea typeface="微软雅黑" charset="0"/>
                <a:cs typeface="+mj-lt"/>
              </a:rPr>
              <a:t> </a:t>
            </a:r>
            <a:endParaRPr lang="zh-CN" altLang="en-US" sz="2400" b="1" dirty="0">
              <a:latin typeface="+mj-lt"/>
              <a:ea typeface="微软雅黑" charset="0"/>
              <a:cs typeface="+mj-lt"/>
            </a:endParaRPr>
          </a:p>
        </p:txBody>
      </p:sp>
      <p:sp>
        <p:nvSpPr>
          <p:cNvPr id="7" name="Content Placeholder 6"/>
          <p:cNvSpPr>
            <a:spLocks noGrp="1"/>
          </p:cNvSpPr>
          <p:nvPr>
            <p:ph idx="1"/>
          </p:nvPr>
        </p:nvSpPr>
        <p:spPr>
          <a:xfrm>
            <a:off x="1136015" y="1691005"/>
            <a:ext cx="9700895" cy="4277360"/>
          </a:xfrm>
        </p:spPr>
        <p:txBody>
          <a:bodyPr/>
          <a:lstStyle/>
          <a:p>
            <a:pPr algn="just">
              <a:lnSpc>
                <a:spcPct val="90000"/>
              </a:lnSpc>
              <a:spcAft>
                <a:spcPts val="800"/>
              </a:spcAft>
              <a:buFont typeface="Wingdings" panose="05000000000000000000" charset="0"/>
              <a:buChar char=""/>
            </a:pPr>
            <a:r>
              <a:rPr lang="en-US" sz="2000" dirty="0">
                <a:latin typeface="Arial" panose="020B0604020202090204" pitchFamily="34" charset="0"/>
                <a:cs typeface="Arial" panose="020B0604020202090204" pitchFamily="34" charset="0"/>
                <a:sym typeface="+mn-ea"/>
              </a:rPr>
              <a:t>Firms with more than one business strategy are likely to have more than one approach to their HR strategy.</a:t>
            </a:r>
            <a:endParaRPr lang="en-US" sz="2000" dirty="0">
              <a:latin typeface="Arial" panose="020B0604020202090204" pitchFamily="34" charset="0"/>
              <a:cs typeface="Arial" panose="020B0604020202090204" pitchFamily="34" charset="0"/>
            </a:endParaRPr>
          </a:p>
          <a:p>
            <a:pPr algn="just">
              <a:lnSpc>
                <a:spcPct val="90000"/>
              </a:lnSpc>
              <a:spcAft>
                <a:spcPts val="800"/>
              </a:spcAft>
              <a:buFont typeface="Wingdings" panose="05000000000000000000" charset="0"/>
              <a:buChar char=""/>
            </a:pPr>
            <a:r>
              <a:rPr lang="en-US" sz="2000" dirty="0">
                <a:latin typeface="Arial" panose="020B0604020202090204" pitchFamily="34" charset="0"/>
                <a:cs typeface="Arial" panose="020B0604020202090204" pitchFamily="34" charset="0"/>
                <a:sym typeface="+mn-ea"/>
              </a:rPr>
              <a:t>The challenge is to treat employees across divisions in an equitable fashion while motivating different behaviors that align with the divisions’ strategies or functions.</a:t>
            </a:r>
            <a:endParaRPr lang="en-US" sz="2000" dirty="0">
              <a:latin typeface="Arial" panose="020B0604020202090204" pitchFamily="34" charset="0"/>
              <a:cs typeface="Arial" panose="020B0604020202090204" pitchFamily="34" charset="0"/>
            </a:endParaRPr>
          </a:p>
          <a:p>
            <a:pPr algn="just">
              <a:buFont typeface="Wingdings" panose="05000000000000000000" charset="0"/>
              <a:buChar char=""/>
            </a:pPr>
            <a:r>
              <a:rPr lang="en-US" sz="2000" dirty="0">
                <a:latin typeface="Arial" panose="020B0604020202090204" pitchFamily="34" charset="0"/>
                <a:cs typeface="Arial" panose="020B0604020202090204" pitchFamily="34" charset="0"/>
                <a:sym typeface="+mn-ea"/>
              </a:rPr>
              <a:t>Equitable treatment of employees is important irrespective of their independent divisional strategies (e.g., General Electric’s R&amp;D division is costly and supports innovation, while the manufacturing division relies on low costs, but all employees receive the same benefits). </a:t>
            </a:r>
            <a:endParaRPr lang="en-US" sz="2400" dirty="0">
              <a:latin typeface="Arial" panose="020B0604020202090204" pitchFamily="34" charset="0"/>
              <a:cs typeface="Arial" panose="020B0604020202090204" pitchFamily="34" charset="0"/>
            </a:endParaRPr>
          </a:p>
          <a:p>
            <a:pPr algn="just">
              <a:buFont typeface="Wingdings" panose="05000000000000000000" charset="0"/>
              <a:buChar char=""/>
            </a:pPr>
            <a:endParaRPr lang="en-US" sz="2400" dirty="0">
              <a:latin typeface="Arial" panose="020B0604020202090204" pitchFamily="34" charset="0"/>
              <a:cs typeface="Arial" panose="020B0604020202090204" pitchFamily="34" charset="0"/>
              <a:sym typeface="+mn-ea"/>
            </a:endParaRPr>
          </a:p>
        </p:txBody>
      </p:sp>
    </p:spTree>
    <p:extLst>
      <p:ext uri="{BB962C8B-B14F-4D97-AF65-F5344CB8AC3E}">
        <p14:creationId xmlns:p14="http://schemas.microsoft.com/office/powerpoint/2010/main" val="3221375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03200"/>
            <a:ext cx="134938" cy="56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9248" name="文本框 3"/>
          <p:cNvSpPr txBox="1">
            <a:spLocks noChangeArrowheads="1"/>
          </p:cNvSpPr>
          <p:nvPr/>
        </p:nvSpPr>
        <p:spPr bwMode="auto">
          <a:xfrm>
            <a:off x="135255" y="203200"/>
            <a:ext cx="1112901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SimSun" charset="0"/>
              </a:defRPr>
            </a:lvl1pPr>
            <a:lvl2pPr>
              <a:defRPr>
                <a:solidFill>
                  <a:schemeClr val="tx1"/>
                </a:solidFill>
                <a:latin typeface="Calibri" charset="0"/>
                <a:ea typeface="SimSun" charset="0"/>
              </a:defRPr>
            </a:lvl2pPr>
            <a:lvl3pPr>
              <a:defRPr>
                <a:solidFill>
                  <a:schemeClr val="tx1"/>
                </a:solidFill>
                <a:latin typeface="Calibri" charset="0"/>
                <a:ea typeface="SimSun" charset="0"/>
              </a:defRPr>
            </a:lvl3pPr>
            <a:lvl4pPr>
              <a:defRPr>
                <a:solidFill>
                  <a:schemeClr val="tx1"/>
                </a:solidFill>
                <a:latin typeface="Calibri" charset="0"/>
                <a:ea typeface="SimSun" charset="0"/>
              </a:defRPr>
            </a:lvl4pPr>
            <a:lvl5pPr>
              <a:defRPr>
                <a:solidFill>
                  <a:schemeClr val="tx1"/>
                </a:solidFill>
                <a:latin typeface="Calibri" charset="0"/>
                <a:ea typeface="SimSun" charset="0"/>
              </a:defRPr>
            </a:lvl5pPr>
            <a:lvl6pPr fontAlgn="base">
              <a:spcBef>
                <a:spcPct val="0"/>
              </a:spcBef>
              <a:spcAft>
                <a:spcPct val="0"/>
              </a:spcAft>
              <a:buFont typeface="Arial" panose="020B0604020202090204" pitchFamily="34" charset="0"/>
              <a:defRPr>
                <a:solidFill>
                  <a:schemeClr val="tx1"/>
                </a:solidFill>
                <a:latin typeface="Calibri" charset="0"/>
                <a:ea typeface="SimSun" charset="0"/>
              </a:defRPr>
            </a:lvl6pPr>
            <a:lvl7pPr fontAlgn="base">
              <a:spcBef>
                <a:spcPct val="0"/>
              </a:spcBef>
              <a:spcAft>
                <a:spcPct val="0"/>
              </a:spcAft>
              <a:buFont typeface="Arial" panose="020B0604020202090204" pitchFamily="34" charset="0"/>
              <a:defRPr>
                <a:solidFill>
                  <a:schemeClr val="tx1"/>
                </a:solidFill>
                <a:latin typeface="Calibri" charset="0"/>
                <a:ea typeface="SimSun" charset="0"/>
              </a:defRPr>
            </a:lvl7pPr>
            <a:lvl8pPr fontAlgn="base">
              <a:spcBef>
                <a:spcPct val="0"/>
              </a:spcBef>
              <a:spcAft>
                <a:spcPct val="0"/>
              </a:spcAft>
              <a:buFont typeface="Arial" panose="020B0604020202090204" pitchFamily="34" charset="0"/>
              <a:defRPr>
                <a:solidFill>
                  <a:schemeClr val="tx1"/>
                </a:solidFill>
                <a:latin typeface="Calibri" charset="0"/>
                <a:ea typeface="SimSun" charset="0"/>
              </a:defRPr>
            </a:lvl8pPr>
            <a:lvl9pPr fontAlgn="base">
              <a:spcBef>
                <a:spcPct val="0"/>
              </a:spcBef>
              <a:spcAft>
                <a:spcPct val="0"/>
              </a:spcAft>
              <a:buFont typeface="Arial" panose="020B0604020202090204" pitchFamily="34" charset="0"/>
              <a:defRPr>
                <a:solidFill>
                  <a:schemeClr val="tx1"/>
                </a:solidFill>
                <a:latin typeface="Calibri" charset="0"/>
                <a:ea typeface="SimSun" charset="0"/>
              </a:defRPr>
            </a:lvl9pPr>
          </a:lstStyle>
          <a:p>
            <a:r>
              <a:rPr lang="en-GB" sz="2800" b="1" dirty="0">
                <a:latin typeface="+mj-lt"/>
                <a:ea typeface="微软雅黑" charset="0"/>
                <a:cs typeface="+mj-lt"/>
              </a:rPr>
              <a:t>Benefits of SHRM</a:t>
            </a:r>
            <a:endParaRPr lang="en-US" altLang="zh-CN" sz="2800" b="1" dirty="0">
              <a:latin typeface="+mj-lt"/>
              <a:ea typeface="微软雅黑" charset="0"/>
              <a:cs typeface="+mj-lt"/>
              <a:sym typeface="+mn-ea"/>
            </a:endParaRPr>
          </a:p>
          <a:p>
            <a:r>
              <a:rPr lang="en-US" altLang="zh-CN" sz="2400" b="1" dirty="0">
                <a:latin typeface="+mj-lt"/>
                <a:ea typeface="微软雅黑" charset="0"/>
                <a:cs typeface="+mj-lt"/>
              </a:rPr>
              <a:t> </a:t>
            </a:r>
            <a:endParaRPr lang="zh-CN" altLang="en-US" sz="2400" b="1" dirty="0">
              <a:latin typeface="+mj-lt"/>
              <a:ea typeface="微软雅黑" charset="0"/>
              <a:cs typeface="+mj-lt"/>
            </a:endParaRPr>
          </a:p>
        </p:txBody>
      </p:sp>
      <p:sp>
        <p:nvSpPr>
          <p:cNvPr id="6" name="Rectangle 3">
            <a:extLst>
              <a:ext uri="{FF2B5EF4-FFF2-40B4-BE49-F238E27FC236}">
                <a16:creationId xmlns:a16="http://schemas.microsoft.com/office/drawing/2014/main" id="{A17F45D6-A5EA-564C-90D7-68E9EB8F67DB}"/>
              </a:ext>
            </a:extLst>
          </p:cNvPr>
          <p:cNvSpPr txBox="1">
            <a:spLocks noChangeArrowheads="1"/>
          </p:cNvSpPr>
          <p:nvPr/>
        </p:nvSpPr>
        <p:spPr bwMode="auto">
          <a:xfrm>
            <a:off x="1119101" y="1303570"/>
            <a:ext cx="10421736" cy="459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228600" indent="-228600" algn="l" rtl="0" fontAlgn="base">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a:buClr>
                <a:schemeClr val="tx1"/>
              </a:buClr>
              <a:buFont typeface="Wingdings" pitchFamily="2" charset="2"/>
              <a:buChar char="§"/>
            </a:pPr>
            <a:r>
              <a:rPr lang="en-GB" altLang="en-US" sz="2000" dirty="0">
                <a:latin typeface="Arial" panose="020B0604020202090204" pitchFamily="34" charset="0"/>
                <a:cs typeface="Arial" panose="020B0604020202090204" pitchFamily="34" charset="0"/>
              </a:rPr>
              <a:t>Identifying and analysing external opportunities and threats that may be crucial to the company's success.</a:t>
            </a:r>
            <a:endParaRPr lang="en-US" altLang="en-US" sz="2000" dirty="0">
              <a:latin typeface="Arial" panose="020B0604020202090204" pitchFamily="34" charset="0"/>
              <a:cs typeface="Arial" panose="020B0604020202090204" pitchFamily="34" charset="0"/>
            </a:endParaRPr>
          </a:p>
          <a:p>
            <a:pPr>
              <a:buClr>
                <a:schemeClr val="tx1"/>
              </a:buClr>
              <a:buFont typeface="Wingdings" pitchFamily="2" charset="2"/>
              <a:buChar char="§"/>
            </a:pPr>
            <a:r>
              <a:rPr lang="en-GB" altLang="en-US" sz="2000" dirty="0">
                <a:latin typeface="Arial" panose="020B0604020202090204" pitchFamily="34" charset="0"/>
                <a:cs typeface="Arial" panose="020B0604020202090204" pitchFamily="34" charset="0"/>
              </a:rPr>
              <a:t> Provides a clear business strategy and vision for the future.</a:t>
            </a:r>
            <a:endParaRPr lang="en-US" altLang="en-US" sz="2000" dirty="0">
              <a:latin typeface="Arial" panose="020B0604020202090204" pitchFamily="34" charset="0"/>
              <a:cs typeface="Arial" panose="020B0604020202090204" pitchFamily="34" charset="0"/>
            </a:endParaRPr>
          </a:p>
          <a:p>
            <a:pPr>
              <a:buClr>
                <a:schemeClr val="tx1"/>
              </a:buClr>
              <a:buFont typeface="Wingdings" pitchFamily="2" charset="2"/>
              <a:buChar char="§"/>
            </a:pPr>
            <a:r>
              <a:rPr lang="en-GB" altLang="en-US" sz="2000" dirty="0">
                <a:latin typeface="Arial" panose="020B0604020202090204" pitchFamily="34" charset="0"/>
                <a:cs typeface="Arial" panose="020B0604020202090204" pitchFamily="34" charset="0"/>
              </a:rPr>
              <a:t>To supply competitive intelligence that may be useful in the strategic planning process.</a:t>
            </a:r>
            <a:endParaRPr lang="en-US" altLang="en-US" sz="2000" dirty="0">
              <a:latin typeface="Arial" panose="020B0604020202090204" pitchFamily="34" charset="0"/>
              <a:cs typeface="Arial" panose="020B0604020202090204" pitchFamily="34" charset="0"/>
            </a:endParaRPr>
          </a:p>
          <a:p>
            <a:pPr>
              <a:buClr>
                <a:schemeClr val="tx1"/>
              </a:buClr>
              <a:buFont typeface="Wingdings" pitchFamily="2" charset="2"/>
              <a:buChar char="§"/>
            </a:pPr>
            <a:r>
              <a:rPr lang="en-GB" altLang="en-US" sz="2000" dirty="0">
                <a:latin typeface="Arial" panose="020B0604020202090204" pitchFamily="34" charset="0"/>
                <a:cs typeface="Arial" panose="020B0604020202090204" pitchFamily="34" charset="0"/>
              </a:rPr>
              <a:t>To recruit, retain and motivate people.</a:t>
            </a:r>
            <a:endParaRPr lang="en-US" altLang="en-US" sz="2000" dirty="0">
              <a:latin typeface="Arial" panose="020B0604020202090204" pitchFamily="34" charset="0"/>
              <a:cs typeface="Arial" panose="020B0604020202090204" pitchFamily="34" charset="0"/>
            </a:endParaRPr>
          </a:p>
          <a:p>
            <a:pPr>
              <a:buClr>
                <a:schemeClr val="tx1"/>
              </a:buClr>
              <a:buFont typeface="Wingdings" pitchFamily="2" charset="2"/>
              <a:buChar char="§"/>
            </a:pPr>
            <a:r>
              <a:rPr lang="en-GB" altLang="en-US" sz="2000" dirty="0">
                <a:latin typeface="Arial" panose="020B0604020202090204" pitchFamily="34" charset="0"/>
                <a:cs typeface="Arial" panose="020B0604020202090204" pitchFamily="34" charset="0"/>
              </a:rPr>
              <a:t>To develop and retain of highly competent people.</a:t>
            </a:r>
            <a:endParaRPr lang="en-US" altLang="en-US" sz="2000" dirty="0">
              <a:latin typeface="Arial" panose="020B0604020202090204" pitchFamily="34" charset="0"/>
              <a:cs typeface="Arial" panose="020B0604020202090204" pitchFamily="34" charset="0"/>
            </a:endParaRPr>
          </a:p>
          <a:p>
            <a:pPr>
              <a:buClr>
                <a:schemeClr val="tx1"/>
              </a:buClr>
              <a:buFont typeface="Wingdings" pitchFamily="2" charset="2"/>
              <a:buChar char="§"/>
            </a:pPr>
            <a:r>
              <a:rPr lang="en-GB" altLang="en-US" sz="2000" dirty="0">
                <a:latin typeface="Arial" panose="020B0604020202090204" pitchFamily="34" charset="0"/>
                <a:cs typeface="Arial" panose="020B0604020202090204" pitchFamily="34" charset="0"/>
              </a:rPr>
              <a:t>To ensure that people development issues are addressed systematically.</a:t>
            </a:r>
            <a:endParaRPr lang="en-US" altLang="en-US" sz="2000" dirty="0">
              <a:latin typeface="Arial" panose="020B0604020202090204" pitchFamily="34" charset="0"/>
              <a:cs typeface="Arial" panose="020B0604020202090204" pitchFamily="34" charset="0"/>
            </a:endParaRPr>
          </a:p>
          <a:p>
            <a:pPr>
              <a:buClr>
                <a:schemeClr val="tx1"/>
              </a:buClr>
              <a:buFont typeface="Wingdings" pitchFamily="2" charset="2"/>
              <a:buChar char="§"/>
            </a:pPr>
            <a:r>
              <a:rPr lang="en-GB" altLang="en-US" sz="2000" dirty="0">
                <a:latin typeface="Arial" panose="020B0604020202090204" pitchFamily="34" charset="0"/>
                <a:cs typeface="Arial" panose="020B0604020202090204" pitchFamily="34" charset="0"/>
              </a:rPr>
              <a:t> To supply information regarding the company's internal strengths and weaknesses.</a:t>
            </a:r>
            <a:endParaRPr lang="en-US" altLang="en-US" sz="2000" dirty="0">
              <a:latin typeface="Arial" panose="020B0604020202090204" pitchFamily="34" charset="0"/>
              <a:cs typeface="Arial" panose="020B0604020202090204" pitchFamily="34" charset="0"/>
            </a:endParaRPr>
          </a:p>
          <a:p>
            <a:pPr>
              <a:buClr>
                <a:schemeClr val="tx1"/>
              </a:buClr>
              <a:buFont typeface="Wingdings" pitchFamily="2" charset="2"/>
              <a:buChar char="§"/>
            </a:pPr>
            <a:r>
              <a:rPr lang="en-GB" altLang="en-US" sz="2000" dirty="0">
                <a:latin typeface="Arial" panose="020B0604020202090204" pitchFamily="34" charset="0"/>
                <a:cs typeface="Arial" panose="020B0604020202090204" pitchFamily="34" charset="0"/>
              </a:rPr>
              <a:t>To meet the expectations of the customers effectively.</a:t>
            </a:r>
            <a:endParaRPr lang="en-US" altLang="en-US" sz="2000" dirty="0">
              <a:latin typeface="Arial" panose="020B0604020202090204" pitchFamily="34" charset="0"/>
              <a:cs typeface="Arial" panose="020B0604020202090204" pitchFamily="34" charset="0"/>
            </a:endParaRPr>
          </a:p>
          <a:p>
            <a:pPr>
              <a:buClr>
                <a:schemeClr val="tx1"/>
              </a:buClr>
              <a:buFont typeface="Wingdings" pitchFamily="2" charset="2"/>
              <a:buChar char="§"/>
            </a:pPr>
            <a:r>
              <a:rPr lang="en-US" altLang="en-US" sz="2000" dirty="0">
                <a:latin typeface="Arial" panose="020B0604020202090204" pitchFamily="34" charset="0"/>
                <a:cs typeface="Arial" panose="020B0604020202090204" pitchFamily="34" charset="0"/>
              </a:rPr>
              <a:t> </a:t>
            </a:r>
            <a:r>
              <a:rPr lang="en-GB" altLang="en-US" sz="2000" dirty="0">
                <a:latin typeface="Arial" panose="020B0604020202090204" pitchFamily="34" charset="0"/>
                <a:cs typeface="Arial" panose="020B0604020202090204" pitchFamily="34" charset="0"/>
              </a:rPr>
              <a:t>To ensure high productivity.</a:t>
            </a:r>
            <a:r>
              <a:rPr lang="en-US" altLang="en-US" sz="2000" dirty="0">
                <a:latin typeface="Arial" panose="020B0604020202090204" pitchFamily="34" charset="0"/>
                <a:cs typeface="Arial" panose="020B0604020202090204" pitchFamily="34" charset="0"/>
              </a:rPr>
              <a:t> </a:t>
            </a:r>
          </a:p>
          <a:p>
            <a:pPr>
              <a:buClr>
                <a:schemeClr val="tx1"/>
              </a:buClr>
              <a:buFont typeface="Wingdings" pitchFamily="2" charset="2"/>
              <a:buChar char="§"/>
            </a:pPr>
            <a:r>
              <a:rPr lang="en-US" altLang="en-US" sz="2000" dirty="0">
                <a:latin typeface="Arial" panose="020B0604020202090204" pitchFamily="34" charset="0"/>
                <a:cs typeface="Arial" panose="020B0604020202090204" pitchFamily="34" charset="0"/>
              </a:rPr>
              <a:t> </a:t>
            </a:r>
            <a:r>
              <a:rPr lang="en-GB" altLang="en-US" sz="2000" dirty="0">
                <a:latin typeface="Arial" panose="020B0604020202090204" pitchFamily="34" charset="0"/>
                <a:cs typeface="Arial" panose="020B0604020202090204" pitchFamily="34" charset="0"/>
              </a:rPr>
              <a:t>To ensure business surplus thorough competency </a:t>
            </a:r>
          </a:p>
          <a:p>
            <a:pPr marL="533400" indent="-533400">
              <a:buClr>
                <a:schemeClr val="tx1"/>
              </a:buClr>
            </a:pPr>
            <a:endParaRPr lang="en-GB" altLang="en-US" sz="2000" dirty="0"/>
          </a:p>
        </p:txBody>
      </p:sp>
    </p:spTree>
    <p:extLst>
      <p:ext uri="{BB962C8B-B14F-4D97-AF65-F5344CB8AC3E}">
        <p14:creationId xmlns:p14="http://schemas.microsoft.com/office/powerpoint/2010/main" val="3497932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03200"/>
            <a:ext cx="134938" cy="56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9248" name="文本框 3"/>
          <p:cNvSpPr txBox="1">
            <a:spLocks noChangeArrowheads="1"/>
          </p:cNvSpPr>
          <p:nvPr/>
        </p:nvSpPr>
        <p:spPr bwMode="auto">
          <a:xfrm>
            <a:off x="135255" y="203200"/>
            <a:ext cx="11129010"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SimSun" charset="0"/>
              </a:defRPr>
            </a:lvl1pPr>
            <a:lvl2pPr>
              <a:defRPr>
                <a:solidFill>
                  <a:schemeClr val="tx1"/>
                </a:solidFill>
                <a:latin typeface="Calibri" charset="0"/>
                <a:ea typeface="SimSun" charset="0"/>
              </a:defRPr>
            </a:lvl2pPr>
            <a:lvl3pPr>
              <a:defRPr>
                <a:solidFill>
                  <a:schemeClr val="tx1"/>
                </a:solidFill>
                <a:latin typeface="Calibri" charset="0"/>
                <a:ea typeface="SimSun" charset="0"/>
              </a:defRPr>
            </a:lvl3pPr>
            <a:lvl4pPr>
              <a:defRPr>
                <a:solidFill>
                  <a:schemeClr val="tx1"/>
                </a:solidFill>
                <a:latin typeface="Calibri" charset="0"/>
                <a:ea typeface="SimSun" charset="0"/>
              </a:defRPr>
            </a:lvl4pPr>
            <a:lvl5pPr>
              <a:defRPr>
                <a:solidFill>
                  <a:schemeClr val="tx1"/>
                </a:solidFill>
                <a:latin typeface="Calibri" charset="0"/>
                <a:ea typeface="SimSun" charset="0"/>
              </a:defRPr>
            </a:lvl5pPr>
            <a:lvl6pPr fontAlgn="base">
              <a:spcBef>
                <a:spcPct val="0"/>
              </a:spcBef>
              <a:spcAft>
                <a:spcPct val="0"/>
              </a:spcAft>
              <a:buFont typeface="Arial" panose="020B0604020202090204" pitchFamily="34" charset="0"/>
              <a:defRPr>
                <a:solidFill>
                  <a:schemeClr val="tx1"/>
                </a:solidFill>
                <a:latin typeface="Calibri" charset="0"/>
                <a:ea typeface="SimSun" charset="0"/>
              </a:defRPr>
            </a:lvl6pPr>
            <a:lvl7pPr fontAlgn="base">
              <a:spcBef>
                <a:spcPct val="0"/>
              </a:spcBef>
              <a:spcAft>
                <a:spcPct val="0"/>
              </a:spcAft>
              <a:buFont typeface="Arial" panose="020B0604020202090204" pitchFamily="34" charset="0"/>
              <a:defRPr>
                <a:solidFill>
                  <a:schemeClr val="tx1"/>
                </a:solidFill>
                <a:latin typeface="Calibri" charset="0"/>
                <a:ea typeface="SimSun" charset="0"/>
              </a:defRPr>
            </a:lvl7pPr>
            <a:lvl8pPr fontAlgn="base">
              <a:spcBef>
                <a:spcPct val="0"/>
              </a:spcBef>
              <a:spcAft>
                <a:spcPct val="0"/>
              </a:spcAft>
              <a:buFont typeface="Arial" panose="020B0604020202090204" pitchFamily="34" charset="0"/>
              <a:defRPr>
                <a:solidFill>
                  <a:schemeClr val="tx1"/>
                </a:solidFill>
                <a:latin typeface="Calibri" charset="0"/>
                <a:ea typeface="SimSun" charset="0"/>
              </a:defRPr>
            </a:lvl8pPr>
            <a:lvl9pPr fontAlgn="base">
              <a:spcBef>
                <a:spcPct val="0"/>
              </a:spcBef>
              <a:spcAft>
                <a:spcPct val="0"/>
              </a:spcAft>
              <a:buFont typeface="Arial" panose="020B0604020202090204" pitchFamily="34" charset="0"/>
              <a:defRPr>
                <a:solidFill>
                  <a:schemeClr val="tx1"/>
                </a:solidFill>
                <a:latin typeface="Calibri" charset="0"/>
                <a:ea typeface="SimSun" charset="0"/>
              </a:defRPr>
            </a:lvl9pPr>
          </a:lstStyle>
          <a:p>
            <a:r>
              <a:rPr lang="en-US" altLang="zh-CN" sz="2800" b="1" dirty="0">
                <a:latin typeface="+mj-lt"/>
                <a:ea typeface="微软雅黑" charset="0"/>
                <a:cs typeface="+mj-lt"/>
                <a:sym typeface="+mn-ea"/>
              </a:rPr>
              <a:t>Strategic Priorities </a:t>
            </a:r>
            <a:endParaRPr lang="en-US" sz="2800" dirty="0">
              <a:solidFill>
                <a:schemeClr val="accent1">
                  <a:lumMod val="75000"/>
                </a:schemeClr>
              </a:solidFill>
              <a:effectLst>
                <a:outerShdw blurRad="38100" dist="38100" dir="2700000" algn="tl">
                  <a:srgbClr val="000000">
                    <a:alpha val="43137"/>
                  </a:srgbClr>
                </a:outerShdw>
              </a:effectLst>
            </a:endParaRPr>
          </a:p>
          <a:p>
            <a:endParaRPr lang="en-US" altLang="zh-CN" sz="2800" b="1" dirty="0">
              <a:latin typeface="+mj-lt"/>
              <a:ea typeface="微软雅黑" charset="0"/>
              <a:cs typeface="+mj-lt"/>
              <a:sym typeface="+mn-ea"/>
            </a:endParaRPr>
          </a:p>
          <a:p>
            <a:r>
              <a:rPr lang="en-US" altLang="zh-CN" sz="2400" b="1">
                <a:latin typeface="+mj-lt"/>
                <a:ea typeface="微软雅黑" charset="0"/>
                <a:cs typeface="+mj-lt"/>
              </a:rPr>
              <a:t> </a:t>
            </a:r>
            <a:endParaRPr lang="zh-CN" altLang="en-US" sz="2400" b="1" dirty="0">
              <a:latin typeface="+mj-lt"/>
              <a:ea typeface="微软雅黑" charset="0"/>
              <a:cs typeface="+mj-lt"/>
            </a:endParaRPr>
          </a:p>
        </p:txBody>
      </p:sp>
      <p:pic>
        <p:nvPicPr>
          <p:cNvPr id="3" name="Picture 2" descr="Screenshot 2021-08-09 at 11.47.39 PM"/>
          <p:cNvPicPr>
            <a:picLocks noChangeAspect="1"/>
          </p:cNvPicPr>
          <p:nvPr/>
        </p:nvPicPr>
        <p:blipFill>
          <a:blip r:embed="rId3">
            <a:lum contrast="6000"/>
          </a:blip>
          <a:stretch>
            <a:fillRect/>
          </a:stretch>
        </p:blipFill>
        <p:spPr>
          <a:xfrm>
            <a:off x="1066800" y="1211580"/>
            <a:ext cx="10058400" cy="47974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1209675"/>
            <a:ext cx="10515600" cy="5150485"/>
          </a:xfrm>
        </p:spPr>
        <p:txBody>
          <a:bodyPr/>
          <a:lstStyle/>
          <a:p>
            <a:pPr>
              <a:buFont typeface="Wingdings" panose="05000000000000000000" charset="0"/>
              <a:buChar char=""/>
            </a:pPr>
            <a:r>
              <a:rPr lang="en-US" sz="2000"/>
              <a:t>Barney, J. B., &amp; Wright, P. M. (1998). On becoming a strategic partner: The role of human resources in gaining competitive advantage. Human Resource Management, 37(1), 31–46. </a:t>
            </a:r>
            <a:r>
              <a:rPr lang="en-US" sz="2000" u="sng">
                <a:solidFill>
                  <a:srgbClr val="0070C0"/>
                </a:solidFill>
              </a:rPr>
              <a:t>https://doi.org/3.0.co;2-w"&gt;10.1002/(sici)1099-050x(199821)37:1&lt;31::aid-hrm4&gt;3.0.co;2-w</a:t>
            </a:r>
            <a:endParaRPr lang="en-US" sz="2000"/>
          </a:p>
          <a:p>
            <a:pPr>
              <a:buFont typeface="Wingdings" panose="05000000000000000000" charset="0"/>
              <a:buChar char=""/>
            </a:pPr>
            <a:r>
              <a:rPr lang="en-US" sz="2000"/>
              <a:t>Gomez-Mejia, Balkin &amp; Cardy, Managing Human Resources | Pearson. (2013). Pearson.com. </a:t>
            </a:r>
            <a:r>
              <a:rPr lang="en-US" sz="2000" u="sng">
                <a:solidFill>
                  <a:srgbClr val="0070C0"/>
                </a:solidFill>
              </a:rPr>
              <a:t>https://www.pearson.com/us/higher-education/product/Gomez-Mejia-Managing-Human-Resources-7th-Edition/9780132729826.html</a:t>
            </a:r>
            <a:endParaRPr lang="en-US"/>
          </a:p>
          <a:p>
            <a:pPr>
              <a:buFont typeface="Wingdings" panose="05000000000000000000" charset="0"/>
              <a:buChar char=""/>
            </a:pPr>
            <a:r>
              <a:rPr lang="en-US" sz="2000"/>
              <a:t>Performance Management. (n.d.). India.oup.com. Retrieved August 9, 2021, from </a:t>
            </a:r>
            <a:r>
              <a:rPr lang="en-US" sz="2000" u="sng">
                <a:solidFill>
                  <a:srgbClr val="0070C0"/>
                </a:solidFill>
              </a:rPr>
              <a:t>https://india.oup.com/product/performance-management-9780195693379?</a:t>
            </a:r>
            <a:endParaRPr lang="en-US"/>
          </a:p>
          <a:p>
            <a:pPr>
              <a:buFont typeface="Wingdings" panose="05000000000000000000" charset="0"/>
              <a:buChar char=""/>
            </a:pPr>
            <a:r>
              <a:rPr lang="en-US" sz="2000"/>
              <a:t>Wright, P. M., &amp; McMahan, G. C. (1992). Theoretical Perspectives for Strategic Human Resource Management. Journal of Management, 18(2), 295–320. </a:t>
            </a:r>
            <a:r>
              <a:rPr lang="en-US" sz="2000" u="sng">
                <a:solidFill>
                  <a:srgbClr val="0070C0"/>
                </a:solidFill>
              </a:rPr>
              <a:t>https://doi.org/10.1177/014920639201800205</a:t>
            </a:r>
            <a:endParaRPr lang="en-US"/>
          </a:p>
          <a:p>
            <a:pPr>
              <a:buFont typeface="Wingdings" panose="05000000000000000000" charset="0"/>
              <a:buChar char=""/>
            </a:pPr>
            <a:r>
              <a:rPr lang="en-US" sz="2000"/>
              <a:t>Schuler, R. S., &amp; Jackson, S. E. (1987). Linking Competitive Strategies with Human Resource Management Practices. Academy of Management Executive, 1(3), 207–219. </a:t>
            </a:r>
            <a:r>
              <a:rPr lang="en-US" sz="2000" u="sng">
                <a:solidFill>
                  <a:srgbClr val="0070C0"/>
                </a:solidFill>
              </a:rPr>
              <a:t>https://doi.org/10.5465/ame.1987.4275740</a:t>
            </a:r>
            <a:endParaRPr lang="en-US"/>
          </a:p>
          <a:p>
            <a:endParaRPr lang="en-US"/>
          </a:p>
          <a:p>
            <a:pPr marL="0" indent="0">
              <a:buNone/>
            </a:pPr>
            <a:endParaRPr lang="en-US"/>
          </a:p>
          <a:p>
            <a:endParaRPr lang="en-US"/>
          </a:p>
        </p:txBody>
      </p:sp>
      <p:sp>
        <p:nvSpPr>
          <p:cNvPr id="5" name="矩形 4"/>
          <p:cNvSpPr/>
          <p:nvPr/>
        </p:nvSpPr>
        <p:spPr>
          <a:xfrm>
            <a:off x="0" y="203200"/>
            <a:ext cx="134938" cy="56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7" name="Text Box 6"/>
          <p:cNvSpPr txBox="1"/>
          <p:nvPr/>
        </p:nvSpPr>
        <p:spPr>
          <a:xfrm>
            <a:off x="135255" y="203200"/>
            <a:ext cx="10384155" cy="521970"/>
          </a:xfrm>
          <a:prstGeom prst="rect">
            <a:avLst/>
          </a:prstGeom>
          <a:noFill/>
        </p:spPr>
        <p:txBody>
          <a:bodyPr wrap="square" rtlCol="0">
            <a:spAutoFit/>
          </a:bodyPr>
          <a:lstStyle/>
          <a:p>
            <a:r>
              <a:rPr lang="en-US" sz="2800" b="1">
                <a:latin typeface="+mj-lt"/>
                <a:cs typeface="+mj-lt"/>
              </a:rPr>
              <a:t>Readings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222625" y="982345"/>
            <a:ext cx="8354060" cy="3866515"/>
          </a:xfrm>
        </p:spPr>
        <p:txBody>
          <a:bodyPr/>
          <a:lstStyle/>
          <a:p>
            <a:pPr marL="0" indent="0" algn="ctr">
              <a:buNone/>
            </a:pPr>
            <a:r>
              <a:rPr lang="en-US" sz="5400" dirty="0"/>
              <a:t>Thank you!</a:t>
            </a:r>
          </a:p>
          <a:p>
            <a:pPr marL="0" indent="0" algn="ctr">
              <a:buNone/>
            </a:pPr>
            <a:endParaRPr lang="en-US" dirty="0"/>
          </a:p>
          <a:p>
            <a:pPr marL="0" indent="0" algn="ctr">
              <a:buNone/>
            </a:pPr>
            <a:r>
              <a:rPr lang="en-US" dirty="0" err="1"/>
              <a:t>mohsin@snnu.edu.cn</a:t>
            </a:r>
            <a:endParaRPr lang="en-US" dirty="0"/>
          </a:p>
          <a:p>
            <a:pPr marL="0" indent="0" algn="ctr">
              <a:buNone/>
            </a:pPr>
            <a:r>
              <a:rPr lang="en-US" dirty="0"/>
              <a:t>mohsinakm90@gmail.com</a:t>
            </a:r>
          </a:p>
          <a:p>
            <a:pPr marL="0" indent="0" algn="ctr">
              <a:buNone/>
            </a:pPr>
            <a:r>
              <a:rPr lang="en-US" dirty="0"/>
              <a:t>Mobile: 01841156371</a:t>
            </a:r>
          </a:p>
        </p:txBody>
      </p:sp>
      <p:sp>
        <p:nvSpPr>
          <p:cNvPr id="2" name="Right Triangle 1"/>
          <p:cNvSpPr/>
          <p:nvPr/>
        </p:nvSpPr>
        <p:spPr>
          <a:xfrm>
            <a:off x="635" y="1410335"/>
            <a:ext cx="9236075" cy="5447030"/>
          </a:xfrm>
          <a:prstGeom prst="rtTriangle">
            <a:avLst/>
          </a:prstGeom>
          <a:blipFill rotWithShape="1">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文本框 3"/>
          <p:cNvSpPr txBox="1">
            <a:spLocks noChangeArrowheads="1"/>
          </p:cNvSpPr>
          <p:nvPr/>
        </p:nvSpPr>
        <p:spPr bwMode="auto">
          <a:xfrm>
            <a:off x="1522730" y="1525270"/>
            <a:ext cx="391350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SimSun" charset="0"/>
              </a:defRPr>
            </a:lvl1pPr>
            <a:lvl2pPr>
              <a:defRPr>
                <a:solidFill>
                  <a:schemeClr val="tx1"/>
                </a:solidFill>
                <a:latin typeface="Calibri" charset="0"/>
                <a:ea typeface="SimSun" charset="0"/>
              </a:defRPr>
            </a:lvl2pPr>
            <a:lvl3pPr>
              <a:defRPr>
                <a:solidFill>
                  <a:schemeClr val="tx1"/>
                </a:solidFill>
                <a:latin typeface="Calibri" charset="0"/>
                <a:ea typeface="SimSun" charset="0"/>
              </a:defRPr>
            </a:lvl3pPr>
            <a:lvl4pPr>
              <a:defRPr>
                <a:solidFill>
                  <a:schemeClr val="tx1"/>
                </a:solidFill>
                <a:latin typeface="Calibri" charset="0"/>
                <a:ea typeface="SimSun" charset="0"/>
              </a:defRPr>
            </a:lvl4pPr>
            <a:lvl5pPr>
              <a:defRPr>
                <a:solidFill>
                  <a:schemeClr val="tx1"/>
                </a:solidFill>
                <a:latin typeface="Calibri" charset="0"/>
                <a:ea typeface="SimSun" charset="0"/>
              </a:defRPr>
            </a:lvl5pPr>
            <a:lvl6pPr fontAlgn="base">
              <a:spcBef>
                <a:spcPct val="0"/>
              </a:spcBef>
              <a:spcAft>
                <a:spcPct val="0"/>
              </a:spcAft>
              <a:buFont typeface="Arial" panose="020B0604020202090204" pitchFamily="34" charset="0"/>
              <a:defRPr>
                <a:solidFill>
                  <a:schemeClr val="tx1"/>
                </a:solidFill>
                <a:latin typeface="Calibri" charset="0"/>
                <a:ea typeface="SimSun" charset="0"/>
              </a:defRPr>
            </a:lvl6pPr>
            <a:lvl7pPr fontAlgn="base">
              <a:spcBef>
                <a:spcPct val="0"/>
              </a:spcBef>
              <a:spcAft>
                <a:spcPct val="0"/>
              </a:spcAft>
              <a:buFont typeface="Arial" panose="020B0604020202090204" pitchFamily="34" charset="0"/>
              <a:defRPr>
                <a:solidFill>
                  <a:schemeClr val="tx1"/>
                </a:solidFill>
                <a:latin typeface="Calibri" charset="0"/>
                <a:ea typeface="SimSun" charset="0"/>
              </a:defRPr>
            </a:lvl7pPr>
            <a:lvl8pPr fontAlgn="base">
              <a:spcBef>
                <a:spcPct val="0"/>
              </a:spcBef>
              <a:spcAft>
                <a:spcPct val="0"/>
              </a:spcAft>
              <a:buFont typeface="Arial" panose="020B0604020202090204" pitchFamily="34" charset="0"/>
              <a:defRPr>
                <a:solidFill>
                  <a:schemeClr val="tx1"/>
                </a:solidFill>
                <a:latin typeface="Calibri" charset="0"/>
                <a:ea typeface="SimSun" charset="0"/>
              </a:defRPr>
            </a:lvl8pPr>
            <a:lvl9pPr fontAlgn="base">
              <a:spcBef>
                <a:spcPct val="0"/>
              </a:spcBef>
              <a:spcAft>
                <a:spcPct val="0"/>
              </a:spcAft>
              <a:buFont typeface="Arial" panose="020B0604020202090204" pitchFamily="34" charset="0"/>
              <a:defRPr>
                <a:solidFill>
                  <a:schemeClr val="tx1"/>
                </a:solidFill>
                <a:latin typeface="Calibri" charset="0"/>
                <a:ea typeface="SimSun" charset="0"/>
              </a:defRPr>
            </a:lvl9pPr>
          </a:lstStyle>
          <a:p>
            <a:r>
              <a:rPr lang="en-US" altLang="zh-CN" sz="2000" dirty="0">
                <a:latin typeface="+mn-lt"/>
                <a:ea typeface="微软雅黑" charset="0"/>
                <a:cs typeface="+mn-lt"/>
              </a:rPr>
              <a:t>Concept of a Business Strategy</a:t>
            </a:r>
            <a:r>
              <a:rPr lang="en-US" altLang="zh-CN" sz="2000" b="1" dirty="0">
                <a:latin typeface="微软雅黑" charset="0"/>
                <a:ea typeface="微软雅黑" charset="0"/>
              </a:rPr>
              <a:t> </a:t>
            </a:r>
            <a:endParaRPr lang="zh-CN" altLang="en-US" sz="2000" b="1" dirty="0">
              <a:latin typeface="微软雅黑" charset="0"/>
              <a:ea typeface="微软雅黑" charset="0"/>
            </a:endParaRPr>
          </a:p>
        </p:txBody>
      </p:sp>
      <p:sp>
        <p:nvSpPr>
          <p:cNvPr id="5" name="矩形 4"/>
          <p:cNvSpPr/>
          <p:nvPr/>
        </p:nvSpPr>
        <p:spPr>
          <a:xfrm>
            <a:off x="0" y="203200"/>
            <a:ext cx="134938" cy="56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6" name="任意多边形 5"/>
          <p:cNvSpPr/>
          <p:nvPr/>
        </p:nvSpPr>
        <p:spPr>
          <a:xfrm rot="10800000">
            <a:off x="4238625" y="0"/>
            <a:ext cx="7953375" cy="6850063"/>
          </a:xfrm>
          <a:custGeom>
            <a:avLst/>
            <a:gdLst>
              <a:gd name="connsiteX0" fmla="*/ 7953828 w 7953828"/>
              <a:gd name="connsiteY0" fmla="*/ 6858002 h 6858002"/>
              <a:gd name="connsiteX1" fmla="*/ 0 w 7953828"/>
              <a:gd name="connsiteY1" fmla="*/ 6858002 h 6858002"/>
              <a:gd name="connsiteX2" fmla="*/ 0 w 7953828"/>
              <a:gd name="connsiteY2" fmla="*/ 0 h 6858002"/>
              <a:gd name="connsiteX3" fmla="*/ 1095826 w 7953828"/>
              <a:gd name="connsiteY3" fmla="*/ 0 h 6858002"/>
            </a:gdLst>
            <a:ahLst/>
            <a:cxnLst>
              <a:cxn ang="0">
                <a:pos x="connsiteX0" y="connsiteY0"/>
              </a:cxn>
              <a:cxn ang="0">
                <a:pos x="connsiteX1" y="connsiteY1"/>
              </a:cxn>
              <a:cxn ang="0">
                <a:pos x="connsiteX2" y="connsiteY2"/>
              </a:cxn>
              <a:cxn ang="0">
                <a:pos x="connsiteX3" y="connsiteY3"/>
              </a:cxn>
            </a:cxnLst>
            <a:rect l="l" t="t" r="r" b="b"/>
            <a:pathLst>
              <a:path w="7953828" h="6858002">
                <a:moveTo>
                  <a:pt x="7953828" y="6858002"/>
                </a:moveTo>
                <a:lnTo>
                  <a:pt x="0" y="6858002"/>
                </a:lnTo>
                <a:lnTo>
                  <a:pt x="0" y="0"/>
                </a:lnTo>
                <a:lnTo>
                  <a:pt x="1095826" y="0"/>
                </a:lnTo>
                <a:close/>
              </a:path>
            </a:pathLst>
          </a:custGeom>
          <a:solidFill>
            <a:srgbClr val="0094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7" name="直角三角形 6"/>
          <p:cNvSpPr/>
          <p:nvPr/>
        </p:nvSpPr>
        <p:spPr>
          <a:xfrm rot="10800000">
            <a:off x="9767888" y="0"/>
            <a:ext cx="2424112" cy="2424113"/>
          </a:xfrm>
          <a:prstGeom prst="rtTriangle">
            <a:avLst/>
          </a:prstGeom>
          <a:solidFill>
            <a:srgbClr val="00D2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8" name="直角三角形 7"/>
          <p:cNvSpPr/>
          <p:nvPr/>
        </p:nvSpPr>
        <p:spPr>
          <a:xfrm rot="18900000">
            <a:off x="4541838" y="-735013"/>
            <a:ext cx="1473200" cy="1473201"/>
          </a:xfrm>
          <a:prstGeom prst="rtTriangle">
            <a:avLst/>
          </a:prstGeom>
          <a:solidFill>
            <a:srgbClr val="0066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r>
              <a:rPr lang="en-US" altLang="zh-CN" dirty="0">
                <a:sym typeface="+mn-ea"/>
              </a:rPr>
              <a:t>               </a:t>
            </a:r>
            <a:endParaRPr lang="zh-CN" altLang="en-US" dirty="0">
              <a:sym typeface="+mn-ea"/>
            </a:endParaRPr>
          </a:p>
        </p:txBody>
      </p:sp>
      <p:sp>
        <p:nvSpPr>
          <p:cNvPr id="10" name="任意多边形 9"/>
          <p:cNvSpPr/>
          <p:nvPr/>
        </p:nvSpPr>
        <p:spPr>
          <a:xfrm rot="16200000">
            <a:off x="10207625" y="4887913"/>
            <a:ext cx="2292350" cy="1676400"/>
          </a:xfrm>
          <a:custGeom>
            <a:avLst/>
            <a:gdLst>
              <a:gd name="connsiteX0" fmla="*/ 2293255 w 2293255"/>
              <a:gd name="connsiteY0" fmla="*/ 1676068 h 1676068"/>
              <a:gd name="connsiteX1" fmla="*/ 0 w 2293255"/>
              <a:gd name="connsiteY1" fmla="*/ 1676068 h 1676068"/>
              <a:gd name="connsiteX2" fmla="*/ 0 w 2293255"/>
              <a:gd name="connsiteY2" fmla="*/ 624056 h 1676068"/>
              <a:gd name="connsiteX3" fmla="*/ 617187 w 2293255"/>
              <a:gd name="connsiteY3" fmla="*/ 0 h 1676068"/>
            </a:gdLst>
            <a:ahLst/>
            <a:cxnLst>
              <a:cxn ang="0">
                <a:pos x="connsiteX0" y="connsiteY0"/>
              </a:cxn>
              <a:cxn ang="0">
                <a:pos x="connsiteX1" y="connsiteY1"/>
              </a:cxn>
              <a:cxn ang="0">
                <a:pos x="connsiteX2" y="connsiteY2"/>
              </a:cxn>
              <a:cxn ang="0">
                <a:pos x="connsiteX3" y="connsiteY3"/>
              </a:cxn>
            </a:cxnLst>
            <a:rect l="l" t="t" r="r" b="b"/>
            <a:pathLst>
              <a:path w="2293255" h="1676068">
                <a:moveTo>
                  <a:pt x="2293255" y="1676068"/>
                </a:moveTo>
                <a:lnTo>
                  <a:pt x="0" y="1676068"/>
                </a:lnTo>
                <a:lnTo>
                  <a:pt x="0" y="624056"/>
                </a:lnTo>
                <a:lnTo>
                  <a:pt x="617187" y="0"/>
                </a:lnTo>
                <a:close/>
              </a:path>
            </a:pathLst>
          </a:custGeom>
          <a:solidFill>
            <a:srgbClr val="0066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grpSp>
        <p:nvGrpSpPr>
          <p:cNvPr id="5128" name="组合 11"/>
          <p:cNvGrpSpPr/>
          <p:nvPr/>
        </p:nvGrpSpPr>
        <p:grpSpPr bwMode="auto">
          <a:xfrm>
            <a:off x="5527675" y="1289050"/>
            <a:ext cx="792163" cy="793750"/>
            <a:chOff x="5526913" y="1288742"/>
            <a:chExt cx="793377" cy="793377"/>
          </a:xfrm>
        </p:grpSpPr>
        <p:sp>
          <p:nvSpPr>
            <p:cNvPr id="3" name="椭圆 2"/>
            <p:cNvSpPr/>
            <p:nvPr/>
          </p:nvSpPr>
          <p:spPr>
            <a:xfrm>
              <a:off x="5526913" y="1288742"/>
              <a:ext cx="793377" cy="793377"/>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5130" name="文本框 10"/>
            <p:cNvSpPr txBox="1">
              <a:spLocks noChangeArrowheads="1"/>
            </p:cNvSpPr>
            <p:nvPr/>
          </p:nvSpPr>
          <p:spPr bwMode="auto">
            <a:xfrm>
              <a:off x="5701558" y="1394899"/>
              <a:ext cx="4303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SimSun" charset="0"/>
                </a:defRPr>
              </a:lvl1pPr>
              <a:lvl2pPr>
                <a:defRPr>
                  <a:solidFill>
                    <a:schemeClr val="tx1"/>
                  </a:solidFill>
                  <a:latin typeface="Calibri" charset="0"/>
                  <a:ea typeface="SimSun" charset="0"/>
                </a:defRPr>
              </a:lvl2pPr>
              <a:lvl3pPr>
                <a:defRPr>
                  <a:solidFill>
                    <a:schemeClr val="tx1"/>
                  </a:solidFill>
                  <a:latin typeface="Calibri" charset="0"/>
                  <a:ea typeface="SimSun" charset="0"/>
                </a:defRPr>
              </a:lvl3pPr>
              <a:lvl4pPr>
                <a:defRPr>
                  <a:solidFill>
                    <a:schemeClr val="tx1"/>
                  </a:solidFill>
                  <a:latin typeface="Calibri" charset="0"/>
                  <a:ea typeface="SimSun" charset="0"/>
                </a:defRPr>
              </a:lvl4pPr>
              <a:lvl5pPr>
                <a:defRPr>
                  <a:solidFill>
                    <a:schemeClr val="tx1"/>
                  </a:solidFill>
                  <a:latin typeface="Calibri" charset="0"/>
                  <a:ea typeface="SimSun" charset="0"/>
                </a:defRPr>
              </a:lvl5pPr>
              <a:lvl6pPr fontAlgn="base">
                <a:spcBef>
                  <a:spcPct val="0"/>
                </a:spcBef>
                <a:spcAft>
                  <a:spcPct val="0"/>
                </a:spcAft>
                <a:buFont typeface="Arial" panose="020B0604020202090204" pitchFamily="34" charset="0"/>
                <a:defRPr>
                  <a:solidFill>
                    <a:schemeClr val="tx1"/>
                  </a:solidFill>
                  <a:latin typeface="Calibri" charset="0"/>
                  <a:ea typeface="SimSun" charset="0"/>
                </a:defRPr>
              </a:lvl6pPr>
              <a:lvl7pPr fontAlgn="base">
                <a:spcBef>
                  <a:spcPct val="0"/>
                </a:spcBef>
                <a:spcAft>
                  <a:spcPct val="0"/>
                </a:spcAft>
                <a:buFont typeface="Arial" panose="020B0604020202090204" pitchFamily="34" charset="0"/>
                <a:defRPr>
                  <a:solidFill>
                    <a:schemeClr val="tx1"/>
                  </a:solidFill>
                  <a:latin typeface="Calibri" charset="0"/>
                  <a:ea typeface="SimSun" charset="0"/>
                </a:defRPr>
              </a:lvl7pPr>
              <a:lvl8pPr fontAlgn="base">
                <a:spcBef>
                  <a:spcPct val="0"/>
                </a:spcBef>
                <a:spcAft>
                  <a:spcPct val="0"/>
                </a:spcAft>
                <a:buFont typeface="Arial" panose="020B0604020202090204" pitchFamily="34" charset="0"/>
                <a:defRPr>
                  <a:solidFill>
                    <a:schemeClr val="tx1"/>
                  </a:solidFill>
                  <a:latin typeface="Calibri" charset="0"/>
                  <a:ea typeface="SimSun" charset="0"/>
                </a:defRPr>
              </a:lvl8pPr>
              <a:lvl9pPr fontAlgn="base">
                <a:spcBef>
                  <a:spcPct val="0"/>
                </a:spcBef>
                <a:spcAft>
                  <a:spcPct val="0"/>
                </a:spcAft>
                <a:buFont typeface="Arial" panose="020B0604020202090204" pitchFamily="34" charset="0"/>
                <a:defRPr>
                  <a:solidFill>
                    <a:schemeClr val="tx1"/>
                  </a:solidFill>
                  <a:latin typeface="Calibri" charset="0"/>
                  <a:ea typeface="SimSun" charset="0"/>
                </a:defRPr>
              </a:lvl9pPr>
            </a:lstStyle>
            <a:p>
              <a:r>
                <a:rPr lang="en-US" altLang="zh-CN" sz="3600" b="1">
                  <a:latin typeface="微软雅黑" charset="0"/>
                  <a:ea typeface="微软雅黑" charset="0"/>
                </a:rPr>
                <a:t>1</a:t>
              </a:r>
              <a:endParaRPr lang="zh-CN" altLang="en-US" sz="3600" b="1">
                <a:latin typeface="微软雅黑" charset="0"/>
                <a:ea typeface="微软雅黑" charset="0"/>
              </a:endParaRPr>
            </a:p>
          </p:txBody>
        </p:sp>
      </p:grpSp>
      <p:grpSp>
        <p:nvGrpSpPr>
          <p:cNvPr id="5131" name="组合 12"/>
          <p:cNvGrpSpPr/>
          <p:nvPr/>
        </p:nvGrpSpPr>
        <p:grpSpPr bwMode="auto">
          <a:xfrm>
            <a:off x="6678613" y="2386013"/>
            <a:ext cx="792162" cy="792162"/>
            <a:chOff x="5526913" y="1288742"/>
            <a:chExt cx="793377" cy="793377"/>
          </a:xfrm>
        </p:grpSpPr>
        <p:sp>
          <p:nvSpPr>
            <p:cNvPr id="14" name="椭圆 13"/>
            <p:cNvSpPr/>
            <p:nvPr/>
          </p:nvSpPr>
          <p:spPr>
            <a:xfrm>
              <a:off x="5526913" y="1288742"/>
              <a:ext cx="793377" cy="793377"/>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5133" name="文本框 14"/>
            <p:cNvSpPr txBox="1">
              <a:spLocks noChangeArrowheads="1"/>
            </p:cNvSpPr>
            <p:nvPr/>
          </p:nvSpPr>
          <p:spPr bwMode="auto">
            <a:xfrm>
              <a:off x="5701558" y="1381452"/>
              <a:ext cx="4303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SimSun" charset="0"/>
                </a:defRPr>
              </a:lvl1pPr>
              <a:lvl2pPr>
                <a:defRPr>
                  <a:solidFill>
                    <a:schemeClr val="tx1"/>
                  </a:solidFill>
                  <a:latin typeface="Calibri" charset="0"/>
                  <a:ea typeface="SimSun" charset="0"/>
                </a:defRPr>
              </a:lvl2pPr>
              <a:lvl3pPr>
                <a:defRPr>
                  <a:solidFill>
                    <a:schemeClr val="tx1"/>
                  </a:solidFill>
                  <a:latin typeface="Calibri" charset="0"/>
                  <a:ea typeface="SimSun" charset="0"/>
                </a:defRPr>
              </a:lvl3pPr>
              <a:lvl4pPr>
                <a:defRPr>
                  <a:solidFill>
                    <a:schemeClr val="tx1"/>
                  </a:solidFill>
                  <a:latin typeface="Calibri" charset="0"/>
                  <a:ea typeface="SimSun" charset="0"/>
                </a:defRPr>
              </a:lvl4pPr>
              <a:lvl5pPr>
                <a:defRPr>
                  <a:solidFill>
                    <a:schemeClr val="tx1"/>
                  </a:solidFill>
                  <a:latin typeface="Calibri" charset="0"/>
                  <a:ea typeface="SimSun" charset="0"/>
                </a:defRPr>
              </a:lvl5pPr>
              <a:lvl6pPr fontAlgn="base">
                <a:spcBef>
                  <a:spcPct val="0"/>
                </a:spcBef>
                <a:spcAft>
                  <a:spcPct val="0"/>
                </a:spcAft>
                <a:buFont typeface="Arial" panose="020B0604020202090204" pitchFamily="34" charset="0"/>
                <a:defRPr>
                  <a:solidFill>
                    <a:schemeClr val="tx1"/>
                  </a:solidFill>
                  <a:latin typeface="Calibri" charset="0"/>
                  <a:ea typeface="SimSun" charset="0"/>
                </a:defRPr>
              </a:lvl6pPr>
              <a:lvl7pPr fontAlgn="base">
                <a:spcBef>
                  <a:spcPct val="0"/>
                </a:spcBef>
                <a:spcAft>
                  <a:spcPct val="0"/>
                </a:spcAft>
                <a:buFont typeface="Arial" panose="020B0604020202090204" pitchFamily="34" charset="0"/>
                <a:defRPr>
                  <a:solidFill>
                    <a:schemeClr val="tx1"/>
                  </a:solidFill>
                  <a:latin typeface="Calibri" charset="0"/>
                  <a:ea typeface="SimSun" charset="0"/>
                </a:defRPr>
              </a:lvl7pPr>
              <a:lvl8pPr fontAlgn="base">
                <a:spcBef>
                  <a:spcPct val="0"/>
                </a:spcBef>
                <a:spcAft>
                  <a:spcPct val="0"/>
                </a:spcAft>
                <a:buFont typeface="Arial" panose="020B0604020202090204" pitchFamily="34" charset="0"/>
                <a:defRPr>
                  <a:solidFill>
                    <a:schemeClr val="tx1"/>
                  </a:solidFill>
                  <a:latin typeface="Calibri" charset="0"/>
                  <a:ea typeface="SimSun" charset="0"/>
                </a:defRPr>
              </a:lvl8pPr>
              <a:lvl9pPr fontAlgn="base">
                <a:spcBef>
                  <a:spcPct val="0"/>
                </a:spcBef>
                <a:spcAft>
                  <a:spcPct val="0"/>
                </a:spcAft>
                <a:buFont typeface="Arial" panose="020B0604020202090204" pitchFamily="34" charset="0"/>
                <a:defRPr>
                  <a:solidFill>
                    <a:schemeClr val="tx1"/>
                  </a:solidFill>
                  <a:latin typeface="Calibri" charset="0"/>
                  <a:ea typeface="SimSun" charset="0"/>
                </a:defRPr>
              </a:lvl9pPr>
            </a:lstStyle>
            <a:p>
              <a:r>
                <a:rPr lang="en-US" altLang="zh-CN" sz="3600" b="1">
                  <a:latin typeface="微软雅黑" charset="0"/>
                  <a:ea typeface="微软雅黑" charset="0"/>
                </a:rPr>
                <a:t>2</a:t>
              </a:r>
              <a:endParaRPr lang="zh-CN" altLang="en-US" sz="3600" b="1">
                <a:latin typeface="微软雅黑" charset="0"/>
                <a:ea typeface="微软雅黑" charset="0"/>
              </a:endParaRPr>
            </a:p>
          </p:txBody>
        </p:sp>
      </p:grpSp>
      <p:grpSp>
        <p:nvGrpSpPr>
          <p:cNvPr id="5134" name="组合 15"/>
          <p:cNvGrpSpPr/>
          <p:nvPr/>
        </p:nvGrpSpPr>
        <p:grpSpPr bwMode="auto">
          <a:xfrm>
            <a:off x="7829550" y="3482975"/>
            <a:ext cx="792163" cy="792163"/>
            <a:chOff x="5526913" y="1288742"/>
            <a:chExt cx="793377" cy="793377"/>
          </a:xfrm>
        </p:grpSpPr>
        <p:sp>
          <p:nvSpPr>
            <p:cNvPr id="17" name="椭圆 16"/>
            <p:cNvSpPr/>
            <p:nvPr/>
          </p:nvSpPr>
          <p:spPr>
            <a:xfrm>
              <a:off x="5526913" y="1288742"/>
              <a:ext cx="793377" cy="793377"/>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5136" name="文本框 17"/>
            <p:cNvSpPr txBox="1">
              <a:spLocks noChangeArrowheads="1"/>
            </p:cNvSpPr>
            <p:nvPr/>
          </p:nvSpPr>
          <p:spPr bwMode="auto">
            <a:xfrm>
              <a:off x="5701558" y="1381452"/>
              <a:ext cx="4303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SimSun" charset="0"/>
                </a:defRPr>
              </a:lvl1pPr>
              <a:lvl2pPr>
                <a:defRPr>
                  <a:solidFill>
                    <a:schemeClr val="tx1"/>
                  </a:solidFill>
                  <a:latin typeface="Calibri" charset="0"/>
                  <a:ea typeface="SimSun" charset="0"/>
                </a:defRPr>
              </a:lvl2pPr>
              <a:lvl3pPr>
                <a:defRPr>
                  <a:solidFill>
                    <a:schemeClr val="tx1"/>
                  </a:solidFill>
                  <a:latin typeface="Calibri" charset="0"/>
                  <a:ea typeface="SimSun" charset="0"/>
                </a:defRPr>
              </a:lvl3pPr>
              <a:lvl4pPr>
                <a:defRPr>
                  <a:solidFill>
                    <a:schemeClr val="tx1"/>
                  </a:solidFill>
                  <a:latin typeface="Calibri" charset="0"/>
                  <a:ea typeface="SimSun" charset="0"/>
                </a:defRPr>
              </a:lvl4pPr>
              <a:lvl5pPr>
                <a:defRPr>
                  <a:solidFill>
                    <a:schemeClr val="tx1"/>
                  </a:solidFill>
                  <a:latin typeface="Calibri" charset="0"/>
                  <a:ea typeface="SimSun" charset="0"/>
                </a:defRPr>
              </a:lvl5pPr>
              <a:lvl6pPr fontAlgn="base">
                <a:spcBef>
                  <a:spcPct val="0"/>
                </a:spcBef>
                <a:spcAft>
                  <a:spcPct val="0"/>
                </a:spcAft>
                <a:buFont typeface="Arial" panose="020B0604020202090204" pitchFamily="34" charset="0"/>
                <a:defRPr>
                  <a:solidFill>
                    <a:schemeClr val="tx1"/>
                  </a:solidFill>
                  <a:latin typeface="Calibri" charset="0"/>
                  <a:ea typeface="SimSun" charset="0"/>
                </a:defRPr>
              </a:lvl6pPr>
              <a:lvl7pPr fontAlgn="base">
                <a:spcBef>
                  <a:spcPct val="0"/>
                </a:spcBef>
                <a:spcAft>
                  <a:spcPct val="0"/>
                </a:spcAft>
                <a:buFont typeface="Arial" panose="020B0604020202090204" pitchFamily="34" charset="0"/>
                <a:defRPr>
                  <a:solidFill>
                    <a:schemeClr val="tx1"/>
                  </a:solidFill>
                  <a:latin typeface="Calibri" charset="0"/>
                  <a:ea typeface="SimSun" charset="0"/>
                </a:defRPr>
              </a:lvl7pPr>
              <a:lvl8pPr fontAlgn="base">
                <a:spcBef>
                  <a:spcPct val="0"/>
                </a:spcBef>
                <a:spcAft>
                  <a:spcPct val="0"/>
                </a:spcAft>
                <a:buFont typeface="Arial" panose="020B0604020202090204" pitchFamily="34" charset="0"/>
                <a:defRPr>
                  <a:solidFill>
                    <a:schemeClr val="tx1"/>
                  </a:solidFill>
                  <a:latin typeface="Calibri" charset="0"/>
                  <a:ea typeface="SimSun" charset="0"/>
                </a:defRPr>
              </a:lvl8pPr>
              <a:lvl9pPr fontAlgn="base">
                <a:spcBef>
                  <a:spcPct val="0"/>
                </a:spcBef>
                <a:spcAft>
                  <a:spcPct val="0"/>
                </a:spcAft>
                <a:buFont typeface="Arial" panose="020B0604020202090204" pitchFamily="34" charset="0"/>
                <a:defRPr>
                  <a:solidFill>
                    <a:schemeClr val="tx1"/>
                  </a:solidFill>
                  <a:latin typeface="Calibri" charset="0"/>
                  <a:ea typeface="SimSun" charset="0"/>
                </a:defRPr>
              </a:lvl9pPr>
            </a:lstStyle>
            <a:p>
              <a:r>
                <a:rPr lang="en-US" altLang="zh-CN" sz="3600" b="1">
                  <a:latin typeface="微软雅黑" charset="0"/>
                  <a:ea typeface="微软雅黑" charset="0"/>
                </a:rPr>
                <a:t>3</a:t>
              </a:r>
              <a:endParaRPr lang="zh-CN" altLang="en-US" sz="3600" b="1">
                <a:latin typeface="微软雅黑" charset="0"/>
                <a:ea typeface="微软雅黑" charset="0"/>
              </a:endParaRPr>
            </a:p>
          </p:txBody>
        </p:sp>
      </p:grpSp>
      <p:grpSp>
        <p:nvGrpSpPr>
          <p:cNvPr id="5137" name="组合 18"/>
          <p:cNvGrpSpPr/>
          <p:nvPr/>
        </p:nvGrpSpPr>
        <p:grpSpPr bwMode="auto">
          <a:xfrm>
            <a:off x="8980488" y="4579938"/>
            <a:ext cx="793750" cy="792162"/>
            <a:chOff x="5526913" y="1288742"/>
            <a:chExt cx="793377" cy="793377"/>
          </a:xfrm>
        </p:grpSpPr>
        <p:sp>
          <p:nvSpPr>
            <p:cNvPr id="20" name="椭圆 19"/>
            <p:cNvSpPr/>
            <p:nvPr/>
          </p:nvSpPr>
          <p:spPr>
            <a:xfrm>
              <a:off x="5526913" y="1288742"/>
              <a:ext cx="793377" cy="793377"/>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5139" name="文本框 20"/>
            <p:cNvSpPr txBox="1">
              <a:spLocks noChangeArrowheads="1"/>
            </p:cNvSpPr>
            <p:nvPr/>
          </p:nvSpPr>
          <p:spPr bwMode="auto">
            <a:xfrm>
              <a:off x="5701558" y="1381452"/>
              <a:ext cx="4303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SimSun" charset="0"/>
                </a:defRPr>
              </a:lvl1pPr>
              <a:lvl2pPr>
                <a:defRPr>
                  <a:solidFill>
                    <a:schemeClr val="tx1"/>
                  </a:solidFill>
                  <a:latin typeface="Calibri" charset="0"/>
                  <a:ea typeface="SimSun" charset="0"/>
                </a:defRPr>
              </a:lvl2pPr>
              <a:lvl3pPr>
                <a:defRPr>
                  <a:solidFill>
                    <a:schemeClr val="tx1"/>
                  </a:solidFill>
                  <a:latin typeface="Calibri" charset="0"/>
                  <a:ea typeface="SimSun" charset="0"/>
                </a:defRPr>
              </a:lvl3pPr>
              <a:lvl4pPr>
                <a:defRPr>
                  <a:solidFill>
                    <a:schemeClr val="tx1"/>
                  </a:solidFill>
                  <a:latin typeface="Calibri" charset="0"/>
                  <a:ea typeface="SimSun" charset="0"/>
                </a:defRPr>
              </a:lvl4pPr>
              <a:lvl5pPr>
                <a:defRPr>
                  <a:solidFill>
                    <a:schemeClr val="tx1"/>
                  </a:solidFill>
                  <a:latin typeface="Calibri" charset="0"/>
                  <a:ea typeface="SimSun" charset="0"/>
                </a:defRPr>
              </a:lvl5pPr>
              <a:lvl6pPr fontAlgn="base">
                <a:spcBef>
                  <a:spcPct val="0"/>
                </a:spcBef>
                <a:spcAft>
                  <a:spcPct val="0"/>
                </a:spcAft>
                <a:buFont typeface="Arial" panose="020B0604020202090204" pitchFamily="34" charset="0"/>
                <a:defRPr>
                  <a:solidFill>
                    <a:schemeClr val="tx1"/>
                  </a:solidFill>
                  <a:latin typeface="Calibri" charset="0"/>
                  <a:ea typeface="SimSun" charset="0"/>
                </a:defRPr>
              </a:lvl6pPr>
              <a:lvl7pPr fontAlgn="base">
                <a:spcBef>
                  <a:spcPct val="0"/>
                </a:spcBef>
                <a:spcAft>
                  <a:spcPct val="0"/>
                </a:spcAft>
                <a:buFont typeface="Arial" panose="020B0604020202090204" pitchFamily="34" charset="0"/>
                <a:defRPr>
                  <a:solidFill>
                    <a:schemeClr val="tx1"/>
                  </a:solidFill>
                  <a:latin typeface="Calibri" charset="0"/>
                  <a:ea typeface="SimSun" charset="0"/>
                </a:defRPr>
              </a:lvl7pPr>
              <a:lvl8pPr fontAlgn="base">
                <a:spcBef>
                  <a:spcPct val="0"/>
                </a:spcBef>
                <a:spcAft>
                  <a:spcPct val="0"/>
                </a:spcAft>
                <a:buFont typeface="Arial" panose="020B0604020202090204" pitchFamily="34" charset="0"/>
                <a:defRPr>
                  <a:solidFill>
                    <a:schemeClr val="tx1"/>
                  </a:solidFill>
                  <a:latin typeface="Calibri" charset="0"/>
                  <a:ea typeface="SimSun" charset="0"/>
                </a:defRPr>
              </a:lvl8pPr>
              <a:lvl9pPr fontAlgn="base">
                <a:spcBef>
                  <a:spcPct val="0"/>
                </a:spcBef>
                <a:spcAft>
                  <a:spcPct val="0"/>
                </a:spcAft>
                <a:buFont typeface="Arial" panose="020B0604020202090204" pitchFamily="34" charset="0"/>
                <a:defRPr>
                  <a:solidFill>
                    <a:schemeClr val="tx1"/>
                  </a:solidFill>
                  <a:latin typeface="Calibri" charset="0"/>
                  <a:ea typeface="SimSun" charset="0"/>
                </a:defRPr>
              </a:lvl9pPr>
            </a:lstStyle>
            <a:p>
              <a:r>
                <a:rPr lang="en-US" altLang="zh-CN" sz="3600" b="1">
                  <a:latin typeface="微软雅黑" charset="0"/>
                  <a:ea typeface="微软雅黑" charset="0"/>
                </a:rPr>
                <a:t>4</a:t>
              </a:r>
              <a:endParaRPr lang="zh-CN" altLang="en-US" sz="3600" b="1">
                <a:latin typeface="微软雅黑" charset="0"/>
                <a:ea typeface="微软雅黑" charset="0"/>
              </a:endParaRPr>
            </a:p>
          </p:txBody>
        </p:sp>
      </p:grpSp>
      <p:sp>
        <p:nvSpPr>
          <p:cNvPr id="5140" name="文本框 21"/>
          <p:cNvSpPr txBox="1">
            <a:spLocks noChangeArrowheads="1"/>
          </p:cNvSpPr>
          <p:nvPr/>
        </p:nvSpPr>
        <p:spPr bwMode="auto">
          <a:xfrm>
            <a:off x="3759200" y="2679700"/>
            <a:ext cx="291973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SimSun" charset="0"/>
              </a:defRPr>
            </a:lvl1pPr>
            <a:lvl2pPr>
              <a:defRPr>
                <a:solidFill>
                  <a:schemeClr val="tx1"/>
                </a:solidFill>
                <a:latin typeface="Calibri" charset="0"/>
                <a:ea typeface="SimSun" charset="0"/>
              </a:defRPr>
            </a:lvl2pPr>
            <a:lvl3pPr>
              <a:defRPr>
                <a:solidFill>
                  <a:schemeClr val="tx1"/>
                </a:solidFill>
                <a:latin typeface="Calibri" charset="0"/>
                <a:ea typeface="SimSun" charset="0"/>
              </a:defRPr>
            </a:lvl3pPr>
            <a:lvl4pPr>
              <a:defRPr>
                <a:solidFill>
                  <a:schemeClr val="tx1"/>
                </a:solidFill>
                <a:latin typeface="Calibri" charset="0"/>
                <a:ea typeface="SimSun" charset="0"/>
              </a:defRPr>
            </a:lvl4pPr>
            <a:lvl5pPr>
              <a:defRPr>
                <a:solidFill>
                  <a:schemeClr val="tx1"/>
                </a:solidFill>
                <a:latin typeface="Calibri" charset="0"/>
                <a:ea typeface="SimSun" charset="0"/>
              </a:defRPr>
            </a:lvl5pPr>
            <a:lvl6pPr fontAlgn="base">
              <a:spcBef>
                <a:spcPct val="0"/>
              </a:spcBef>
              <a:spcAft>
                <a:spcPct val="0"/>
              </a:spcAft>
              <a:buFont typeface="Arial" panose="020B0604020202090204" pitchFamily="34" charset="0"/>
              <a:defRPr>
                <a:solidFill>
                  <a:schemeClr val="tx1"/>
                </a:solidFill>
                <a:latin typeface="Calibri" charset="0"/>
                <a:ea typeface="SimSun" charset="0"/>
              </a:defRPr>
            </a:lvl6pPr>
            <a:lvl7pPr fontAlgn="base">
              <a:spcBef>
                <a:spcPct val="0"/>
              </a:spcBef>
              <a:spcAft>
                <a:spcPct val="0"/>
              </a:spcAft>
              <a:buFont typeface="Arial" panose="020B0604020202090204" pitchFamily="34" charset="0"/>
              <a:defRPr>
                <a:solidFill>
                  <a:schemeClr val="tx1"/>
                </a:solidFill>
                <a:latin typeface="Calibri" charset="0"/>
                <a:ea typeface="SimSun" charset="0"/>
              </a:defRPr>
            </a:lvl7pPr>
            <a:lvl8pPr fontAlgn="base">
              <a:spcBef>
                <a:spcPct val="0"/>
              </a:spcBef>
              <a:spcAft>
                <a:spcPct val="0"/>
              </a:spcAft>
              <a:buFont typeface="Arial" panose="020B0604020202090204" pitchFamily="34" charset="0"/>
              <a:defRPr>
                <a:solidFill>
                  <a:schemeClr val="tx1"/>
                </a:solidFill>
                <a:latin typeface="Calibri" charset="0"/>
                <a:ea typeface="SimSun" charset="0"/>
              </a:defRPr>
            </a:lvl8pPr>
            <a:lvl9pPr fontAlgn="base">
              <a:spcBef>
                <a:spcPct val="0"/>
              </a:spcBef>
              <a:spcAft>
                <a:spcPct val="0"/>
              </a:spcAft>
              <a:buFont typeface="Arial" panose="020B0604020202090204" pitchFamily="34" charset="0"/>
              <a:defRPr>
                <a:solidFill>
                  <a:schemeClr val="tx1"/>
                </a:solidFill>
                <a:latin typeface="Calibri" charset="0"/>
                <a:ea typeface="SimSun" charset="0"/>
              </a:defRPr>
            </a:lvl9pPr>
          </a:lstStyle>
          <a:p>
            <a:pPr algn="l"/>
            <a:r>
              <a:rPr lang="en-US" altLang="zh-CN" sz="2000" dirty="0">
                <a:latin typeface="+mn-lt"/>
                <a:ea typeface="微软雅黑" charset="0"/>
                <a:cs typeface="+mn-lt"/>
              </a:rPr>
              <a:t>Strategic Context of HR</a:t>
            </a:r>
          </a:p>
        </p:txBody>
      </p:sp>
      <p:sp>
        <p:nvSpPr>
          <p:cNvPr id="5141" name="文本框 22"/>
          <p:cNvSpPr txBox="1">
            <a:spLocks noChangeArrowheads="1"/>
          </p:cNvSpPr>
          <p:nvPr/>
        </p:nvSpPr>
        <p:spPr bwMode="auto">
          <a:xfrm>
            <a:off x="3807460" y="3742690"/>
            <a:ext cx="391287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SimSun" charset="0"/>
              </a:defRPr>
            </a:lvl1pPr>
            <a:lvl2pPr>
              <a:defRPr>
                <a:solidFill>
                  <a:schemeClr val="tx1"/>
                </a:solidFill>
                <a:latin typeface="Calibri" charset="0"/>
                <a:ea typeface="SimSun" charset="0"/>
              </a:defRPr>
            </a:lvl2pPr>
            <a:lvl3pPr>
              <a:defRPr>
                <a:solidFill>
                  <a:schemeClr val="tx1"/>
                </a:solidFill>
                <a:latin typeface="Calibri" charset="0"/>
                <a:ea typeface="SimSun" charset="0"/>
              </a:defRPr>
            </a:lvl3pPr>
            <a:lvl4pPr>
              <a:defRPr>
                <a:solidFill>
                  <a:schemeClr val="tx1"/>
                </a:solidFill>
                <a:latin typeface="Calibri" charset="0"/>
                <a:ea typeface="SimSun" charset="0"/>
              </a:defRPr>
            </a:lvl4pPr>
            <a:lvl5pPr>
              <a:defRPr>
                <a:solidFill>
                  <a:schemeClr val="tx1"/>
                </a:solidFill>
                <a:latin typeface="Calibri" charset="0"/>
                <a:ea typeface="SimSun" charset="0"/>
              </a:defRPr>
            </a:lvl5pPr>
            <a:lvl6pPr fontAlgn="base">
              <a:spcBef>
                <a:spcPct val="0"/>
              </a:spcBef>
              <a:spcAft>
                <a:spcPct val="0"/>
              </a:spcAft>
              <a:buFont typeface="Arial" panose="020B0604020202090204" pitchFamily="34" charset="0"/>
              <a:defRPr>
                <a:solidFill>
                  <a:schemeClr val="tx1"/>
                </a:solidFill>
                <a:latin typeface="Calibri" charset="0"/>
                <a:ea typeface="SimSun" charset="0"/>
              </a:defRPr>
            </a:lvl6pPr>
            <a:lvl7pPr fontAlgn="base">
              <a:spcBef>
                <a:spcPct val="0"/>
              </a:spcBef>
              <a:spcAft>
                <a:spcPct val="0"/>
              </a:spcAft>
              <a:buFont typeface="Arial" panose="020B0604020202090204" pitchFamily="34" charset="0"/>
              <a:defRPr>
                <a:solidFill>
                  <a:schemeClr val="tx1"/>
                </a:solidFill>
                <a:latin typeface="Calibri" charset="0"/>
                <a:ea typeface="SimSun" charset="0"/>
              </a:defRPr>
            </a:lvl7pPr>
            <a:lvl8pPr fontAlgn="base">
              <a:spcBef>
                <a:spcPct val="0"/>
              </a:spcBef>
              <a:spcAft>
                <a:spcPct val="0"/>
              </a:spcAft>
              <a:buFont typeface="Arial" panose="020B0604020202090204" pitchFamily="34" charset="0"/>
              <a:defRPr>
                <a:solidFill>
                  <a:schemeClr val="tx1"/>
                </a:solidFill>
                <a:latin typeface="Calibri" charset="0"/>
                <a:ea typeface="SimSun" charset="0"/>
              </a:defRPr>
            </a:lvl8pPr>
            <a:lvl9pPr fontAlgn="base">
              <a:spcBef>
                <a:spcPct val="0"/>
              </a:spcBef>
              <a:spcAft>
                <a:spcPct val="0"/>
              </a:spcAft>
              <a:buFont typeface="Arial" panose="020B0604020202090204" pitchFamily="34" charset="0"/>
              <a:defRPr>
                <a:solidFill>
                  <a:schemeClr val="tx1"/>
                </a:solidFill>
                <a:latin typeface="Calibri" charset="0"/>
                <a:ea typeface="SimSun" charset="0"/>
              </a:defRPr>
            </a:lvl9pPr>
          </a:lstStyle>
          <a:p>
            <a:r>
              <a:rPr lang="en-US" altLang="zh-CN" sz="2000" dirty="0">
                <a:latin typeface="+mn-lt"/>
                <a:ea typeface="微软雅黑" charset="0"/>
                <a:cs typeface="+mn-lt"/>
              </a:rPr>
              <a:t>Strategic HRM-Real life Example </a:t>
            </a:r>
            <a:endParaRPr lang="en-US" altLang="zh-CN" sz="2000" b="1" dirty="0">
              <a:latin typeface="+mn-lt"/>
              <a:ea typeface="微软雅黑" charset="0"/>
              <a:cs typeface="+mn-lt"/>
            </a:endParaRPr>
          </a:p>
        </p:txBody>
      </p:sp>
      <p:sp>
        <p:nvSpPr>
          <p:cNvPr id="5142" name="文本框 23"/>
          <p:cNvSpPr txBox="1">
            <a:spLocks noChangeArrowheads="1"/>
          </p:cNvSpPr>
          <p:nvPr/>
        </p:nvSpPr>
        <p:spPr bwMode="auto">
          <a:xfrm>
            <a:off x="5436235" y="4805680"/>
            <a:ext cx="3491230" cy="39878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charset="0"/>
                <a:ea typeface="SimSun" charset="0"/>
              </a:defRPr>
            </a:lvl1pPr>
            <a:lvl2pPr>
              <a:defRPr>
                <a:solidFill>
                  <a:schemeClr val="tx1"/>
                </a:solidFill>
                <a:latin typeface="Calibri" charset="0"/>
                <a:ea typeface="SimSun" charset="0"/>
              </a:defRPr>
            </a:lvl2pPr>
            <a:lvl3pPr>
              <a:defRPr>
                <a:solidFill>
                  <a:schemeClr val="tx1"/>
                </a:solidFill>
                <a:latin typeface="Calibri" charset="0"/>
                <a:ea typeface="SimSun" charset="0"/>
              </a:defRPr>
            </a:lvl3pPr>
            <a:lvl4pPr>
              <a:defRPr>
                <a:solidFill>
                  <a:schemeClr val="tx1"/>
                </a:solidFill>
                <a:latin typeface="Calibri" charset="0"/>
                <a:ea typeface="SimSun" charset="0"/>
              </a:defRPr>
            </a:lvl4pPr>
            <a:lvl5pPr>
              <a:defRPr>
                <a:solidFill>
                  <a:schemeClr val="tx1"/>
                </a:solidFill>
                <a:latin typeface="Calibri" charset="0"/>
                <a:ea typeface="SimSun" charset="0"/>
              </a:defRPr>
            </a:lvl5pPr>
            <a:lvl6pPr fontAlgn="base">
              <a:spcBef>
                <a:spcPct val="0"/>
              </a:spcBef>
              <a:spcAft>
                <a:spcPct val="0"/>
              </a:spcAft>
              <a:buFont typeface="Arial" panose="020B0604020202090204" pitchFamily="34" charset="0"/>
              <a:defRPr>
                <a:solidFill>
                  <a:schemeClr val="tx1"/>
                </a:solidFill>
                <a:latin typeface="Calibri" charset="0"/>
                <a:ea typeface="SimSun" charset="0"/>
              </a:defRPr>
            </a:lvl6pPr>
            <a:lvl7pPr fontAlgn="base">
              <a:spcBef>
                <a:spcPct val="0"/>
              </a:spcBef>
              <a:spcAft>
                <a:spcPct val="0"/>
              </a:spcAft>
              <a:buFont typeface="Arial" panose="020B0604020202090204" pitchFamily="34" charset="0"/>
              <a:defRPr>
                <a:solidFill>
                  <a:schemeClr val="tx1"/>
                </a:solidFill>
                <a:latin typeface="Calibri" charset="0"/>
                <a:ea typeface="SimSun" charset="0"/>
              </a:defRPr>
            </a:lvl7pPr>
            <a:lvl8pPr fontAlgn="base">
              <a:spcBef>
                <a:spcPct val="0"/>
              </a:spcBef>
              <a:spcAft>
                <a:spcPct val="0"/>
              </a:spcAft>
              <a:buFont typeface="Arial" panose="020B0604020202090204" pitchFamily="34" charset="0"/>
              <a:defRPr>
                <a:solidFill>
                  <a:schemeClr val="tx1"/>
                </a:solidFill>
                <a:latin typeface="Calibri" charset="0"/>
                <a:ea typeface="SimSun" charset="0"/>
              </a:defRPr>
            </a:lvl8pPr>
            <a:lvl9pPr fontAlgn="base">
              <a:spcBef>
                <a:spcPct val="0"/>
              </a:spcBef>
              <a:spcAft>
                <a:spcPct val="0"/>
              </a:spcAft>
              <a:buFont typeface="Arial" panose="020B0604020202090204" pitchFamily="34" charset="0"/>
              <a:defRPr>
                <a:solidFill>
                  <a:schemeClr val="tx1"/>
                </a:solidFill>
                <a:latin typeface="Calibri" charset="0"/>
                <a:ea typeface="SimSun" charset="0"/>
              </a:defRPr>
            </a:lvl9pPr>
          </a:lstStyle>
          <a:p>
            <a:pPr lvl="0" algn="l"/>
            <a:r>
              <a:rPr lang="en-US" altLang="zh-CN" sz="2000" dirty="0">
                <a:latin typeface="+mn-lt"/>
                <a:ea typeface="微软雅黑" charset="0"/>
                <a:cs typeface="+mn-lt"/>
                <a:sym typeface="+mn-ea"/>
              </a:rPr>
              <a:t>Strategic HRM-Approaches</a:t>
            </a:r>
          </a:p>
        </p:txBody>
      </p:sp>
      <p:sp>
        <p:nvSpPr>
          <p:cNvPr id="5145" name="文本框 26"/>
          <p:cNvSpPr txBox="1">
            <a:spLocks noChangeArrowheads="1"/>
          </p:cNvSpPr>
          <p:nvPr/>
        </p:nvSpPr>
        <p:spPr bwMode="auto">
          <a:xfrm>
            <a:off x="198755" y="186055"/>
            <a:ext cx="438086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SimSun" charset="0"/>
              </a:defRPr>
            </a:lvl1pPr>
            <a:lvl2pPr>
              <a:defRPr>
                <a:solidFill>
                  <a:schemeClr val="tx1"/>
                </a:solidFill>
                <a:latin typeface="Calibri" charset="0"/>
                <a:ea typeface="SimSun" charset="0"/>
              </a:defRPr>
            </a:lvl2pPr>
            <a:lvl3pPr>
              <a:defRPr>
                <a:solidFill>
                  <a:schemeClr val="tx1"/>
                </a:solidFill>
                <a:latin typeface="Calibri" charset="0"/>
                <a:ea typeface="SimSun" charset="0"/>
              </a:defRPr>
            </a:lvl3pPr>
            <a:lvl4pPr>
              <a:defRPr>
                <a:solidFill>
                  <a:schemeClr val="tx1"/>
                </a:solidFill>
                <a:latin typeface="Calibri" charset="0"/>
                <a:ea typeface="SimSun" charset="0"/>
              </a:defRPr>
            </a:lvl4pPr>
            <a:lvl5pPr>
              <a:defRPr>
                <a:solidFill>
                  <a:schemeClr val="tx1"/>
                </a:solidFill>
                <a:latin typeface="Calibri" charset="0"/>
                <a:ea typeface="SimSun" charset="0"/>
              </a:defRPr>
            </a:lvl5pPr>
            <a:lvl6pPr fontAlgn="base">
              <a:spcBef>
                <a:spcPct val="0"/>
              </a:spcBef>
              <a:spcAft>
                <a:spcPct val="0"/>
              </a:spcAft>
              <a:buFont typeface="Arial" panose="020B0604020202090204" pitchFamily="34" charset="0"/>
              <a:defRPr>
                <a:solidFill>
                  <a:schemeClr val="tx1"/>
                </a:solidFill>
                <a:latin typeface="Calibri" charset="0"/>
                <a:ea typeface="SimSun" charset="0"/>
              </a:defRPr>
            </a:lvl6pPr>
            <a:lvl7pPr fontAlgn="base">
              <a:spcBef>
                <a:spcPct val="0"/>
              </a:spcBef>
              <a:spcAft>
                <a:spcPct val="0"/>
              </a:spcAft>
              <a:buFont typeface="Arial" panose="020B0604020202090204" pitchFamily="34" charset="0"/>
              <a:defRPr>
                <a:solidFill>
                  <a:schemeClr val="tx1"/>
                </a:solidFill>
                <a:latin typeface="Calibri" charset="0"/>
                <a:ea typeface="SimSun" charset="0"/>
              </a:defRPr>
            </a:lvl7pPr>
            <a:lvl8pPr fontAlgn="base">
              <a:spcBef>
                <a:spcPct val="0"/>
              </a:spcBef>
              <a:spcAft>
                <a:spcPct val="0"/>
              </a:spcAft>
              <a:buFont typeface="Arial" panose="020B0604020202090204" pitchFamily="34" charset="0"/>
              <a:defRPr>
                <a:solidFill>
                  <a:schemeClr val="tx1"/>
                </a:solidFill>
                <a:latin typeface="Calibri" charset="0"/>
                <a:ea typeface="SimSun" charset="0"/>
              </a:defRPr>
            </a:lvl8pPr>
            <a:lvl9pPr fontAlgn="base">
              <a:spcBef>
                <a:spcPct val="0"/>
              </a:spcBef>
              <a:spcAft>
                <a:spcPct val="0"/>
              </a:spcAft>
              <a:buFont typeface="Arial" panose="020B0604020202090204" pitchFamily="34" charset="0"/>
              <a:defRPr>
                <a:solidFill>
                  <a:schemeClr val="tx1"/>
                </a:solidFill>
                <a:latin typeface="Calibri" charset="0"/>
                <a:ea typeface="SimSun" charset="0"/>
              </a:defRPr>
            </a:lvl9pPr>
          </a:lstStyle>
          <a:p>
            <a:r>
              <a:rPr lang="en-US" altLang="zh-CN" sz="3200" b="1" dirty="0">
                <a:latin typeface="+mj-lt"/>
                <a:ea typeface="微软雅黑" charset="0"/>
                <a:cs typeface="+mj-lt"/>
              </a:rPr>
              <a:t>Learning outcomes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03200"/>
            <a:ext cx="134938" cy="56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3" name="Text Box 2"/>
          <p:cNvSpPr txBox="1"/>
          <p:nvPr/>
        </p:nvSpPr>
        <p:spPr>
          <a:xfrm>
            <a:off x="795655" y="1463040"/>
            <a:ext cx="10543540" cy="82994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nchor="t">
            <a:spAutoFit/>
          </a:bodyPr>
          <a:lstStyle/>
          <a:p>
            <a:r>
              <a:rPr lang="en-US" sz="2400"/>
              <a:t>Strategy defines the company’s distinctive approach to competing and the competitive advantages on which it will be based.</a:t>
            </a:r>
          </a:p>
        </p:txBody>
      </p:sp>
      <p:sp>
        <p:nvSpPr>
          <p:cNvPr id="7" name="Text Box 6"/>
          <p:cNvSpPr txBox="1"/>
          <p:nvPr/>
        </p:nvSpPr>
        <p:spPr>
          <a:xfrm>
            <a:off x="233045" y="203200"/>
            <a:ext cx="10384155" cy="521970"/>
          </a:xfrm>
          <a:prstGeom prst="rect">
            <a:avLst/>
          </a:prstGeom>
          <a:noFill/>
        </p:spPr>
        <p:txBody>
          <a:bodyPr wrap="square" rtlCol="0">
            <a:spAutoFit/>
          </a:bodyPr>
          <a:lstStyle/>
          <a:p>
            <a:r>
              <a:rPr lang="en-US" sz="2800" b="1">
                <a:latin typeface="+mj-lt"/>
                <a:cs typeface="+mj-lt"/>
              </a:rPr>
              <a:t>The Concept of a Business Strategy</a:t>
            </a:r>
          </a:p>
        </p:txBody>
      </p:sp>
      <p:pic>
        <p:nvPicPr>
          <p:cNvPr id="2" name="Picture 1" descr="Screenshot 2021-09-14 at 7.10.20 PM"/>
          <p:cNvPicPr>
            <a:picLocks noChangeAspect="1"/>
          </p:cNvPicPr>
          <p:nvPr/>
        </p:nvPicPr>
        <p:blipFill>
          <a:blip r:embed="rId2"/>
          <a:stretch>
            <a:fillRect/>
          </a:stretch>
        </p:blipFill>
        <p:spPr>
          <a:xfrm>
            <a:off x="824230" y="3030220"/>
            <a:ext cx="10486390" cy="247586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03200"/>
            <a:ext cx="134938" cy="56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3" name="Text Box 2"/>
          <p:cNvSpPr txBox="1"/>
          <p:nvPr/>
        </p:nvSpPr>
        <p:spPr>
          <a:xfrm>
            <a:off x="657225" y="1146810"/>
            <a:ext cx="10877550" cy="1014730"/>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3"/>
          </a:lnRef>
          <a:fillRef idx="1">
            <a:schemeClr val="lt1"/>
          </a:fillRef>
          <a:effectRef idx="0">
            <a:schemeClr val="accent3"/>
          </a:effectRef>
          <a:fontRef idx="minor">
            <a:schemeClr val="dk1"/>
          </a:fontRef>
        </p:style>
        <p:txBody>
          <a:bodyPr wrap="square" rtlCol="0" anchor="t">
            <a:spAutoFit/>
          </a:bodyPr>
          <a:lstStyle/>
          <a:p>
            <a:pPr algn="just"/>
            <a:r>
              <a:rPr lang="en-US" sz="2000"/>
              <a:t>HR Strategy is the strategy adopted by an organization which aims at integrating core human resource aspects like organization’s culture, its employees, partners, training, incentives and overall system by coordinating a set of actions to get the required business goals. </a:t>
            </a:r>
          </a:p>
        </p:txBody>
      </p:sp>
      <p:sp>
        <p:nvSpPr>
          <p:cNvPr id="7" name="Text Box 6"/>
          <p:cNvSpPr txBox="1"/>
          <p:nvPr/>
        </p:nvSpPr>
        <p:spPr>
          <a:xfrm>
            <a:off x="233045" y="203200"/>
            <a:ext cx="10384155" cy="521970"/>
          </a:xfrm>
          <a:prstGeom prst="rect">
            <a:avLst/>
          </a:prstGeom>
          <a:noFill/>
        </p:spPr>
        <p:txBody>
          <a:bodyPr wrap="square" rtlCol="0">
            <a:spAutoFit/>
          </a:bodyPr>
          <a:lstStyle/>
          <a:p>
            <a:r>
              <a:rPr lang="en-US" sz="2800" b="1">
                <a:latin typeface="+mj-lt"/>
                <a:cs typeface="+mj-lt"/>
              </a:rPr>
              <a:t>Strategic Context of HR</a:t>
            </a:r>
          </a:p>
        </p:txBody>
      </p:sp>
      <p:pic>
        <p:nvPicPr>
          <p:cNvPr id="2" name="Picture 1" descr="/Users/foysal/Desktop/Screenshot 2021-09-14 at 7.20.36 PM.pngScreenshot 2021-09-14 at 7.20.36 PM"/>
          <p:cNvPicPr>
            <a:picLocks noChangeAspect="1"/>
          </p:cNvPicPr>
          <p:nvPr/>
        </p:nvPicPr>
        <p:blipFill>
          <a:blip r:embed="rId2">
            <a:lum bright="6000"/>
          </a:blip>
          <a:srcRect/>
          <a:stretch>
            <a:fillRect/>
          </a:stretch>
        </p:blipFill>
        <p:spPr>
          <a:xfrm>
            <a:off x="1746250" y="2587625"/>
            <a:ext cx="8698865" cy="371665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03200"/>
            <a:ext cx="134938" cy="56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3" name="Text Box 2"/>
          <p:cNvSpPr txBox="1"/>
          <p:nvPr/>
        </p:nvSpPr>
        <p:spPr>
          <a:xfrm>
            <a:off x="657225" y="1286510"/>
            <a:ext cx="10877550" cy="1014730"/>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nchor="t">
            <a:spAutoFit/>
          </a:bodyPr>
          <a:lstStyle/>
          <a:p>
            <a:pPr algn="just"/>
            <a:r>
              <a:rPr lang="en-US" sz="2000"/>
              <a:t>Strategic human resource management can be defined as the linking of human resources with strategic goals and objectives in order to improve business performance and develop organizational culture that foster innovation, flexibility and competitive advantage.</a:t>
            </a:r>
          </a:p>
        </p:txBody>
      </p:sp>
      <p:sp>
        <p:nvSpPr>
          <p:cNvPr id="7" name="Text Box 6"/>
          <p:cNvSpPr txBox="1"/>
          <p:nvPr/>
        </p:nvSpPr>
        <p:spPr>
          <a:xfrm>
            <a:off x="233045" y="203200"/>
            <a:ext cx="10384155" cy="521970"/>
          </a:xfrm>
          <a:prstGeom prst="rect">
            <a:avLst/>
          </a:prstGeom>
          <a:noFill/>
        </p:spPr>
        <p:txBody>
          <a:bodyPr wrap="square" rtlCol="0">
            <a:spAutoFit/>
          </a:bodyPr>
          <a:lstStyle/>
          <a:p>
            <a:r>
              <a:rPr lang="en-US" sz="2800" b="1">
                <a:latin typeface="+mj-lt"/>
                <a:cs typeface="+mj-lt"/>
              </a:rPr>
              <a:t>Strategic Human Resource Management </a:t>
            </a:r>
          </a:p>
        </p:txBody>
      </p:sp>
      <p:sp>
        <p:nvSpPr>
          <p:cNvPr id="4" name="Oval 3"/>
          <p:cNvSpPr/>
          <p:nvPr/>
        </p:nvSpPr>
        <p:spPr>
          <a:xfrm>
            <a:off x="1082040" y="3107690"/>
            <a:ext cx="1758315" cy="1787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Strategy </a:t>
            </a:r>
          </a:p>
        </p:txBody>
      </p:sp>
      <p:sp>
        <p:nvSpPr>
          <p:cNvPr id="6" name="Plus 5"/>
          <p:cNvSpPr/>
          <p:nvPr/>
        </p:nvSpPr>
        <p:spPr>
          <a:xfrm>
            <a:off x="3436620" y="3587750"/>
            <a:ext cx="1147445" cy="82740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158105" y="3107690"/>
            <a:ext cx="1758315" cy="178816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Human Resource Management </a:t>
            </a:r>
          </a:p>
        </p:txBody>
      </p:sp>
      <p:sp>
        <p:nvSpPr>
          <p:cNvPr id="9" name="Equal 8"/>
          <p:cNvSpPr/>
          <p:nvPr/>
        </p:nvSpPr>
        <p:spPr>
          <a:xfrm>
            <a:off x="7327265" y="3740785"/>
            <a:ext cx="1016635" cy="52197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a:off x="8551545" y="2752090"/>
            <a:ext cx="2571750" cy="249936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Strategic Human Resource Management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20470" y="3326130"/>
            <a:ext cx="4664075" cy="436245"/>
          </a:xfrm>
          <a:prstGeom prst="rect">
            <a:avLst/>
          </a:prstGeom>
          <a:ln w="381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 name="矩形 4"/>
          <p:cNvSpPr/>
          <p:nvPr/>
        </p:nvSpPr>
        <p:spPr>
          <a:xfrm>
            <a:off x="0" y="203200"/>
            <a:ext cx="134938" cy="56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3" name="Text Box 2"/>
          <p:cNvSpPr txBox="1"/>
          <p:nvPr/>
        </p:nvSpPr>
        <p:spPr>
          <a:xfrm>
            <a:off x="816610" y="1491615"/>
            <a:ext cx="10543540" cy="3969385"/>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t">
            <a:spAutoFit/>
          </a:bodyPr>
          <a:lstStyle/>
          <a:p>
            <a:r>
              <a:rPr lang="en-US" sz="2400"/>
              <a:t>How to make an impact using Strategic Human Resources Management? In explaining the 'how', we need to touch upon:</a:t>
            </a:r>
          </a:p>
          <a:p>
            <a:endParaRPr lang="en-US" sz="2400"/>
          </a:p>
          <a:p>
            <a:pPr>
              <a:lnSpc>
                <a:spcPct val="150000"/>
              </a:lnSpc>
            </a:pPr>
            <a:r>
              <a:rPr lang="en-US" sz="2400"/>
              <a:t>💡Creating a Human Resource strategic plan that follows the business</a:t>
            </a:r>
          </a:p>
          <a:p>
            <a:pPr>
              <a:lnSpc>
                <a:spcPct val="150000"/>
              </a:lnSpc>
            </a:pPr>
            <a:r>
              <a:rPr lang="en-US" sz="2400"/>
              <a:t>💡 Aligning HR with Business Strategy </a:t>
            </a:r>
          </a:p>
          <a:p>
            <a:pPr>
              <a:lnSpc>
                <a:spcPct val="150000"/>
              </a:lnSpc>
            </a:pPr>
            <a:r>
              <a:rPr lang="en-US" sz="2400"/>
              <a:t>💡Putting more emphasis on data</a:t>
            </a:r>
          </a:p>
          <a:p>
            <a:pPr>
              <a:lnSpc>
                <a:spcPct val="150000"/>
              </a:lnSpc>
            </a:pPr>
            <a:r>
              <a:rPr lang="en-US" sz="2400"/>
              <a:t>💡Remembering HR’s other responsibilities</a:t>
            </a:r>
          </a:p>
          <a:p>
            <a:pPr>
              <a:lnSpc>
                <a:spcPct val="150000"/>
              </a:lnSpc>
            </a:pPr>
            <a:r>
              <a:rPr lang="en-US" sz="2400"/>
              <a:t>💡Taking an outside-in approach</a:t>
            </a:r>
          </a:p>
        </p:txBody>
      </p:sp>
      <p:sp>
        <p:nvSpPr>
          <p:cNvPr id="7" name="Text Box 6"/>
          <p:cNvSpPr txBox="1"/>
          <p:nvPr/>
        </p:nvSpPr>
        <p:spPr>
          <a:xfrm>
            <a:off x="233045" y="203200"/>
            <a:ext cx="10384155" cy="521970"/>
          </a:xfrm>
          <a:prstGeom prst="rect">
            <a:avLst/>
          </a:prstGeom>
          <a:noFill/>
        </p:spPr>
        <p:txBody>
          <a:bodyPr wrap="square" rtlCol="0">
            <a:spAutoFit/>
          </a:bodyPr>
          <a:lstStyle/>
          <a:p>
            <a:r>
              <a:rPr lang="en-US" sz="2800" b="1">
                <a:latin typeface="+mj-lt"/>
                <a:cs typeface="+mj-lt"/>
              </a:rPr>
              <a:t>Let's start with a question................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92785" y="1791335"/>
            <a:ext cx="10515600" cy="3275965"/>
          </a:xfrm>
        </p:spPr>
        <p:txBody>
          <a:bodyPr/>
          <a:lstStyle/>
          <a:p>
            <a:pPr marL="0" indent="0" algn="just">
              <a:lnSpc>
                <a:spcPct val="90000"/>
              </a:lnSpc>
              <a:spcAft>
                <a:spcPts val="1600"/>
              </a:spcAft>
              <a:buNone/>
            </a:pPr>
            <a:r>
              <a:rPr lang="en-US" sz="2400">
                <a:solidFill>
                  <a:srgbClr val="C00000"/>
                </a:solidFill>
                <a:cs typeface="+mn-lt"/>
              </a:rPr>
              <a:t>Daffodil International Hospital Ltd.</a:t>
            </a:r>
            <a:r>
              <a:rPr lang="en-US" sz="2400">
                <a:cs typeface="+mn-lt"/>
              </a:rPr>
              <a:t> entered a foreing country with a high-quality and </a:t>
            </a:r>
            <a:r>
              <a:rPr lang="en-US" sz="2400">
                <a:solidFill>
                  <a:srgbClr val="C00000"/>
                </a:solidFill>
                <a:cs typeface="+mn-lt"/>
              </a:rPr>
              <a:t>low-price stretegy (due to low salary cost</a:t>
            </a:r>
            <a:r>
              <a:rPr lang="en-US" sz="2400">
                <a:cs typeface="+mn-lt"/>
              </a:rPr>
              <a:t>). This company invested heavily in the-state-of-the-art medical technology and equipment.</a:t>
            </a:r>
          </a:p>
          <a:p>
            <a:pPr marL="0" indent="0" algn="just">
              <a:buNone/>
            </a:pPr>
            <a:r>
              <a:rPr lang="en-US" sz="2400">
                <a:cs typeface="+mn-lt"/>
              </a:rPr>
              <a:t>The company started comercial operations and </a:t>
            </a:r>
            <a:r>
              <a:rPr lang="en-US" sz="2400">
                <a:solidFill>
                  <a:srgbClr val="C00000"/>
                </a:solidFill>
                <a:cs typeface="+mn-lt"/>
              </a:rPr>
              <a:t>failed</a:t>
            </a:r>
            <a:r>
              <a:rPr lang="en-US" sz="2400">
                <a:cs typeface="+mn-lt"/>
              </a:rPr>
              <a:t> to provide even minimally acceptable quality service. Hence, Its failed to attract patients. The inquiry into the revealed that the </a:t>
            </a:r>
            <a:r>
              <a:rPr lang="en-US" sz="2400">
                <a:solidFill>
                  <a:srgbClr val="C00000"/>
                </a:solidFill>
                <a:cs typeface="+mn-lt"/>
              </a:rPr>
              <a:t>doctors didn't have required skills</a:t>
            </a:r>
            <a:r>
              <a:rPr lang="en-US" sz="2400">
                <a:cs typeface="+mn-lt"/>
              </a:rPr>
              <a:t> in critical areas to provide high quality treatment.</a:t>
            </a:r>
          </a:p>
        </p:txBody>
      </p:sp>
      <p:sp>
        <p:nvSpPr>
          <p:cNvPr id="5" name="矩形 4"/>
          <p:cNvSpPr/>
          <p:nvPr/>
        </p:nvSpPr>
        <p:spPr>
          <a:xfrm>
            <a:off x="0" y="203200"/>
            <a:ext cx="134938" cy="56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9248" name="文本框 3"/>
          <p:cNvSpPr txBox="1">
            <a:spLocks noChangeArrowheads="1"/>
          </p:cNvSpPr>
          <p:nvPr/>
        </p:nvSpPr>
        <p:spPr bwMode="auto">
          <a:xfrm>
            <a:off x="134938" y="257175"/>
            <a:ext cx="6204078"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SimSun" charset="0"/>
              </a:defRPr>
            </a:lvl1pPr>
            <a:lvl2pPr>
              <a:defRPr>
                <a:solidFill>
                  <a:schemeClr val="tx1"/>
                </a:solidFill>
                <a:latin typeface="Calibri" charset="0"/>
                <a:ea typeface="SimSun" charset="0"/>
              </a:defRPr>
            </a:lvl2pPr>
            <a:lvl3pPr>
              <a:defRPr>
                <a:solidFill>
                  <a:schemeClr val="tx1"/>
                </a:solidFill>
                <a:latin typeface="Calibri" charset="0"/>
                <a:ea typeface="SimSun" charset="0"/>
              </a:defRPr>
            </a:lvl3pPr>
            <a:lvl4pPr>
              <a:defRPr>
                <a:solidFill>
                  <a:schemeClr val="tx1"/>
                </a:solidFill>
                <a:latin typeface="Calibri" charset="0"/>
                <a:ea typeface="SimSun" charset="0"/>
              </a:defRPr>
            </a:lvl4pPr>
            <a:lvl5pPr>
              <a:defRPr>
                <a:solidFill>
                  <a:schemeClr val="tx1"/>
                </a:solidFill>
                <a:latin typeface="Calibri" charset="0"/>
                <a:ea typeface="SimSun" charset="0"/>
              </a:defRPr>
            </a:lvl5pPr>
            <a:lvl6pPr fontAlgn="base">
              <a:spcBef>
                <a:spcPct val="0"/>
              </a:spcBef>
              <a:spcAft>
                <a:spcPct val="0"/>
              </a:spcAft>
              <a:buFont typeface="Arial" panose="020B0604020202090204" pitchFamily="34" charset="0"/>
              <a:defRPr>
                <a:solidFill>
                  <a:schemeClr val="tx1"/>
                </a:solidFill>
                <a:latin typeface="Calibri" charset="0"/>
                <a:ea typeface="SimSun" charset="0"/>
              </a:defRPr>
            </a:lvl6pPr>
            <a:lvl7pPr fontAlgn="base">
              <a:spcBef>
                <a:spcPct val="0"/>
              </a:spcBef>
              <a:spcAft>
                <a:spcPct val="0"/>
              </a:spcAft>
              <a:buFont typeface="Arial" panose="020B0604020202090204" pitchFamily="34" charset="0"/>
              <a:defRPr>
                <a:solidFill>
                  <a:schemeClr val="tx1"/>
                </a:solidFill>
                <a:latin typeface="Calibri" charset="0"/>
                <a:ea typeface="SimSun" charset="0"/>
              </a:defRPr>
            </a:lvl7pPr>
            <a:lvl8pPr fontAlgn="base">
              <a:spcBef>
                <a:spcPct val="0"/>
              </a:spcBef>
              <a:spcAft>
                <a:spcPct val="0"/>
              </a:spcAft>
              <a:buFont typeface="Arial" panose="020B0604020202090204" pitchFamily="34" charset="0"/>
              <a:defRPr>
                <a:solidFill>
                  <a:schemeClr val="tx1"/>
                </a:solidFill>
                <a:latin typeface="Calibri" charset="0"/>
                <a:ea typeface="SimSun" charset="0"/>
              </a:defRPr>
            </a:lvl8pPr>
            <a:lvl9pPr fontAlgn="base">
              <a:spcBef>
                <a:spcPct val="0"/>
              </a:spcBef>
              <a:spcAft>
                <a:spcPct val="0"/>
              </a:spcAft>
              <a:buFont typeface="Arial" panose="020B0604020202090204" pitchFamily="34" charset="0"/>
              <a:defRPr>
                <a:solidFill>
                  <a:schemeClr val="tx1"/>
                </a:solidFill>
                <a:latin typeface="Calibri" charset="0"/>
                <a:ea typeface="SimSun" charset="0"/>
              </a:defRPr>
            </a:lvl9pPr>
          </a:lstStyle>
          <a:p>
            <a:r>
              <a:rPr lang="en-US" altLang="zh-CN" sz="2800" b="1" dirty="0">
                <a:latin typeface="+mj-lt"/>
                <a:ea typeface="微软雅黑" charset="0"/>
                <a:cs typeface="+mj-lt"/>
              </a:rPr>
              <a:t>Strategic HRM-Real life example</a:t>
            </a:r>
            <a:r>
              <a:rPr lang="en-US" altLang="zh-CN" sz="2400" b="1">
                <a:latin typeface="微软雅黑" charset="0"/>
                <a:ea typeface="微软雅黑" charset="0"/>
              </a:rPr>
              <a:t> </a:t>
            </a:r>
            <a:endParaRPr lang="zh-CN" altLang="en-US" sz="2400" b="1" dirty="0">
              <a:latin typeface="微软雅黑" charset="0"/>
              <a:ea typeface="微软雅黑"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92785" y="1314450"/>
            <a:ext cx="10515600" cy="4800600"/>
          </a:xfrm>
        </p:spPr>
        <p:txBody>
          <a:bodyPr/>
          <a:lstStyle/>
          <a:p>
            <a:pPr marL="0" indent="0" algn="just">
              <a:lnSpc>
                <a:spcPct val="90000"/>
              </a:lnSpc>
              <a:spcAft>
                <a:spcPts val="1600"/>
              </a:spcAft>
              <a:buNone/>
            </a:pPr>
            <a:r>
              <a:rPr lang="en-US" sz="2400">
                <a:solidFill>
                  <a:schemeClr val="tx1"/>
                </a:solidFill>
                <a:cs typeface="+mn-lt"/>
              </a:rPr>
              <a:t>After a year of its painful journey, the company deputed its doctor in foreign country by convincing the department of the immigration authority of the country that local doctors don't possess advance skill in critical areas of treatment and surgery. </a:t>
            </a:r>
            <a:endParaRPr lang="en-US" sz="2400">
              <a:cs typeface="+mn-lt"/>
            </a:endParaRPr>
          </a:p>
          <a:p>
            <a:pPr marL="0" indent="0" algn="just">
              <a:buNone/>
            </a:pPr>
            <a:r>
              <a:rPr lang="en-US" sz="2400">
                <a:cs typeface="+mn-lt"/>
              </a:rPr>
              <a:t>The foreign doctors provide their efficiency and treated the patients most successfully. The company after another year of economically and financially dificuly journey could attract customers, but the action increase the </a:t>
            </a:r>
            <a:r>
              <a:rPr lang="en-US" sz="2400">
                <a:solidFill>
                  <a:srgbClr val="C00000"/>
                </a:solidFill>
                <a:cs typeface="+mn-lt"/>
              </a:rPr>
              <a:t>cost of operations</a:t>
            </a:r>
            <a:r>
              <a:rPr lang="en-US" sz="2400">
                <a:cs typeface="+mn-lt"/>
              </a:rPr>
              <a:t> and ultimately the company incurred loss for 4 consecutive yeras. Consequentely, the company changed its strategy to </a:t>
            </a:r>
            <a:r>
              <a:rPr lang="en-US" sz="2400">
                <a:solidFill>
                  <a:srgbClr val="C00000"/>
                </a:solidFill>
                <a:cs typeface="+mn-lt"/>
              </a:rPr>
              <a:t>high-quality and high-price strategy</a:t>
            </a:r>
            <a:r>
              <a:rPr lang="en-US" sz="2400">
                <a:cs typeface="+mn-lt"/>
              </a:rPr>
              <a:t>. This shift took five more years to the company to break-even its financial position. Thus, failure to scan human resource environment correctly pushed the company to adverse situation and change the corporate strategy.</a:t>
            </a:r>
          </a:p>
        </p:txBody>
      </p:sp>
      <p:sp>
        <p:nvSpPr>
          <p:cNvPr id="5" name="矩形 4"/>
          <p:cNvSpPr/>
          <p:nvPr/>
        </p:nvSpPr>
        <p:spPr>
          <a:xfrm>
            <a:off x="0" y="203200"/>
            <a:ext cx="134938" cy="56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9248" name="文本框 3"/>
          <p:cNvSpPr txBox="1">
            <a:spLocks noChangeArrowheads="1"/>
          </p:cNvSpPr>
          <p:nvPr/>
        </p:nvSpPr>
        <p:spPr bwMode="auto">
          <a:xfrm>
            <a:off x="134938" y="229235"/>
            <a:ext cx="6204078"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SimSun" charset="0"/>
              </a:defRPr>
            </a:lvl1pPr>
            <a:lvl2pPr>
              <a:defRPr>
                <a:solidFill>
                  <a:schemeClr val="tx1"/>
                </a:solidFill>
                <a:latin typeface="Calibri" charset="0"/>
                <a:ea typeface="SimSun" charset="0"/>
              </a:defRPr>
            </a:lvl2pPr>
            <a:lvl3pPr>
              <a:defRPr>
                <a:solidFill>
                  <a:schemeClr val="tx1"/>
                </a:solidFill>
                <a:latin typeface="Calibri" charset="0"/>
                <a:ea typeface="SimSun" charset="0"/>
              </a:defRPr>
            </a:lvl3pPr>
            <a:lvl4pPr>
              <a:defRPr>
                <a:solidFill>
                  <a:schemeClr val="tx1"/>
                </a:solidFill>
                <a:latin typeface="Calibri" charset="0"/>
                <a:ea typeface="SimSun" charset="0"/>
              </a:defRPr>
            </a:lvl4pPr>
            <a:lvl5pPr>
              <a:defRPr>
                <a:solidFill>
                  <a:schemeClr val="tx1"/>
                </a:solidFill>
                <a:latin typeface="Calibri" charset="0"/>
                <a:ea typeface="SimSun" charset="0"/>
              </a:defRPr>
            </a:lvl5pPr>
            <a:lvl6pPr fontAlgn="base">
              <a:spcBef>
                <a:spcPct val="0"/>
              </a:spcBef>
              <a:spcAft>
                <a:spcPct val="0"/>
              </a:spcAft>
              <a:buFont typeface="Arial" panose="020B0604020202090204" pitchFamily="34" charset="0"/>
              <a:defRPr>
                <a:solidFill>
                  <a:schemeClr val="tx1"/>
                </a:solidFill>
                <a:latin typeface="Calibri" charset="0"/>
                <a:ea typeface="SimSun" charset="0"/>
              </a:defRPr>
            </a:lvl6pPr>
            <a:lvl7pPr fontAlgn="base">
              <a:spcBef>
                <a:spcPct val="0"/>
              </a:spcBef>
              <a:spcAft>
                <a:spcPct val="0"/>
              </a:spcAft>
              <a:buFont typeface="Arial" panose="020B0604020202090204" pitchFamily="34" charset="0"/>
              <a:defRPr>
                <a:solidFill>
                  <a:schemeClr val="tx1"/>
                </a:solidFill>
                <a:latin typeface="Calibri" charset="0"/>
                <a:ea typeface="SimSun" charset="0"/>
              </a:defRPr>
            </a:lvl7pPr>
            <a:lvl8pPr fontAlgn="base">
              <a:spcBef>
                <a:spcPct val="0"/>
              </a:spcBef>
              <a:spcAft>
                <a:spcPct val="0"/>
              </a:spcAft>
              <a:buFont typeface="Arial" panose="020B0604020202090204" pitchFamily="34" charset="0"/>
              <a:defRPr>
                <a:solidFill>
                  <a:schemeClr val="tx1"/>
                </a:solidFill>
                <a:latin typeface="Calibri" charset="0"/>
                <a:ea typeface="SimSun" charset="0"/>
              </a:defRPr>
            </a:lvl8pPr>
            <a:lvl9pPr fontAlgn="base">
              <a:spcBef>
                <a:spcPct val="0"/>
              </a:spcBef>
              <a:spcAft>
                <a:spcPct val="0"/>
              </a:spcAft>
              <a:buFont typeface="Arial" panose="020B0604020202090204" pitchFamily="34" charset="0"/>
              <a:defRPr>
                <a:solidFill>
                  <a:schemeClr val="tx1"/>
                </a:solidFill>
                <a:latin typeface="Calibri" charset="0"/>
                <a:ea typeface="SimSun" charset="0"/>
              </a:defRPr>
            </a:lvl9pPr>
          </a:lstStyle>
          <a:p>
            <a:r>
              <a:rPr lang="en-US" altLang="zh-CN" sz="2800" b="1" dirty="0">
                <a:latin typeface="+mj-lt"/>
                <a:ea typeface="微软雅黑" charset="0"/>
                <a:cs typeface="+mj-lt"/>
              </a:rPr>
              <a:t>Strategic HRM-Real life example</a:t>
            </a:r>
            <a:r>
              <a:rPr lang="en-US" altLang="zh-CN" sz="2800" b="1">
                <a:latin typeface="+mj-lt"/>
                <a:ea typeface="微软雅黑" charset="0"/>
                <a:cs typeface="+mj-lt"/>
              </a:rPr>
              <a:t> </a:t>
            </a:r>
            <a:endParaRPr lang="en-US" altLang="zh-CN" sz="2800" b="1" dirty="0">
              <a:latin typeface="+mj-lt"/>
              <a:ea typeface="微软雅黑" charset="0"/>
              <a:cs typeface="+mj-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1153</Words>
  <Application>Microsoft Macintosh PowerPoint</Application>
  <PresentationFormat>Widescreen</PresentationFormat>
  <Paragraphs>110</Paragraphs>
  <Slides>20</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微软雅黑</vt:lpstr>
      <vt:lpstr>Arial</vt:lpstr>
      <vt:lpstr>Calibri</vt:lpstr>
      <vt:lpstr>Calibri Light</vt:lpstr>
      <vt:lpstr>Cambria</vt:lpstr>
      <vt:lpstr>Wingdings</vt:lpstr>
      <vt:lpstr>Office 主题</vt:lpstr>
      <vt:lpstr> Lecture: 1  The Strategic Approach to Human Resource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Achieving Supply Chain Transparency in the era of COVID-19</dc:title>
  <dc:creator>Microsoft Office User</dc:creator>
  <cp:lastModifiedBy>Microsoft Office User</cp:lastModifiedBy>
  <cp:revision>157</cp:revision>
  <dcterms:created xsi:type="dcterms:W3CDTF">2021-09-20T06:19:46Z</dcterms:created>
  <dcterms:modified xsi:type="dcterms:W3CDTF">2021-09-23T06:54:10Z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1033-3.9.0.6159</vt:lpwstr>
  </property>
</Properties>
</file>