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298" r:id="rId4"/>
    <p:sldId id="311" r:id="rId5"/>
    <p:sldId id="297" r:id="rId6"/>
    <p:sldId id="296" r:id="rId7"/>
    <p:sldId id="295" r:id="rId8"/>
    <p:sldId id="294" r:id="rId9"/>
    <p:sldId id="293" r:id="rId10"/>
    <p:sldId id="292" r:id="rId11"/>
    <p:sldId id="291" r:id="rId12"/>
    <p:sldId id="290" r:id="rId13"/>
    <p:sldId id="289" r:id="rId14"/>
    <p:sldId id="288" r:id="rId15"/>
    <p:sldId id="287" r:id="rId16"/>
    <p:sldId id="286" r:id="rId17"/>
    <p:sldId id="302" r:id="rId18"/>
    <p:sldId id="313" r:id="rId19"/>
    <p:sldId id="312" r:id="rId20"/>
    <p:sldId id="320" r:id="rId21"/>
    <p:sldId id="319" r:id="rId22"/>
    <p:sldId id="318" r:id="rId23"/>
    <p:sldId id="317" r:id="rId24"/>
    <p:sldId id="316" r:id="rId25"/>
    <p:sldId id="315" r:id="rId26"/>
    <p:sldId id="30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0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5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9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5C08-F959-41D2-86C2-6D0C0F5D5D55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color-ppt/Slide01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emplate_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91200" y="4267200"/>
            <a:ext cx="2819400" cy="2057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b="1" dirty="0" smtClean="0">
                <a:solidFill>
                  <a:schemeClr val="tx1"/>
                </a:solidFill>
                <a:latin typeface="Century Gothic" pitchFamily="34" charset="0"/>
              </a:rPr>
              <a:t>Md. </a:t>
            </a:r>
            <a:r>
              <a:rPr lang="en-US" altLang="en-US" b="1" dirty="0" err="1" smtClean="0">
                <a:solidFill>
                  <a:schemeClr val="tx1"/>
                </a:solidFill>
                <a:latin typeface="Century Gothic" pitchFamily="34" charset="0"/>
              </a:rPr>
              <a:t>Samaun</a:t>
            </a:r>
            <a:r>
              <a:rPr lang="en-US" altLang="en-US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Century Gothic" pitchFamily="34" charset="0"/>
              </a:rPr>
              <a:t>Hasan</a:t>
            </a:r>
            <a:endParaRPr lang="en-US" altLang="en-US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r"/>
            <a:r>
              <a:rPr lang="en-US" altLang="en-US" dirty="0" smtClean="0">
                <a:solidFill>
                  <a:schemeClr val="tx1"/>
                </a:solidFill>
                <a:latin typeface="Century Gothic" pitchFamily="34" charset="0"/>
              </a:rPr>
              <a:t>Lecturer</a:t>
            </a:r>
          </a:p>
          <a:p>
            <a:pPr algn="r"/>
            <a:r>
              <a:rPr lang="en-US" altLang="en-US" dirty="0" smtClean="0">
                <a:solidFill>
                  <a:schemeClr val="tx1"/>
                </a:solidFill>
                <a:latin typeface="Century Gothic" pitchFamily="34" charset="0"/>
              </a:rPr>
              <a:t>Department of Multimedia and Creative Technology</a:t>
            </a:r>
          </a:p>
          <a:p>
            <a:pPr algn="r"/>
            <a:endParaRPr lang="en-US" alt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r"/>
            <a:r>
              <a:rPr lang="en-US" altLang="en-US" b="1" dirty="0" smtClean="0">
                <a:solidFill>
                  <a:schemeClr val="tx1"/>
                </a:solidFill>
                <a:latin typeface="Century Gothic" pitchFamily="34" charset="0"/>
              </a:rPr>
              <a:t>ID: 710001543 </a:t>
            </a:r>
            <a:endParaRPr lang="en-US" alt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8" name="Picture 4" descr="DIU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384">
            <a:off x="4203442" y="670326"/>
            <a:ext cx="2672898" cy="70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1988969/color-ppt/Slide0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62891"/>
            <a:ext cx="65532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1985294/color-ppt/Slide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6553200" cy="491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1982103/color-ppt/Slide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57250"/>
            <a:ext cx="6553200" cy="491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1978511/color-ppt/Slide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43395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1976138/color-ppt/Slide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6468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1972646/color-ppt/Slide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1969586/color-ppt/Slide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1966179/color-ppt/Slide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74568"/>
            <a:ext cx="6553200" cy="491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1962721/color-ppt/Slide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1959636/color-ppt/Slide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13855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78727" y="2667000"/>
            <a:ext cx="5791200" cy="3505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b="1" dirty="0"/>
              <a:t>Color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9551956490/color-ppt/Slide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22614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466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9551952066/color-ppt/Slide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20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9551943276/color-ppt/Slide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169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9551940347/color-ppt/Slide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57250"/>
            <a:ext cx="6553200" cy="491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604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9551934577/color-ppt/Slide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292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https://sites.google.com/a/bps101.net/artfundamentals/_/rsrc/1299551931478/color-ppt/Slide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6468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985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343400" y="2438400"/>
            <a:ext cx="43434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4000" b="1" dirty="0" smtClean="0">
                <a:solidFill>
                  <a:srgbClr val="253600"/>
                </a:solidFill>
                <a:latin typeface="Century Gothic" pitchFamily="34" charset="0"/>
              </a:rPr>
              <a:t>Thank You…</a:t>
            </a:r>
            <a:endParaRPr lang="en-US" altLang="en-US" sz="4000" b="1" dirty="0">
              <a:solidFill>
                <a:srgbClr val="253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sites.google.com/a/bps101.net/artfundamentals/_/rsrc/1299552012744/color-ppt/Slide0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64177"/>
            <a:ext cx="6578600" cy="493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2010010/color-ppt/Slide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78032"/>
            <a:ext cx="6477000" cy="485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2006298/color-ppt/Slide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2002341/color-ppt/Slide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1999316/color-ppt/Slide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1996346/color-ppt/Slide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9551993236/color-ppt/Slide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6629400" cy="497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18</Words>
  <Application>Microsoft Office PowerPoint</Application>
  <PresentationFormat>On-screen Show (4:3)</PresentationFormat>
  <Paragraphs>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</cp:revision>
  <dcterms:created xsi:type="dcterms:W3CDTF">2020-05-05T10:04:13Z</dcterms:created>
  <dcterms:modified xsi:type="dcterms:W3CDTF">2020-05-06T09:29:04Z</dcterms:modified>
</cp:coreProperties>
</file>