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3" roundtripDataSignature="AMtx7mgHfAe7IX3DQSc/n2Y3R6x2ffEt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Relational Algebra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Taslima Ferdaus Shuva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Assistant Professor, Dept. of CSE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en-US">
                <a:solidFill>
                  <a:schemeClr val="dk1"/>
                </a:solidFill>
              </a:rPr>
              <a:t>Daffodil International University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18641"/>
            <a:ext cx="7848600" cy="653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8093" y="609600"/>
            <a:ext cx="8038707" cy="5775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6128" y="838200"/>
            <a:ext cx="7289672" cy="5311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5692" y="685800"/>
            <a:ext cx="7393908" cy="5428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784494"/>
            <a:ext cx="7391400" cy="57003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6897" y="1219200"/>
            <a:ext cx="6615503" cy="5126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0739" y="990601"/>
            <a:ext cx="7523661" cy="5151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935" y="1066800"/>
            <a:ext cx="7202466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161" y="457200"/>
            <a:ext cx="8012439" cy="5992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914400"/>
            <a:ext cx="8458200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1138" y="533401"/>
            <a:ext cx="7859461" cy="595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277" y="457200"/>
            <a:ext cx="7876123" cy="598056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5"/>
          <p:cNvSpPr txBox="1"/>
          <p:nvPr/>
        </p:nvSpPr>
        <p:spPr>
          <a:xfrm>
            <a:off x="6400800" y="3962400"/>
            <a:ext cx="2667000" cy="64633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∏	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price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24675" y="3962400"/>
            <a:ext cx="2143125" cy="3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72996" y="4800600"/>
            <a:ext cx="1200150" cy="10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066800"/>
            <a:ext cx="7549663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4792" y="304800"/>
            <a:ext cx="8304408" cy="6426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en-US"/>
              <a:t>Projection</a:t>
            </a:r>
            <a:br>
              <a:rPr b="1" lang="en-US"/>
            </a:br>
            <a:endParaRPr/>
          </a:p>
        </p:txBody>
      </p:sp>
      <p:pic>
        <p:nvPicPr>
          <p:cNvPr id="124" name="Google Shape;124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1143000"/>
            <a:ext cx="7772400" cy="5558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4388" y="609601"/>
            <a:ext cx="7593811" cy="5774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2016-12-06T04:47:24Z</dcterms:created>
  <dc:creator>Shuva</dc:creator>
</cp:coreProperties>
</file>