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7"/>
  </p:notesMasterIdLst>
  <p:handoutMasterIdLst>
    <p:handoutMasterId r:id="rId38"/>
  </p:handoutMasterIdLst>
  <p:sldIdLst>
    <p:sldId id="487" r:id="rId2"/>
    <p:sldId id="488" r:id="rId3"/>
    <p:sldId id="489" r:id="rId4"/>
    <p:sldId id="490" r:id="rId5"/>
    <p:sldId id="491" r:id="rId6"/>
    <p:sldId id="492" r:id="rId7"/>
    <p:sldId id="493" r:id="rId8"/>
    <p:sldId id="256" r:id="rId9"/>
    <p:sldId id="258" r:id="rId10"/>
    <p:sldId id="259" r:id="rId11"/>
    <p:sldId id="260" r:id="rId12"/>
    <p:sldId id="261" r:id="rId13"/>
    <p:sldId id="374" r:id="rId14"/>
    <p:sldId id="262" r:id="rId15"/>
    <p:sldId id="375" r:id="rId16"/>
    <p:sldId id="486" r:id="rId17"/>
    <p:sldId id="466" r:id="rId18"/>
    <p:sldId id="494" r:id="rId19"/>
    <p:sldId id="495" r:id="rId20"/>
    <p:sldId id="496" r:id="rId21"/>
    <p:sldId id="497" r:id="rId22"/>
    <p:sldId id="498" r:id="rId23"/>
    <p:sldId id="499" r:id="rId24"/>
    <p:sldId id="500" r:id="rId25"/>
    <p:sldId id="501" r:id="rId26"/>
    <p:sldId id="502" r:id="rId27"/>
    <p:sldId id="503" r:id="rId28"/>
    <p:sldId id="504" r:id="rId29"/>
    <p:sldId id="505" r:id="rId30"/>
    <p:sldId id="506" r:id="rId31"/>
    <p:sldId id="507" r:id="rId32"/>
    <p:sldId id="508" r:id="rId33"/>
    <p:sldId id="509" r:id="rId34"/>
    <p:sldId id="510" r:id="rId35"/>
    <p:sldId id="511" r:id="rId36"/>
  </p:sldIdLst>
  <p:sldSz cx="9144000" cy="6858000" type="screen4x3"/>
  <p:notesSz cx="7077075" cy="9363075"/>
  <p:custShowLst>
    <p:custShow name="Custom Show 1" id="0">
      <p:sldLst>
        <p:sld r:id="rId10"/>
        <p:sld r:id="rId13"/>
      </p:sldLst>
    </p:custShow>
  </p:custShowLst>
  <p:defaultTextStyle>
    <a:defPPr>
      <a:defRPr lang="en-US"/>
    </a:defPPr>
    <a:lvl1pPr algn="l" rtl="0" eaLnBrk="0" fontAlgn="base" hangingPunct="0">
      <a:spcBef>
        <a:spcPct val="0"/>
      </a:spcBef>
      <a:spcAft>
        <a:spcPct val="0"/>
      </a:spcAft>
      <a:defRPr sz="1600" kern="1200">
        <a:solidFill>
          <a:schemeClr val="tx1"/>
        </a:solidFill>
        <a:latin typeface="Helvetica"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Helvetica"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Helvetica"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Helvetica"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Helvetica"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Helvetica"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Helvetica"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Helvetica"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Helvetica"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679">
          <p15:clr>
            <a:srgbClr val="A4A3A4"/>
          </p15:clr>
        </p15:guide>
        <p15:guide id="2" pos="52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9933"/>
    <a:srgbClr val="000099"/>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1524" y="90"/>
      </p:cViewPr>
      <p:guideLst>
        <p:guide orient="horz" pos="679"/>
        <p:guide pos="52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556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a:extLst>
              <a:ext uri="{FF2B5EF4-FFF2-40B4-BE49-F238E27FC236}">
                <a16:creationId xmlns="" xmlns:a16="http://schemas.microsoft.com/office/drawing/2014/main" id="{BA5EF3F1-DA56-4558-863E-F6BA96777585}"/>
              </a:ext>
            </a:extLst>
          </p:cNvPr>
          <p:cNvSpPr>
            <a:spLocks noGrp="1" noChangeArrowheads="1"/>
          </p:cNvSpPr>
          <p:nvPr>
            <p:ph type="hdr" sz="quarter"/>
          </p:nvPr>
        </p:nvSpPr>
        <p:spPr bwMode="auto">
          <a:xfrm>
            <a:off x="1" y="0"/>
            <a:ext cx="3066518" cy="467513"/>
          </a:xfrm>
          <a:prstGeom prst="rect">
            <a:avLst/>
          </a:prstGeom>
          <a:noFill/>
          <a:ln w="9525">
            <a:noFill/>
            <a:miter lim="800000"/>
            <a:headEnd/>
            <a:tailEnd/>
          </a:ln>
          <a:effectLst/>
        </p:spPr>
        <p:txBody>
          <a:bodyPr vert="horz" wrap="none" lIns="93933" tIns="46967" rIns="93933" bIns="46967" numCol="1" anchor="t" anchorCtr="0" compatLnSpc="1">
            <a:prstTxWarp prst="textNoShape">
              <a:avLst/>
            </a:prstTxWarp>
          </a:bodyPr>
          <a:lstStyle>
            <a:lvl1pPr defTabSz="939299">
              <a:defRPr sz="1200">
                <a:latin typeface="Helvetica" charset="0"/>
                <a:ea typeface="+mn-ea"/>
                <a:cs typeface="+mn-cs"/>
              </a:defRPr>
            </a:lvl1pPr>
          </a:lstStyle>
          <a:p>
            <a:pPr>
              <a:defRPr/>
            </a:pPr>
            <a:endParaRPr lang="en-US"/>
          </a:p>
        </p:txBody>
      </p:sp>
      <p:sp>
        <p:nvSpPr>
          <p:cNvPr id="58371" name="Rectangle 3">
            <a:extLst>
              <a:ext uri="{FF2B5EF4-FFF2-40B4-BE49-F238E27FC236}">
                <a16:creationId xmlns="" xmlns:a16="http://schemas.microsoft.com/office/drawing/2014/main" id="{484DD419-3535-4A48-90CB-EEC704CA6546}"/>
              </a:ext>
            </a:extLst>
          </p:cNvPr>
          <p:cNvSpPr>
            <a:spLocks noGrp="1" noChangeArrowheads="1"/>
          </p:cNvSpPr>
          <p:nvPr>
            <p:ph type="dt" sz="quarter" idx="1"/>
          </p:nvPr>
        </p:nvSpPr>
        <p:spPr bwMode="auto">
          <a:xfrm>
            <a:off x="4010557" y="0"/>
            <a:ext cx="3066518" cy="467513"/>
          </a:xfrm>
          <a:prstGeom prst="rect">
            <a:avLst/>
          </a:prstGeom>
          <a:noFill/>
          <a:ln w="9525">
            <a:noFill/>
            <a:miter lim="800000"/>
            <a:headEnd/>
            <a:tailEnd/>
          </a:ln>
          <a:effectLst/>
        </p:spPr>
        <p:txBody>
          <a:bodyPr vert="horz" wrap="none" lIns="93933" tIns="46967" rIns="93933" bIns="46967" numCol="1" anchor="t" anchorCtr="0" compatLnSpc="1">
            <a:prstTxWarp prst="textNoShape">
              <a:avLst/>
            </a:prstTxWarp>
          </a:bodyPr>
          <a:lstStyle>
            <a:lvl1pPr algn="r" defTabSz="939299">
              <a:defRPr sz="1200">
                <a:latin typeface="Helvetica" charset="0"/>
                <a:ea typeface="+mn-ea"/>
                <a:cs typeface="+mn-cs"/>
              </a:defRPr>
            </a:lvl1pPr>
          </a:lstStyle>
          <a:p>
            <a:pPr>
              <a:defRPr/>
            </a:pPr>
            <a:endParaRPr lang="en-US"/>
          </a:p>
        </p:txBody>
      </p:sp>
      <p:sp>
        <p:nvSpPr>
          <p:cNvPr id="58372" name="Rectangle 4">
            <a:extLst>
              <a:ext uri="{FF2B5EF4-FFF2-40B4-BE49-F238E27FC236}">
                <a16:creationId xmlns="" xmlns:a16="http://schemas.microsoft.com/office/drawing/2014/main" id="{24810323-6DAF-43FA-9378-1F51BC33E22E}"/>
              </a:ext>
            </a:extLst>
          </p:cNvPr>
          <p:cNvSpPr>
            <a:spLocks noGrp="1" noChangeArrowheads="1"/>
          </p:cNvSpPr>
          <p:nvPr>
            <p:ph type="ftr" sz="quarter" idx="2"/>
          </p:nvPr>
        </p:nvSpPr>
        <p:spPr bwMode="auto">
          <a:xfrm>
            <a:off x="1" y="8895562"/>
            <a:ext cx="3066518" cy="467513"/>
          </a:xfrm>
          <a:prstGeom prst="rect">
            <a:avLst/>
          </a:prstGeom>
          <a:noFill/>
          <a:ln w="9525">
            <a:noFill/>
            <a:miter lim="800000"/>
            <a:headEnd/>
            <a:tailEnd/>
          </a:ln>
          <a:effectLst/>
        </p:spPr>
        <p:txBody>
          <a:bodyPr vert="horz" wrap="none" lIns="93933" tIns="46967" rIns="93933" bIns="46967" numCol="1" anchor="b" anchorCtr="0" compatLnSpc="1">
            <a:prstTxWarp prst="textNoShape">
              <a:avLst/>
            </a:prstTxWarp>
          </a:bodyPr>
          <a:lstStyle>
            <a:lvl1pPr defTabSz="939299">
              <a:defRPr sz="1200">
                <a:latin typeface="Helvetica" charset="0"/>
                <a:ea typeface="+mn-ea"/>
                <a:cs typeface="+mn-cs"/>
              </a:defRPr>
            </a:lvl1pPr>
          </a:lstStyle>
          <a:p>
            <a:pPr>
              <a:defRPr/>
            </a:pPr>
            <a:endParaRPr lang="en-US"/>
          </a:p>
        </p:txBody>
      </p:sp>
      <p:sp>
        <p:nvSpPr>
          <p:cNvPr id="58373" name="Rectangle 5">
            <a:extLst>
              <a:ext uri="{FF2B5EF4-FFF2-40B4-BE49-F238E27FC236}">
                <a16:creationId xmlns="" xmlns:a16="http://schemas.microsoft.com/office/drawing/2014/main" id="{1B9A42BA-5180-4824-9288-4620201EDE50}"/>
              </a:ext>
            </a:extLst>
          </p:cNvPr>
          <p:cNvSpPr>
            <a:spLocks noGrp="1" noChangeArrowheads="1"/>
          </p:cNvSpPr>
          <p:nvPr>
            <p:ph type="sldNum" sz="quarter" idx="3"/>
          </p:nvPr>
        </p:nvSpPr>
        <p:spPr bwMode="auto">
          <a:xfrm>
            <a:off x="4010557" y="8895562"/>
            <a:ext cx="3066518" cy="467513"/>
          </a:xfrm>
          <a:prstGeom prst="rect">
            <a:avLst/>
          </a:prstGeom>
          <a:noFill/>
          <a:ln w="9525">
            <a:noFill/>
            <a:miter lim="800000"/>
            <a:headEnd/>
            <a:tailEnd/>
          </a:ln>
          <a:effectLst/>
        </p:spPr>
        <p:txBody>
          <a:bodyPr vert="horz" wrap="none" lIns="93933" tIns="46967" rIns="93933" bIns="46967" numCol="1" anchor="b" anchorCtr="0" compatLnSpc="1">
            <a:prstTxWarp prst="textNoShape">
              <a:avLst/>
            </a:prstTxWarp>
          </a:bodyPr>
          <a:lstStyle>
            <a:lvl1pPr algn="r" defTabSz="939299">
              <a:defRPr sz="1200"/>
            </a:lvl1pPr>
          </a:lstStyle>
          <a:p>
            <a:pPr>
              <a:defRPr/>
            </a:pPr>
            <a:fld id="{2B4FE77A-4BC7-4182-A064-BAC477140E45}" type="slidenum">
              <a:rPr lang="en-US" altLang="en-US"/>
              <a:pPr>
                <a:defRPr/>
              </a:pPr>
              <a:t>‹#›</a:t>
            </a:fld>
            <a:endParaRPr lang="en-US" altLang="en-US"/>
          </a:p>
        </p:txBody>
      </p:sp>
    </p:spTree>
    <p:extLst>
      <p:ext uri="{BB962C8B-B14F-4D97-AF65-F5344CB8AC3E}">
        <p14:creationId xmlns:p14="http://schemas.microsoft.com/office/powerpoint/2010/main" val="41075846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a:extLst>
              <a:ext uri="{FF2B5EF4-FFF2-40B4-BE49-F238E27FC236}">
                <a16:creationId xmlns="" xmlns:a16="http://schemas.microsoft.com/office/drawing/2014/main" id="{B4CC2E74-C414-421A-AFA7-7AD5503D68A6}"/>
              </a:ext>
            </a:extLst>
          </p:cNvPr>
          <p:cNvSpPr>
            <a:spLocks noGrp="1" noChangeArrowheads="1"/>
          </p:cNvSpPr>
          <p:nvPr>
            <p:ph type="hdr" sz="quarter"/>
          </p:nvPr>
        </p:nvSpPr>
        <p:spPr bwMode="auto">
          <a:xfrm>
            <a:off x="1" y="0"/>
            <a:ext cx="3066518" cy="467513"/>
          </a:xfrm>
          <a:prstGeom prst="rect">
            <a:avLst/>
          </a:prstGeom>
          <a:noFill/>
          <a:ln w="9525">
            <a:noFill/>
            <a:miter lim="800000"/>
            <a:headEnd/>
            <a:tailEnd/>
          </a:ln>
          <a:effectLst/>
        </p:spPr>
        <p:txBody>
          <a:bodyPr vert="horz" wrap="none" lIns="93933" tIns="46967" rIns="93933" bIns="46967" numCol="1" anchor="t" anchorCtr="0" compatLnSpc="1">
            <a:prstTxWarp prst="textNoShape">
              <a:avLst/>
            </a:prstTxWarp>
          </a:bodyPr>
          <a:lstStyle>
            <a:lvl1pPr defTabSz="939299">
              <a:defRPr sz="1200">
                <a:latin typeface="Helvetica" charset="0"/>
                <a:ea typeface="+mn-ea"/>
                <a:cs typeface="+mn-cs"/>
              </a:defRPr>
            </a:lvl1pPr>
          </a:lstStyle>
          <a:p>
            <a:pPr>
              <a:defRPr/>
            </a:pPr>
            <a:endParaRPr lang="en-US"/>
          </a:p>
        </p:txBody>
      </p:sp>
      <p:sp>
        <p:nvSpPr>
          <p:cNvPr id="52227" name="Rectangle 3">
            <a:extLst>
              <a:ext uri="{FF2B5EF4-FFF2-40B4-BE49-F238E27FC236}">
                <a16:creationId xmlns="" xmlns:a16="http://schemas.microsoft.com/office/drawing/2014/main" id="{976AF616-AB90-4E7F-8CBD-E18628BDFD40}"/>
              </a:ext>
            </a:extLst>
          </p:cNvPr>
          <p:cNvSpPr>
            <a:spLocks noGrp="1" noChangeArrowheads="1"/>
          </p:cNvSpPr>
          <p:nvPr>
            <p:ph type="dt" idx="1"/>
          </p:nvPr>
        </p:nvSpPr>
        <p:spPr bwMode="auto">
          <a:xfrm>
            <a:off x="4010557" y="0"/>
            <a:ext cx="3066518" cy="467513"/>
          </a:xfrm>
          <a:prstGeom prst="rect">
            <a:avLst/>
          </a:prstGeom>
          <a:noFill/>
          <a:ln w="9525">
            <a:noFill/>
            <a:miter lim="800000"/>
            <a:headEnd/>
            <a:tailEnd/>
          </a:ln>
          <a:effectLst/>
        </p:spPr>
        <p:txBody>
          <a:bodyPr vert="horz" wrap="none" lIns="93933" tIns="46967" rIns="93933" bIns="46967" numCol="1" anchor="t" anchorCtr="0" compatLnSpc="1">
            <a:prstTxWarp prst="textNoShape">
              <a:avLst/>
            </a:prstTxWarp>
          </a:bodyPr>
          <a:lstStyle>
            <a:lvl1pPr algn="r" defTabSz="939299">
              <a:defRPr sz="1200">
                <a:latin typeface="Helvetica" charset="0"/>
                <a:ea typeface="+mn-ea"/>
                <a:cs typeface="+mn-cs"/>
              </a:defRPr>
            </a:lvl1pPr>
          </a:lstStyle>
          <a:p>
            <a:pPr>
              <a:defRPr/>
            </a:pPr>
            <a:endParaRPr lang="en-US"/>
          </a:p>
        </p:txBody>
      </p:sp>
      <p:sp>
        <p:nvSpPr>
          <p:cNvPr id="3076" name="Rectangle 4">
            <a:extLst>
              <a:ext uri="{FF2B5EF4-FFF2-40B4-BE49-F238E27FC236}">
                <a16:creationId xmlns="" xmlns:a16="http://schemas.microsoft.com/office/drawing/2014/main" id="{A2547EFD-2E4E-4F1E-9C38-1769A19FE9AF}"/>
              </a:ext>
            </a:extLst>
          </p:cNvPr>
          <p:cNvSpPr>
            <a:spLocks noGrp="1" noRot="1" noChangeAspect="1" noChangeArrowheads="1" noTextEdit="1"/>
          </p:cNvSpPr>
          <p:nvPr>
            <p:ph type="sldImg" idx="2"/>
          </p:nvPr>
        </p:nvSpPr>
        <p:spPr bwMode="auto">
          <a:xfrm>
            <a:off x="1196975" y="703263"/>
            <a:ext cx="4683125" cy="35115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9" name="Rectangle 5">
            <a:extLst>
              <a:ext uri="{FF2B5EF4-FFF2-40B4-BE49-F238E27FC236}">
                <a16:creationId xmlns="" xmlns:a16="http://schemas.microsoft.com/office/drawing/2014/main" id="{057C0FA9-CCA1-411E-AF38-6F0D142B673D}"/>
              </a:ext>
            </a:extLst>
          </p:cNvPr>
          <p:cNvSpPr>
            <a:spLocks noGrp="1" noChangeArrowheads="1"/>
          </p:cNvSpPr>
          <p:nvPr>
            <p:ph type="body" sz="quarter" idx="3"/>
          </p:nvPr>
        </p:nvSpPr>
        <p:spPr bwMode="auto">
          <a:xfrm>
            <a:off x="944038" y="4447781"/>
            <a:ext cx="5188999" cy="4212424"/>
          </a:xfrm>
          <a:prstGeom prst="rect">
            <a:avLst/>
          </a:prstGeom>
          <a:noFill/>
          <a:ln w="9525">
            <a:noFill/>
            <a:miter lim="800000"/>
            <a:headEnd/>
            <a:tailEnd/>
          </a:ln>
          <a:effectLst/>
        </p:spPr>
        <p:txBody>
          <a:bodyPr vert="horz" wrap="none" lIns="93933" tIns="46967" rIns="93933" bIns="4696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2230" name="Rectangle 6">
            <a:extLst>
              <a:ext uri="{FF2B5EF4-FFF2-40B4-BE49-F238E27FC236}">
                <a16:creationId xmlns="" xmlns:a16="http://schemas.microsoft.com/office/drawing/2014/main" id="{EDAACFE1-A46E-4F3E-BEDA-71DF3423BDD2}"/>
              </a:ext>
            </a:extLst>
          </p:cNvPr>
          <p:cNvSpPr>
            <a:spLocks noGrp="1" noChangeArrowheads="1"/>
          </p:cNvSpPr>
          <p:nvPr>
            <p:ph type="ftr" sz="quarter" idx="4"/>
          </p:nvPr>
        </p:nvSpPr>
        <p:spPr bwMode="auto">
          <a:xfrm>
            <a:off x="1" y="8895562"/>
            <a:ext cx="3066518" cy="467513"/>
          </a:xfrm>
          <a:prstGeom prst="rect">
            <a:avLst/>
          </a:prstGeom>
          <a:noFill/>
          <a:ln w="9525">
            <a:noFill/>
            <a:miter lim="800000"/>
            <a:headEnd/>
            <a:tailEnd/>
          </a:ln>
          <a:effectLst/>
        </p:spPr>
        <p:txBody>
          <a:bodyPr vert="horz" wrap="none" lIns="93933" tIns="46967" rIns="93933" bIns="46967" numCol="1" anchor="b" anchorCtr="0" compatLnSpc="1">
            <a:prstTxWarp prst="textNoShape">
              <a:avLst/>
            </a:prstTxWarp>
          </a:bodyPr>
          <a:lstStyle>
            <a:lvl1pPr defTabSz="939299">
              <a:defRPr sz="1200">
                <a:latin typeface="Helvetica" charset="0"/>
                <a:ea typeface="+mn-ea"/>
                <a:cs typeface="+mn-cs"/>
              </a:defRPr>
            </a:lvl1pPr>
          </a:lstStyle>
          <a:p>
            <a:pPr>
              <a:defRPr/>
            </a:pPr>
            <a:endParaRPr lang="en-US"/>
          </a:p>
        </p:txBody>
      </p:sp>
      <p:sp>
        <p:nvSpPr>
          <p:cNvPr id="52231" name="Rectangle 7">
            <a:extLst>
              <a:ext uri="{FF2B5EF4-FFF2-40B4-BE49-F238E27FC236}">
                <a16:creationId xmlns="" xmlns:a16="http://schemas.microsoft.com/office/drawing/2014/main" id="{4B26FC4F-FD39-427A-9FA6-FD8C598E636D}"/>
              </a:ext>
            </a:extLst>
          </p:cNvPr>
          <p:cNvSpPr>
            <a:spLocks noGrp="1" noChangeArrowheads="1"/>
          </p:cNvSpPr>
          <p:nvPr>
            <p:ph type="sldNum" sz="quarter" idx="5"/>
          </p:nvPr>
        </p:nvSpPr>
        <p:spPr bwMode="auto">
          <a:xfrm>
            <a:off x="4010557" y="8895562"/>
            <a:ext cx="3066518" cy="467513"/>
          </a:xfrm>
          <a:prstGeom prst="rect">
            <a:avLst/>
          </a:prstGeom>
          <a:noFill/>
          <a:ln w="9525">
            <a:noFill/>
            <a:miter lim="800000"/>
            <a:headEnd/>
            <a:tailEnd/>
          </a:ln>
          <a:effectLst/>
        </p:spPr>
        <p:txBody>
          <a:bodyPr vert="horz" wrap="none" lIns="93933" tIns="46967" rIns="93933" bIns="46967" numCol="1" anchor="b" anchorCtr="0" compatLnSpc="1">
            <a:prstTxWarp prst="textNoShape">
              <a:avLst/>
            </a:prstTxWarp>
          </a:bodyPr>
          <a:lstStyle>
            <a:lvl1pPr algn="r" defTabSz="939299">
              <a:defRPr sz="1200"/>
            </a:lvl1pPr>
          </a:lstStyle>
          <a:p>
            <a:pPr>
              <a:defRPr/>
            </a:pPr>
            <a:fld id="{712C5CB1-8AEC-4E8C-8D41-16374A299E8A}" type="slidenum">
              <a:rPr lang="en-US" altLang="en-US"/>
              <a:pPr>
                <a:defRPr/>
              </a:pPr>
              <a:t>‹#›</a:t>
            </a:fld>
            <a:endParaRPr lang="en-US" altLang="en-US"/>
          </a:p>
        </p:txBody>
      </p:sp>
    </p:spTree>
    <p:extLst>
      <p:ext uri="{BB962C8B-B14F-4D97-AF65-F5344CB8AC3E}">
        <p14:creationId xmlns:p14="http://schemas.microsoft.com/office/powerpoint/2010/main" val="20027233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 xmlns:a16="http://schemas.microsoft.com/office/drawing/2014/main" id="{5F24E86D-6723-44FE-8711-F8670374FF5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299">
              <a:defRPr sz="1600">
                <a:solidFill>
                  <a:schemeClr val="tx1"/>
                </a:solidFill>
                <a:latin typeface="Helvetica" panose="020B0604020202020204" pitchFamily="34" charset="0"/>
                <a:ea typeface="MS PGothic" panose="020B0600070205080204" pitchFamily="34" charset="-128"/>
              </a:defRPr>
            </a:lvl1pPr>
            <a:lvl2pPr marL="750157" indent="-288522" defTabSz="939299">
              <a:defRPr sz="1600">
                <a:solidFill>
                  <a:schemeClr val="tx1"/>
                </a:solidFill>
                <a:latin typeface="Helvetica" panose="020B0604020202020204" pitchFamily="34" charset="0"/>
                <a:ea typeface="MS PGothic" panose="020B0600070205080204" pitchFamily="34" charset="-128"/>
              </a:defRPr>
            </a:lvl2pPr>
            <a:lvl3pPr marL="1154087" indent="-230817" defTabSz="939299">
              <a:defRPr sz="1600">
                <a:solidFill>
                  <a:schemeClr val="tx1"/>
                </a:solidFill>
                <a:latin typeface="Helvetica" panose="020B0604020202020204" pitchFamily="34" charset="0"/>
                <a:ea typeface="MS PGothic" panose="020B0600070205080204" pitchFamily="34" charset="-128"/>
              </a:defRPr>
            </a:lvl3pPr>
            <a:lvl4pPr marL="1615722" indent="-230817" defTabSz="939299">
              <a:defRPr sz="1600">
                <a:solidFill>
                  <a:schemeClr val="tx1"/>
                </a:solidFill>
                <a:latin typeface="Helvetica" panose="020B0604020202020204" pitchFamily="34" charset="0"/>
                <a:ea typeface="MS PGothic" panose="020B0600070205080204" pitchFamily="34" charset="-128"/>
              </a:defRPr>
            </a:lvl4pPr>
            <a:lvl5pPr marL="2077357" indent="-230817" defTabSz="939299">
              <a:defRPr sz="1600">
                <a:solidFill>
                  <a:schemeClr val="tx1"/>
                </a:solidFill>
                <a:latin typeface="Helvetica" panose="020B0604020202020204" pitchFamily="34" charset="0"/>
                <a:ea typeface="MS PGothic" panose="020B0600070205080204" pitchFamily="34" charset="-128"/>
              </a:defRPr>
            </a:lvl5pPr>
            <a:lvl6pPr marL="2538992"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6pPr>
            <a:lvl7pPr marL="300062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7pPr>
            <a:lvl8pPr marL="3462261"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8pPr>
            <a:lvl9pPr marL="392389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9pPr>
          </a:lstStyle>
          <a:p>
            <a:fld id="{38FE9A57-6A9E-40FA-9838-E464D38B3A34}" type="slidenum">
              <a:rPr lang="en-US" altLang="en-US" sz="1300"/>
              <a:pPr/>
              <a:t>1</a:t>
            </a:fld>
            <a:endParaRPr lang="en-US" altLang="en-US" sz="1300"/>
          </a:p>
        </p:txBody>
      </p:sp>
      <p:sp>
        <p:nvSpPr>
          <p:cNvPr id="6147" name="Rectangle 2">
            <a:extLst>
              <a:ext uri="{FF2B5EF4-FFF2-40B4-BE49-F238E27FC236}">
                <a16:creationId xmlns="" xmlns:a16="http://schemas.microsoft.com/office/drawing/2014/main" id="{E8700275-52A8-4345-9228-079FD65CB8FD}"/>
              </a:ext>
            </a:extLst>
          </p:cNvPr>
          <p:cNvSpPr>
            <a:spLocks noGrp="1" noRot="1" noChangeAspect="1" noChangeArrowheads="1" noTextEdit="1"/>
          </p:cNvSpPr>
          <p:nvPr>
            <p:ph type="sldImg"/>
          </p:nvPr>
        </p:nvSpPr>
        <p:spPr>
          <a:ln/>
        </p:spPr>
      </p:sp>
      <p:sp>
        <p:nvSpPr>
          <p:cNvPr id="6148" name="Rectangle 3">
            <a:extLst>
              <a:ext uri="{FF2B5EF4-FFF2-40B4-BE49-F238E27FC236}">
                <a16:creationId xmlns="" xmlns:a16="http://schemas.microsoft.com/office/drawing/2014/main" id="{5152C2E6-B2E3-4412-80F6-E82683846F2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3131753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 xmlns:a16="http://schemas.microsoft.com/office/drawing/2014/main" id="{9CFB7107-1C42-472A-9833-6940DF3869A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299">
              <a:defRPr sz="1600">
                <a:solidFill>
                  <a:schemeClr val="tx1"/>
                </a:solidFill>
                <a:latin typeface="Helvetica" panose="020B0604020202020204" pitchFamily="34" charset="0"/>
                <a:ea typeface="MS PGothic" panose="020B0600070205080204" pitchFamily="34" charset="-128"/>
              </a:defRPr>
            </a:lvl1pPr>
            <a:lvl2pPr marL="750157" indent="-288522" defTabSz="939299">
              <a:defRPr sz="1600">
                <a:solidFill>
                  <a:schemeClr val="tx1"/>
                </a:solidFill>
                <a:latin typeface="Helvetica" panose="020B0604020202020204" pitchFamily="34" charset="0"/>
                <a:ea typeface="MS PGothic" panose="020B0600070205080204" pitchFamily="34" charset="-128"/>
              </a:defRPr>
            </a:lvl2pPr>
            <a:lvl3pPr marL="1154087" indent="-230817" defTabSz="939299">
              <a:defRPr sz="1600">
                <a:solidFill>
                  <a:schemeClr val="tx1"/>
                </a:solidFill>
                <a:latin typeface="Helvetica" panose="020B0604020202020204" pitchFamily="34" charset="0"/>
                <a:ea typeface="MS PGothic" panose="020B0600070205080204" pitchFamily="34" charset="-128"/>
              </a:defRPr>
            </a:lvl3pPr>
            <a:lvl4pPr marL="1615722" indent="-230817" defTabSz="939299">
              <a:defRPr sz="1600">
                <a:solidFill>
                  <a:schemeClr val="tx1"/>
                </a:solidFill>
                <a:latin typeface="Helvetica" panose="020B0604020202020204" pitchFamily="34" charset="0"/>
                <a:ea typeface="MS PGothic" panose="020B0600070205080204" pitchFamily="34" charset="-128"/>
              </a:defRPr>
            </a:lvl4pPr>
            <a:lvl5pPr marL="2077357" indent="-230817" defTabSz="939299">
              <a:defRPr sz="1600">
                <a:solidFill>
                  <a:schemeClr val="tx1"/>
                </a:solidFill>
                <a:latin typeface="Helvetica" panose="020B0604020202020204" pitchFamily="34" charset="0"/>
                <a:ea typeface="MS PGothic" panose="020B0600070205080204" pitchFamily="34" charset="-128"/>
              </a:defRPr>
            </a:lvl5pPr>
            <a:lvl6pPr marL="2538992"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6pPr>
            <a:lvl7pPr marL="300062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7pPr>
            <a:lvl8pPr marL="3462261"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8pPr>
            <a:lvl9pPr marL="392389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9pPr>
          </a:lstStyle>
          <a:p>
            <a:fld id="{0A762164-D93F-4E35-B0AE-B1934AD126B6}" type="slidenum">
              <a:rPr lang="en-US" altLang="en-US" sz="1200"/>
              <a:pPr/>
              <a:t>10</a:t>
            </a:fld>
            <a:endParaRPr lang="en-US" altLang="en-US" sz="1200"/>
          </a:p>
        </p:txBody>
      </p:sp>
      <p:sp>
        <p:nvSpPr>
          <p:cNvPr id="12291" name="Rectangle 2">
            <a:extLst>
              <a:ext uri="{FF2B5EF4-FFF2-40B4-BE49-F238E27FC236}">
                <a16:creationId xmlns="" xmlns:a16="http://schemas.microsoft.com/office/drawing/2014/main" id="{11D1397A-8E5F-4649-BED7-5E5A8D0FC2A9}"/>
              </a:ext>
            </a:extLst>
          </p:cNvPr>
          <p:cNvSpPr>
            <a:spLocks noGrp="1" noRot="1" noChangeAspect="1" noChangeArrowheads="1" noTextEdit="1"/>
          </p:cNvSpPr>
          <p:nvPr>
            <p:ph type="sldImg"/>
          </p:nvPr>
        </p:nvSpPr>
        <p:spPr>
          <a:ln/>
        </p:spPr>
      </p:sp>
      <p:sp>
        <p:nvSpPr>
          <p:cNvPr id="12292" name="Rectangle 3">
            <a:extLst>
              <a:ext uri="{FF2B5EF4-FFF2-40B4-BE49-F238E27FC236}">
                <a16:creationId xmlns="" xmlns:a16="http://schemas.microsoft.com/office/drawing/2014/main" id="{7F5DD1DF-B9FD-494B-A0D4-6579635A7432}"/>
              </a:ext>
            </a:extLst>
          </p:cNvPr>
          <p:cNvSpPr>
            <a:spLocks noGrp="1" noChangeArrowheads="1"/>
          </p:cNvSpPr>
          <p:nvPr>
            <p:ph type="body" idx="1"/>
          </p:nvPr>
        </p:nvSpPr>
        <p:spPr>
          <a:xfrm>
            <a:off x="942434" y="4447781"/>
            <a:ext cx="5192210" cy="42124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35535460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 xmlns:a16="http://schemas.microsoft.com/office/drawing/2014/main" id="{77682520-0B29-4E2C-B8EF-EF500DD163C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299">
              <a:defRPr sz="1600">
                <a:solidFill>
                  <a:schemeClr val="tx1"/>
                </a:solidFill>
                <a:latin typeface="Helvetica" panose="020B0604020202020204" pitchFamily="34" charset="0"/>
                <a:ea typeface="MS PGothic" panose="020B0600070205080204" pitchFamily="34" charset="-128"/>
              </a:defRPr>
            </a:lvl1pPr>
            <a:lvl2pPr marL="750157" indent="-288522" defTabSz="939299">
              <a:defRPr sz="1600">
                <a:solidFill>
                  <a:schemeClr val="tx1"/>
                </a:solidFill>
                <a:latin typeface="Helvetica" panose="020B0604020202020204" pitchFamily="34" charset="0"/>
                <a:ea typeface="MS PGothic" panose="020B0600070205080204" pitchFamily="34" charset="-128"/>
              </a:defRPr>
            </a:lvl2pPr>
            <a:lvl3pPr marL="1154087" indent="-230817" defTabSz="939299">
              <a:defRPr sz="1600">
                <a:solidFill>
                  <a:schemeClr val="tx1"/>
                </a:solidFill>
                <a:latin typeface="Helvetica" panose="020B0604020202020204" pitchFamily="34" charset="0"/>
                <a:ea typeface="MS PGothic" panose="020B0600070205080204" pitchFamily="34" charset="-128"/>
              </a:defRPr>
            </a:lvl3pPr>
            <a:lvl4pPr marL="1615722" indent="-230817" defTabSz="939299">
              <a:defRPr sz="1600">
                <a:solidFill>
                  <a:schemeClr val="tx1"/>
                </a:solidFill>
                <a:latin typeface="Helvetica" panose="020B0604020202020204" pitchFamily="34" charset="0"/>
                <a:ea typeface="MS PGothic" panose="020B0600070205080204" pitchFamily="34" charset="-128"/>
              </a:defRPr>
            </a:lvl4pPr>
            <a:lvl5pPr marL="2077357" indent="-230817" defTabSz="939299">
              <a:defRPr sz="1600">
                <a:solidFill>
                  <a:schemeClr val="tx1"/>
                </a:solidFill>
                <a:latin typeface="Helvetica" panose="020B0604020202020204" pitchFamily="34" charset="0"/>
                <a:ea typeface="MS PGothic" panose="020B0600070205080204" pitchFamily="34" charset="-128"/>
              </a:defRPr>
            </a:lvl5pPr>
            <a:lvl6pPr marL="2538992"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6pPr>
            <a:lvl7pPr marL="300062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7pPr>
            <a:lvl8pPr marL="3462261"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8pPr>
            <a:lvl9pPr marL="392389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9pPr>
          </a:lstStyle>
          <a:p>
            <a:fld id="{DD4282C8-423F-4181-AE0E-76D77C441D47}" type="slidenum">
              <a:rPr lang="en-US" altLang="en-US" sz="1200"/>
              <a:pPr/>
              <a:t>11</a:t>
            </a:fld>
            <a:endParaRPr lang="en-US" altLang="en-US" sz="1200"/>
          </a:p>
        </p:txBody>
      </p:sp>
      <p:sp>
        <p:nvSpPr>
          <p:cNvPr id="14339" name="Rectangle 2">
            <a:extLst>
              <a:ext uri="{FF2B5EF4-FFF2-40B4-BE49-F238E27FC236}">
                <a16:creationId xmlns="" xmlns:a16="http://schemas.microsoft.com/office/drawing/2014/main" id="{B3871E10-70A6-45E0-910F-25235378732A}"/>
              </a:ext>
            </a:extLst>
          </p:cNvPr>
          <p:cNvSpPr>
            <a:spLocks noGrp="1" noRot="1" noChangeAspect="1" noChangeArrowheads="1" noTextEdit="1"/>
          </p:cNvSpPr>
          <p:nvPr>
            <p:ph type="sldImg"/>
          </p:nvPr>
        </p:nvSpPr>
        <p:spPr>
          <a:ln/>
        </p:spPr>
      </p:sp>
      <p:sp>
        <p:nvSpPr>
          <p:cNvPr id="14340" name="Rectangle 3">
            <a:extLst>
              <a:ext uri="{FF2B5EF4-FFF2-40B4-BE49-F238E27FC236}">
                <a16:creationId xmlns="" xmlns:a16="http://schemas.microsoft.com/office/drawing/2014/main" id="{A5941599-5110-4A37-8FEC-F97D85E09353}"/>
              </a:ext>
            </a:extLst>
          </p:cNvPr>
          <p:cNvSpPr>
            <a:spLocks noGrp="1" noChangeArrowheads="1"/>
          </p:cNvSpPr>
          <p:nvPr>
            <p:ph type="body" idx="1"/>
          </p:nvPr>
        </p:nvSpPr>
        <p:spPr>
          <a:xfrm>
            <a:off x="942434" y="4447781"/>
            <a:ext cx="5192210" cy="42124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4156101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 xmlns:a16="http://schemas.microsoft.com/office/drawing/2014/main" id="{6879A709-AA35-4A6D-9BE7-88A1C74F4BA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299">
              <a:defRPr sz="1600">
                <a:solidFill>
                  <a:schemeClr val="tx1"/>
                </a:solidFill>
                <a:latin typeface="Helvetica" panose="020B0604020202020204" pitchFamily="34" charset="0"/>
                <a:ea typeface="MS PGothic" panose="020B0600070205080204" pitchFamily="34" charset="-128"/>
              </a:defRPr>
            </a:lvl1pPr>
            <a:lvl2pPr marL="750157" indent="-288522" defTabSz="939299">
              <a:defRPr sz="1600">
                <a:solidFill>
                  <a:schemeClr val="tx1"/>
                </a:solidFill>
                <a:latin typeface="Helvetica" panose="020B0604020202020204" pitchFamily="34" charset="0"/>
                <a:ea typeface="MS PGothic" panose="020B0600070205080204" pitchFamily="34" charset="-128"/>
              </a:defRPr>
            </a:lvl2pPr>
            <a:lvl3pPr marL="1154087" indent="-230817" defTabSz="939299">
              <a:defRPr sz="1600">
                <a:solidFill>
                  <a:schemeClr val="tx1"/>
                </a:solidFill>
                <a:latin typeface="Helvetica" panose="020B0604020202020204" pitchFamily="34" charset="0"/>
                <a:ea typeface="MS PGothic" panose="020B0600070205080204" pitchFamily="34" charset="-128"/>
              </a:defRPr>
            </a:lvl3pPr>
            <a:lvl4pPr marL="1615722" indent="-230817" defTabSz="939299">
              <a:defRPr sz="1600">
                <a:solidFill>
                  <a:schemeClr val="tx1"/>
                </a:solidFill>
                <a:latin typeface="Helvetica" panose="020B0604020202020204" pitchFamily="34" charset="0"/>
                <a:ea typeface="MS PGothic" panose="020B0600070205080204" pitchFamily="34" charset="-128"/>
              </a:defRPr>
            </a:lvl4pPr>
            <a:lvl5pPr marL="2077357" indent="-230817" defTabSz="939299">
              <a:defRPr sz="1600">
                <a:solidFill>
                  <a:schemeClr val="tx1"/>
                </a:solidFill>
                <a:latin typeface="Helvetica" panose="020B0604020202020204" pitchFamily="34" charset="0"/>
                <a:ea typeface="MS PGothic" panose="020B0600070205080204" pitchFamily="34" charset="-128"/>
              </a:defRPr>
            </a:lvl5pPr>
            <a:lvl6pPr marL="2538992"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6pPr>
            <a:lvl7pPr marL="300062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7pPr>
            <a:lvl8pPr marL="3462261"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8pPr>
            <a:lvl9pPr marL="392389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9pPr>
          </a:lstStyle>
          <a:p>
            <a:fld id="{8D36EA57-3AEE-45DA-8B41-1ABDFD322964}" type="slidenum">
              <a:rPr lang="en-US" altLang="en-US" sz="1200"/>
              <a:pPr/>
              <a:t>12</a:t>
            </a:fld>
            <a:endParaRPr lang="en-US" altLang="en-US" sz="1200"/>
          </a:p>
        </p:txBody>
      </p:sp>
      <p:sp>
        <p:nvSpPr>
          <p:cNvPr id="16387" name="Rectangle 2">
            <a:extLst>
              <a:ext uri="{FF2B5EF4-FFF2-40B4-BE49-F238E27FC236}">
                <a16:creationId xmlns="" xmlns:a16="http://schemas.microsoft.com/office/drawing/2014/main" id="{BBA83F35-444C-4933-A1C1-4CC1BA88256A}"/>
              </a:ext>
            </a:extLst>
          </p:cNvPr>
          <p:cNvSpPr>
            <a:spLocks noGrp="1" noRot="1" noChangeAspect="1" noChangeArrowheads="1" noTextEdit="1"/>
          </p:cNvSpPr>
          <p:nvPr>
            <p:ph type="sldImg"/>
          </p:nvPr>
        </p:nvSpPr>
        <p:spPr>
          <a:ln/>
        </p:spPr>
      </p:sp>
      <p:sp>
        <p:nvSpPr>
          <p:cNvPr id="16388" name="Rectangle 3">
            <a:extLst>
              <a:ext uri="{FF2B5EF4-FFF2-40B4-BE49-F238E27FC236}">
                <a16:creationId xmlns="" xmlns:a16="http://schemas.microsoft.com/office/drawing/2014/main" id="{3691D86C-4522-4521-AEF2-79F8224DB480}"/>
              </a:ext>
            </a:extLst>
          </p:cNvPr>
          <p:cNvSpPr>
            <a:spLocks noGrp="1" noChangeArrowheads="1"/>
          </p:cNvSpPr>
          <p:nvPr>
            <p:ph type="body" idx="1"/>
          </p:nvPr>
        </p:nvSpPr>
        <p:spPr>
          <a:xfrm>
            <a:off x="942434" y="4447781"/>
            <a:ext cx="5192210" cy="42124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35934716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 xmlns:a16="http://schemas.microsoft.com/office/drawing/2014/main" id="{CC37B962-6721-4CB2-BF2F-A4994C84C2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299">
              <a:defRPr sz="1600">
                <a:solidFill>
                  <a:schemeClr val="tx1"/>
                </a:solidFill>
                <a:latin typeface="Helvetica" panose="020B0604020202020204" pitchFamily="34" charset="0"/>
                <a:ea typeface="MS PGothic" panose="020B0600070205080204" pitchFamily="34" charset="-128"/>
              </a:defRPr>
            </a:lvl1pPr>
            <a:lvl2pPr marL="750157" indent="-288522" defTabSz="939299">
              <a:defRPr sz="1600">
                <a:solidFill>
                  <a:schemeClr val="tx1"/>
                </a:solidFill>
                <a:latin typeface="Helvetica" panose="020B0604020202020204" pitchFamily="34" charset="0"/>
                <a:ea typeface="MS PGothic" panose="020B0600070205080204" pitchFamily="34" charset="-128"/>
              </a:defRPr>
            </a:lvl2pPr>
            <a:lvl3pPr marL="1154087" indent="-230817" defTabSz="939299">
              <a:defRPr sz="1600">
                <a:solidFill>
                  <a:schemeClr val="tx1"/>
                </a:solidFill>
                <a:latin typeface="Helvetica" panose="020B0604020202020204" pitchFamily="34" charset="0"/>
                <a:ea typeface="MS PGothic" panose="020B0600070205080204" pitchFamily="34" charset="-128"/>
              </a:defRPr>
            </a:lvl3pPr>
            <a:lvl4pPr marL="1615722" indent="-230817" defTabSz="939299">
              <a:defRPr sz="1600">
                <a:solidFill>
                  <a:schemeClr val="tx1"/>
                </a:solidFill>
                <a:latin typeface="Helvetica" panose="020B0604020202020204" pitchFamily="34" charset="0"/>
                <a:ea typeface="MS PGothic" panose="020B0600070205080204" pitchFamily="34" charset="-128"/>
              </a:defRPr>
            </a:lvl4pPr>
            <a:lvl5pPr marL="2077357" indent="-230817" defTabSz="939299">
              <a:defRPr sz="1600">
                <a:solidFill>
                  <a:schemeClr val="tx1"/>
                </a:solidFill>
                <a:latin typeface="Helvetica" panose="020B0604020202020204" pitchFamily="34" charset="0"/>
                <a:ea typeface="MS PGothic" panose="020B0600070205080204" pitchFamily="34" charset="-128"/>
              </a:defRPr>
            </a:lvl5pPr>
            <a:lvl6pPr marL="2538992"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6pPr>
            <a:lvl7pPr marL="300062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7pPr>
            <a:lvl8pPr marL="3462261"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8pPr>
            <a:lvl9pPr marL="392389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9pPr>
          </a:lstStyle>
          <a:p>
            <a:fld id="{74B49C02-3301-417A-946C-48DBBC639D36}" type="slidenum">
              <a:rPr lang="en-US" altLang="en-US" sz="1200"/>
              <a:pPr/>
              <a:t>13</a:t>
            </a:fld>
            <a:endParaRPr lang="en-US" altLang="en-US" sz="1200"/>
          </a:p>
        </p:txBody>
      </p:sp>
      <p:sp>
        <p:nvSpPr>
          <p:cNvPr id="18435" name="Rectangle 2">
            <a:extLst>
              <a:ext uri="{FF2B5EF4-FFF2-40B4-BE49-F238E27FC236}">
                <a16:creationId xmlns="" xmlns:a16="http://schemas.microsoft.com/office/drawing/2014/main" id="{58B57A18-7C07-4567-AFE0-C16DB8E58A81}"/>
              </a:ext>
            </a:extLst>
          </p:cNvPr>
          <p:cNvSpPr>
            <a:spLocks noGrp="1" noRot="1" noChangeAspect="1" noChangeArrowheads="1" noTextEdit="1"/>
          </p:cNvSpPr>
          <p:nvPr>
            <p:ph type="sldImg"/>
          </p:nvPr>
        </p:nvSpPr>
        <p:spPr>
          <a:ln/>
        </p:spPr>
      </p:sp>
      <p:sp>
        <p:nvSpPr>
          <p:cNvPr id="18436" name="Rectangle 3">
            <a:extLst>
              <a:ext uri="{FF2B5EF4-FFF2-40B4-BE49-F238E27FC236}">
                <a16:creationId xmlns="" xmlns:a16="http://schemas.microsoft.com/office/drawing/2014/main" id="{6A712ECB-F40C-4324-82FD-AB0F331C22DF}"/>
              </a:ext>
            </a:extLst>
          </p:cNvPr>
          <p:cNvSpPr>
            <a:spLocks noGrp="1" noChangeArrowheads="1"/>
          </p:cNvSpPr>
          <p:nvPr>
            <p:ph type="body" idx="1"/>
          </p:nvPr>
        </p:nvSpPr>
        <p:spPr>
          <a:xfrm>
            <a:off x="942434" y="4447781"/>
            <a:ext cx="5192210" cy="42124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19215246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 xmlns:a16="http://schemas.microsoft.com/office/drawing/2014/main" id="{D3682090-4C7F-4BBF-B210-69B6532E81D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299">
              <a:defRPr sz="1600">
                <a:solidFill>
                  <a:schemeClr val="tx1"/>
                </a:solidFill>
                <a:latin typeface="Helvetica" panose="020B0604020202020204" pitchFamily="34" charset="0"/>
                <a:ea typeface="MS PGothic" panose="020B0600070205080204" pitchFamily="34" charset="-128"/>
              </a:defRPr>
            </a:lvl1pPr>
            <a:lvl2pPr marL="750157" indent="-288522" defTabSz="939299">
              <a:defRPr sz="1600">
                <a:solidFill>
                  <a:schemeClr val="tx1"/>
                </a:solidFill>
                <a:latin typeface="Helvetica" panose="020B0604020202020204" pitchFamily="34" charset="0"/>
                <a:ea typeface="MS PGothic" panose="020B0600070205080204" pitchFamily="34" charset="-128"/>
              </a:defRPr>
            </a:lvl2pPr>
            <a:lvl3pPr marL="1154087" indent="-230817" defTabSz="939299">
              <a:defRPr sz="1600">
                <a:solidFill>
                  <a:schemeClr val="tx1"/>
                </a:solidFill>
                <a:latin typeface="Helvetica" panose="020B0604020202020204" pitchFamily="34" charset="0"/>
                <a:ea typeface="MS PGothic" panose="020B0600070205080204" pitchFamily="34" charset="-128"/>
              </a:defRPr>
            </a:lvl3pPr>
            <a:lvl4pPr marL="1615722" indent="-230817" defTabSz="939299">
              <a:defRPr sz="1600">
                <a:solidFill>
                  <a:schemeClr val="tx1"/>
                </a:solidFill>
                <a:latin typeface="Helvetica" panose="020B0604020202020204" pitchFamily="34" charset="0"/>
                <a:ea typeface="MS PGothic" panose="020B0600070205080204" pitchFamily="34" charset="-128"/>
              </a:defRPr>
            </a:lvl4pPr>
            <a:lvl5pPr marL="2077357" indent="-230817" defTabSz="939299">
              <a:defRPr sz="1600">
                <a:solidFill>
                  <a:schemeClr val="tx1"/>
                </a:solidFill>
                <a:latin typeface="Helvetica" panose="020B0604020202020204" pitchFamily="34" charset="0"/>
                <a:ea typeface="MS PGothic" panose="020B0600070205080204" pitchFamily="34" charset="-128"/>
              </a:defRPr>
            </a:lvl5pPr>
            <a:lvl6pPr marL="2538992"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6pPr>
            <a:lvl7pPr marL="300062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7pPr>
            <a:lvl8pPr marL="3462261"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8pPr>
            <a:lvl9pPr marL="392389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9pPr>
          </a:lstStyle>
          <a:p>
            <a:fld id="{96B3E72A-CBD0-4A8B-906B-5F408CB939CB}" type="slidenum">
              <a:rPr lang="en-US" altLang="en-US" sz="1200"/>
              <a:pPr/>
              <a:t>14</a:t>
            </a:fld>
            <a:endParaRPr lang="en-US" altLang="en-US" sz="1200"/>
          </a:p>
        </p:txBody>
      </p:sp>
      <p:sp>
        <p:nvSpPr>
          <p:cNvPr id="20483" name="Rectangle 2">
            <a:extLst>
              <a:ext uri="{FF2B5EF4-FFF2-40B4-BE49-F238E27FC236}">
                <a16:creationId xmlns="" xmlns:a16="http://schemas.microsoft.com/office/drawing/2014/main" id="{CC675BEA-E819-45DB-9D5B-FCC7D29962ED}"/>
              </a:ext>
            </a:extLst>
          </p:cNvPr>
          <p:cNvSpPr>
            <a:spLocks noGrp="1" noRot="1" noChangeAspect="1" noChangeArrowheads="1" noTextEdit="1"/>
          </p:cNvSpPr>
          <p:nvPr>
            <p:ph type="sldImg"/>
          </p:nvPr>
        </p:nvSpPr>
        <p:spPr>
          <a:ln/>
        </p:spPr>
      </p:sp>
      <p:sp>
        <p:nvSpPr>
          <p:cNvPr id="20484" name="Rectangle 3">
            <a:extLst>
              <a:ext uri="{FF2B5EF4-FFF2-40B4-BE49-F238E27FC236}">
                <a16:creationId xmlns="" xmlns:a16="http://schemas.microsoft.com/office/drawing/2014/main" id="{E6245AE6-F975-4CB6-A6FD-9F8E48BBA4F8}"/>
              </a:ext>
            </a:extLst>
          </p:cNvPr>
          <p:cNvSpPr>
            <a:spLocks noGrp="1" noChangeArrowheads="1"/>
          </p:cNvSpPr>
          <p:nvPr>
            <p:ph type="body" idx="1"/>
          </p:nvPr>
        </p:nvSpPr>
        <p:spPr>
          <a:xfrm>
            <a:off x="942434" y="4447781"/>
            <a:ext cx="5192210" cy="42124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25079567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 xmlns:a16="http://schemas.microsoft.com/office/drawing/2014/main" id="{994C62E2-AFD2-4FBB-8598-15205348FB4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299">
              <a:defRPr sz="1600">
                <a:solidFill>
                  <a:schemeClr val="tx1"/>
                </a:solidFill>
                <a:latin typeface="Helvetica" panose="020B0604020202020204" pitchFamily="34" charset="0"/>
                <a:ea typeface="MS PGothic" panose="020B0600070205080204" pitchFamily="34" charset="-128"/>
              </a:defRPr>
            </a:lvl1pPr>
            <a:lvl2pPr marL="750157" indent="-288522" defTabSz="939299">
              <a:defRPr sz="1600">
                <a:solidFill>
                  <a:schemeClr val="tx1"/>
                </a:solidFill>
                <a:latin typeface="Helvetica" panose="020B0604020202020204" pitchFamily="34" charset="0"/>
                <a:ea typeface="MS PGothic" panose="020B0600070205080204" pitchFamily="34" charset="-128"/>
              </a:defRPr>
            </a:lvl2pPr>
            <a:lvl3pPr marL="1154087" indent="-230817" defTabSz="939299">
              <a:defRPr sz="1600">
                <a:solidFill>
                  <a:schemeClr val="tx1"/>
                </a:solidFill>
                <a:latin typeface="Helvetica" panose="020B0604020202020204" pitchFamily="34" charset="0"/>
                <a:ea typeface="MS PGothic" panose="020B0600070205080204" pitchFamily="34" charset="-128"/>
              </a:defRPr>
            </a:lvl3pPr>
            <a:lvl4pPr marL="1615722" indent="-230817" defTabSz="939299">
              <a:defRPr sz="1600">
                <a:solidFill>
                  <a:schemeClr val="tx1"/>
                </a:solidFill>
                <a:latin typeface="Helvetica" panose="020B0604020202020204" pitchFamily="34" charset="0"/>
                <a:ea typeface="MS PGothic" panose="020B0600070205080204" pitchFamily="34" charset="-128"/>
              </a:defRPr>
            </a:lvl4pPr>
            <a:lvl5pPr marL="2077357" indent="-230817" defTabSz="939299">
              <a:defRPr sz="1600">
                <a:solidFill>
                  <a:schemeClr val="tx1"/>
                </a:solidFill>
                <a:latin typeface="Helvetica" panose="020B0604020202020204" pitchFamily="34" charset="0"/>
                <a:ea typeface="MS PGothic" panose="020B0600070205080204" pitchFamily="34" charset="-128"/>
              </a:defRPr>
            </a:lvl5pPr>
            <a:lvl6pPr marL="2538992"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6pPr>
            <a:lvl7pPr marL="300062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7pPr>
            <a:lvl8pPr marL="3462261"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8pPr>
            <a:lvl9pPr marL="392389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9pPr>
          </a:lstStyle>
          <a:p>
            <a:fld id="{8EC6A394-E874-4EE6-A573-E94510DFC5D6}" type="slidenum">
              <a:rPr lang="en-US" altLang="en-US" sz="1200"/>
              <a:pPr/>
              <a:t>15</a:t>
            </a:fld>
            <a:endParaRPr lang="en-US" altLang="en-US" sz="1200"/>
          </a:p>
        </p:txBody>
      </p:sp>
      <p:sp>
        <p:nvSpPr>
          <p:cNvPr id="22531" name="Rectangle 2">
            <a:extLst>
              <a:ext uri="{FF2B5EF4-FFF2-40B4-BE49-F238E27FC236}">
                <a16:creationId xmlns="" xmlns:a16="http://schemas.microsoft.com/office/drawing/2014/main" id="{7CFC8D8E-E673-4821-A709-6157065E4CDA}"/>
              </a:ext>
            </a:extLst>
          </p:cNvPr>
          <p:cNvSpPr>
            <a:spLocks noGrp="1" noRot="1" noChangeAspect="1" noChangeArrowheads="1" noTextEdit="1"/>
          </p:cNvSpPr>
          <p:nvPr>
            <p:ph type="sldImg"/>
          </p:nvPr>
        </p:nvSpPr>
        <p:spPr>
          <a:ln/>
        </p:spPr>
      </p:sp>
      <p:sp>
        <p:nvSpPr>
          <p:cNvPr id="22532" name="Rectangle 3">
            <a:extLst>
              <a:ext uri="{FF2B5EF4-FFF2-40B4-BE49-F238E27FC236}">
                <a16:creationId xmlns="" xmlns:a16="http://schemas.microsoft.com/office/drawing/2014/main" id="{AC43F747-DB06-4B73-9E6F-9FE6A13AC2B7}"/>
              </a:ext>
            </a:extLst>
          </p:cNvPr>
          <p:cNvSpPr>
            <a:spLocks noGrp="1" noChangeArrowheads="1"/>
          </p:cNvSpPr>
          <p:nvPr>
            <p:ph type="body" idx="1"/>
          </p:nvPr>
        </p:nvSpPr>
        <p:spPr>
          <a:xfrm>
            <a:off x="942434" y="4447781"/>
            <a:ext cx="5192210" cy="42124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2290430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 xmlns:a16="http://schemas.microsoft.com/office/drawing/2014/main" id="{849C3F0A-D3BE-431D-8731-738A67BF79A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299">
              <a:defRPr sz="1600">
                <a:solidFill>
                  <a:schemeClr val="tx1"/>
                </a:solidFill>
                <a:latin typeface="Helvetica" panose="020B0604020202020204" pitchFamily="34" charset="0"/>
                <a:ea typeface="MS PGothic" panose="020B0600070205080204" pitchFamily="34" charset="-128"/>
              </a:defRPr>
            </a:lvl1pPr>
            <a:lvl2pPr marL="750157" indent="-288522" defTabSz="939299">
              <a:defRPr sz="1600">
                <a:solidFill>
                  <a:schemeClr val="tx1"/>
                </a:solidFill>
                <a:latin typeface="Helvetica" panose="020B0604020202020204" pitchFamily="34" charset="0"/>
                <a:ea typeface="MS PGothic" panose="020B0600070205080204" pitchFamily="34" charset="-128"/>
              </a:defRPr>
            </a:lvl2pPr>
            <a:lvl3pPr marL="1154087" indent="-230817" defTabSz="939299">
              <a:defRPr sz="1600">
                <a:solidFill>
                  <a:schemeClr val="tx1"/>
                </a:solidFill>
                <a:latin typeface="Helvetica" panose="020B0604020202020204" pitchFamily="34" charset="0"/>
                <a:ea typeface="MS PGothic" panose="020B0600070205080204" pitchFamily="34" charset="-128"/>
              </a:defRPr>
            </a:lvl3pPr>
            <a:lvl4pPr marL="1615722" indent="-230817" defTabSz="939299">
              <a:defRPr sz="1600">
                <a:solidFill>
                  <a:schemeClr val="tx1"/>
                </a:solidFill>
                <a:latin typeface="Helvetica" panose="020B0604020202020204" pitchFamily="34" charset="0"/>
                <a:ea typeface="MS PGothic" panose="020B0600070205080204" pitchFamily="34" charset="-128"/>
              </a:defRPr>
            </a:lvl4pPr>
            <a:lvl5pPr marL="2077357" indent="-230817" defTabSz="939299">
              <a:defRPr sz="1600">
                <a:solidFill>
                  <a:schemeClr val="tx1"/>
                </a:solidFill>
                <a:latin typeface="Helvetica" panose="020B0604020202020204" pitchFamily="34" charset="0"/>
                <a:ea typeface="MS PGothic" panose="020B0600070205080204" pitchFamily="34" charset="-128"/>
              </a:defRPr>
            </a:lvl5pPr>
            <a:lvl6pPr marL="2538992"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6pPr>
            <a:lvl7pPr marL="300062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7pPr>
            <a:lvl8pPr marL="3462261"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8pPr>
            <a:lvl9pPr marL="392389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9pPr>
          </a:lstStyle>
          <a:p>
            <a:fld id="{72EC7B4E-2CDE-43FC-862B-874E947E3B53}" type="slidenum">
              <a:rPr lang="en-US" altLang="en-US" sz="1200"/>
              <a:pPr/>
              <a:t>16</a:t>
            </a:fld>
            <a:endParaRPr lang="en-US" altLang="en-US" sz="1200"/>
          </a:p>
        </p:txBody>
      </p:sp>
      <p:sp>
        <p:nvSpPr>
          <p:cNvPr id="24579" name="Rectangle 2">
            <a:extLst>
              <a:ext uri="{FF2B5EF4-FFF2-40B4-BE49-F238E27FC236}">
                <a16:creationId xmlns="" xmlns:a16="http://schemas.microsoft.com/office/drawing/2014/main" id="{BCF0DBB6-F167-40B1-BD30-66A89FB25342}"/>
              </a:ext>
            </a:extLst>
          </p:cNvPr>
          <p:cNvSpPr>
            <a:spLocks noGrp="1" noRot="1" noChangeAspect="1" noChangeArrowheads="1" noTextEdit="1"/>
          </p:cNvSpPr>
          <p:nvPr>
            <p:ph type="sldImg"/>
          </p:nvPr>
        </p:nvSpPr>
        <p:spPr>
          <a:ln/>
        </p:spPr>
      </p:sp>
      <p:sp>
        <p:nvSpPr>
          <p:cNvPr id="24580" name="Rectangle 3">
            <a:extLst>
              <a:ext uri="{FF2B5EF4-FFF2-40B4-BE49-F238E27FC236}">
                <a16:creationId xmlns="" xmlns:a16="http://schemas.microsoft.com/office/drawing/2014/main" id="{D5648EE5-B87E-4EDB-BA16-A97C7157303B}"/>
              </a:ext>
            </a:extLst>
          </p:cNvPr>
          <p:cNvSpPr>
            <a:spLocks noGrp="1" noChangeArrowheads="1"/>
          </p:cNvSpPr>
          <p:nvPr>
            <p:ph type="body" idx="1"/>
          </p:nvPr>
        </p:nvSpPr>
        <p:spPr>
          <a:xfrm>
            <a:off x="942434" y="4447781"/>
            <a:ext cx="5192210" cy="42124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39506715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 xmlns:a16="http://schemas.microsoft.com/office/drawing/2014/main" id="{4086FC41-E2AE-4EAC-9688-53E3C91407B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299">
              <a:defRPr sz="1600">
                <a:solidFill>
                  <a:schemeClr val="tx1"/>
                </a:solidFill>
                <a:latin typeface="Helvetica" panose="020B0604020202020204" pitchFamily="34" charset="0"/>
                <a:ea typeface="MS PGothic" panose="020B0600070205080204" pitchFamily="34" charset="-128"/>
              </a:defRPr>
            </a:lvl1pPr>
            <a:lvl2pPr marL="750157" indent="-288522" defTabSz="939299">
              <a:defRPr sz="1600">
                <a:solidFill>
                  <a:schemeClr val="tx1"/>
                </a:solidFill>
                <a:latin typeface="Helvetica" panose="020B0604020202020204" pitchFamily="34" charset="0"/>
                <a:ea typeface="MS PGothic" panose="020B0600070205080204" pitchFamily="34" charset="-128"/>
              </a:defRPr>
            </a:lvl2pPr>
            <a:lvl3pPr marL="1154087" indent="-230817" defTabSz="939299">
              <a:defRPr sz="1600">
                <a:solidFill>
                  <a:schemeClr val="tx1"/>
                </a:solidFill>
                <a:latin typeface="Helvetica" panose="020B0604020202020204" pitchFamily="34" charset="0"/>
                <a:ea typeface="MS PGothic" panose="020B0600070205080204" pitchFamily="34" charset="-128"/>
              </a:defRPr>
            </a:lvl3pPr>
            <a:lvl4pPr marL="1615722" indent="-230817" defTabSz="939299">
              <a:defRPr sz="1600">
                <a:solidFill>
                  <a:schemeClr val="tx1"/>
                </a:solidFill>
                <a:latin typeface="Helvetica" panose="020B0604020202020204" pitchFamily="34" charset="0"/>
                <a:ea typeface="MS PGothic" panose="020B0600070205080204" pitchFamily="34" charset="-128"/>
              </a:defRPr>
            </a:lvl4pPr>
            <a:lvl5pPr marL="2077357" indent="-230817" defTabSz="939299">
              <a:defRPr sz="1600">
                <a:solidFill>
                  <a:schemeClr val="tx1"/>
                </a:solidFill>
                <a:latin typeface="Helvetica" panose="020B0604020202020204" pitchFamily="34" charset="0"/>
                <a:ea typeface="MS PGothic" panose="020B0600070205080204" pitchFamily="34" charset="-128"/>
              </a:defRPr>
            </a:lvl5pPr>
            <a:lvl6pPr marL="2538992"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6pPr>
            <a:lvl7pPr marL="300062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7pPr>
            <a:lvl8pPr marL="3462261"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8pPr>
            <a:lvl9pPr marL="392389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9pPr>
          </a:lstStyle>
          <a:p>
            <a:fld id="{6EE25011-1670-4CE3-BA67-0AA254803E9B}" type="slidenum">
              <a:rPr lang="en-US" altLang="en-US" sz="1200"/>
              <a:pPr/>
              <a:t>17</a:t>
            </a:fld>
            <a:endParaRPr lang="en-US" altLang="en-US" sz="1200"/>
          </a:p>
        </p:txBody>
      </p:sp>
      <p:sp>
        <p:nvSpPr>
          <p:cNvPr id="26627" name="Rectangle 2">
            <a:extLst>
              <a:ext uri="{FF2B5EF4-FFF2-40B4-BE49-F238E27FC236}">
                <a16:creationId xmlns="" xmlns:a16="http://schemas.microsoft.com/office/drawing/2014/main" id="{06BB9046-C372-4B9F-A730-72AEAB6F4A4F}"/>
              </a:ext>
            </a:extLst>
          </p:cNvPr>
          <p:cNvSpPr>
            <a:spLocks noGrp="1" noRot="1" noChangeAspect="1" noChangeArrowheads="1" noTextEdit="1"/>
          </p:cNvSpPr>
          <p:nvPr>
            <p:ph type="sldImg"/>
          </p:nvPr>
        </p:nvSpPr>
        <p:spPr>
          <a:ln/>
        </p:spPr>
      </p:sp>
      <p:sp>
        <p:nvSpPr>
          <p:cNvPr id="26628" name="Rectangle 3">
            <a:extLst>
              <a:ext uri="{FF2B5EF4-FFF2-40B4-BE49-F238E27FC236}">
                <a16:creationId xmlns="" xmlns:a16="http://schemas.microsoft.com/office/drawing/2014/main" id="{1BEC3E14-3FBD-489B-9D20-6FF1575AC576}"/>
              </a:ext>
            </a:extLst>
          </p:cNvPr>
          <p:cNvSpPr>
            <a:spLocks noGrp="1" noChangeArrowheads="1"/>
          </p:cNvSpPr>
          <p:nvPr>
            <p:ph type="body" idx="1"/>
          </p:nvPr>
        </p:nvSpPr>
        <p:spPr>
          <a:xfrm>
            <a:off x="942434" y="4447781"/>
            <a:ext cx="5192210" cy="42124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8156560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 xmlns:a16="http://schemas.microsoft.com/office/drawing/2014/main" id="{3D2B6151-4749-434D-A485-87732FD4298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0275">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fld id="{3A3D47C1-E4FD-456D-8E85-26A0FB5C6A9E}" type="slidenum">
              <a:rPr lang="en-US" altLang="en-US" sz="1300"/>
              <a:pPr>
                <a:spcBef>
                  <a:spcPct val="0"/>
                </a:spcBef>
              </a:pPr>
              <a:t>18</a:t>
            </a:fld>
            <a:endParaRPr lang="en-US" altLang="en-US" sz="1300"/>
          </a:p>
        </p:txBody>
      </p:sp>
      <p:sp>
        <p:nvSpPr>
          <p:cNvPr id="6147" name="Rectangle 2">
            <a:extLst>
              <a:ext uri="{FF2B5EF4-FFF2-40B4-BE49-F238E27FC236}">
                <a16:creationId xmlns="" xmlns:a16="http://schemas.microsoft.com/office/drawing/2014/main" id="{1C1FFEAB-6ADA-430E-AAC3-C7AAF1F36F43}"/>
              </a:ext>
            </a:extLst>
          </p:cNvPr>
          <p:cNvSpPr>
            <a:spLocks noGrp="1" noRot="1" noChangeAspect="1" noChangeArrowheads="1" noTextEdit="1"/>
          </p:cNvSpPr>
          <p:nvPr>
            <p:ph type="sldImg"/>
          </p:nvPr>
        </p:nvSpPr>
        <p:spPr>
          <a:xfrm>
            <a:off x="1179513" y="696913"/>
            <a:ext cx="4641850" cy="3481387"/>
          </a:xfrm>
          <a:ln/>
        </p:spPr>
      </p:sp>
      <p:sp>
        <p:nvSpPr>
          <p:cNvPr id="6148" name="Rectangle 3">
            <a:extLst>
              <a:ext uri="{FF2B5EF4-FFF2-40B4-BE49-F238E27FC236}">
                <a16:creationId xmlns="" xmlns:a16="http://schemas.microsoft.com/office/drawing/2014/main" id="{F1686CFA-0F99-4BB6-8074-F9A2F917C02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a typeface="MS PGothic" panose="020B0600070205080204" pitchFamily="34" charset="-128"/>
            </a:endParaRPr>
          </a:p>
        </p:txBody>
      </p:sp>
    </p:spTree>
    <p:extLst>
      <p:ext uri="{BB962C8B-B14F-4D97-AF65-F5344CB8AC3E}">
        <p14:creationId xmlns:p14="http://schemas.microsoft.com/office/powerpoint/2010/main" val="34850749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 xmlns:a16="http://schemas.microsoft.com/office/drawing/2014/main" id="{E6A61727-5893-4388-9008-C2143E22BCE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0275">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fld id="{DF81E613-5591-4D23-A0A6-D6157730738E}" type="slidenum">
              <a:rPr lang="en-US" altLang="en-US" sz="1300"/>
              <a:pPr>
                <a:spcBef>
                  <a:spcPct val="0"/>
                </a:spcBef>
              </a:pPr>
              <a:t>19</a:t>
            </a:fld>
            <a:endParaRPr lang="en-US" altLang="en-US" sz="1300"/>
          </a:p>
        </p:txBody>
      </p:sp>
      <p:sp>
        <p:nvSpPr>
          <p:cNvPr id="10243" name="Rectangle 2">
            <a:extLst>
              <a:ext uri="{FF2B5EF4-FFF2-40B4-BE49-F238E27FC236}">
                <a16:creationId xmlns="" xmlns:a16="http://schemas.microsoft.com/office/drawing/2014/main" id="{C8BFB265-E11E-47B2-BE6B-C8A9F6A3E1F5}"/>
              </a:ext>
            </a:extLst>
          </p:cNvPr>
          <p:cNvSpPr>
            <a:spLocks noGrp="1" noRot="1" noChangeAspect="1" noChangeArrowheads="1" noTextEdit="1"/>
          </p:cNvSpPr>
          <p:nvPr>
            <p:ph type="sldImg"/>
          </p:nvPr>
        </p:nvSpPr>
        <p:spPr>
          <a:ln/>
        </p:spPr>
      </p:sp>
      <p:sp>
        <p:nvSpPr>
          <p:cNvPr id="10244" name="Rectangle 3">
            <a:extLst>
              <a:ext uri="{FF2B5EF4-FFF2-40B4-BE49-F238E27FC236}">
                <a16:creationId xmlns="" xmlns:a16="http://schemas.microsoft.com/office/drawing/2014/main" id="{F62FBC9D-FE5C-4325-9C3D-F324D70ADD1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a typeface="MS PGothic" panose="020B0600070205080204" pitchFamily="34" charset="-128"/>
            </a:endParaRPr>
          </a:p>
        </p:txBody>
      </p:sp>
    </p:spTree>
    <p:extLst>
      <p:ext uri="{BB962C8B-B14F-4D97-AF65-F5344CB8AC3E}">
        <p14:creationId xmlns:p14="http://schemas.microsoft.com/office/powerpoint/2010/main" val="2293182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a:extLst>
              <a:ext uri="{FF2B5EF4-FFF2-40B4-BE49-F238E27FC236}">
                <a16:creationId xmlns="" xmlns:a16="http://schemas.microsoft.com/office/drawing/2014/main" id="{72614CE6-FFF4-4034-B168-49EFB3E04C2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299">
              <a:defRPr sz="1600">
                <a:solidFill>
                  <a:schemeClr val="tx1"/>
                </a:solidFill>
                <a:latin typeface="Helvetica" panose="020B0604020202020204" pitchFamily="34" charset="0"/>
                <a:ea typeface="MS PGothic" panose="020B0600070205080204" pitchFamily="34" charset="-128"/>
              </a:defRPr>
            </a:lvl1pPr>
            <a:lvl2pPr marL="750157" indent="-288522" defTabSz="939299">
              <a:defRPr sz="1600">
                <a:solidFill>
                  <a:schemeClr val="tx1"/>
                </a:solidFill>
                <a:latin typeface="Helvetica" panose="020B0604020202020204" pitchFamily="34" charset="0"/>
                <a:ea typeface="MS PGothic" panose="020B0600070205080204" pitchFamily="34" charset="-128"/>
              </a:defRPr>
            </a:lvl2pPr>
            <a:lvl3pPr marL="1154087" indent="-230817" defTabSz="939299">
              <a:defRPr sz="1600">
                <a:solidFill>
                  <a:schemeClr val="tx1"/>
                </a:solidFill>
                <a:latin typeface="Helvetica" panose="020B0604020202020204" pitchFamily="34" charset="0"/>
                <a:ea typeface="MS PGothic" panose="020B0600070205080204" pitchFamily="34" charset="-128"/>
              </a:defRPr>
            </a:lvl3pPr>
            <a:lvl4pPr marL="1615722" indent="-230817" defTabSz="939299">
              <a:defRPr sz="1600">
                <a:solidFill>
                  <a:schemeClr val="tx1"/>
                </a:solidFill>
                <a:latin typeface="Helvetica" panose="020B0604020202020204" pitchFamily="34" charset="0"/>
                <a:ea typeface="MS PGothic" panose="020B0600070205080204" pitchFamily="34" charset="-128"/>
              </a:defRPr>
            </a:lvl4pPr>
            <a:lvl5pPr marL="2077357" indent="-230817" defTabSz="939299">
              <a:defRPr sz="1600">
                <a:solidFill>
                  <a:schemeClr val="tx1"/>
                </a:solidFill>
                <a:latin typeface="Helvetica" panose="020B0604020202020204" pitchFamily="34" charset="0"/>
                <a:ea typeface="MS PGothic" panose="020B0600070205080204" pitchFamily="34" charset="-128"/>
              </a:defRPr>
            </a:lvl5pPr>
            <a:lvl6pPr marL="2538992"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6pPr>
            <a:lvl7pPr marL="300062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7pPr>
            <a:lvl8pPr marL="3462261"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8pPr>
            <a:lvl9pPr marL="392389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9pPr>
          </a:lstStyle>
          <a:p>
            <a:fld id="{BD8D42BA-40E3-4895-A9C8-A200B308F539}" type="slidenum">
              <a:rPr lang="en-US" altLang="en-US" sz="1300"/>
              <a:pPr/>
              <a:t>2</a:t>
            </a:fld>
            <a:endParaRPr lang="en-US" altLang="en-US" sz="1300"/>
          </a:p>
        </p:txBody>
      </p:sp>
      <p:sp>
        <p:nvSpPr>
          <p:cNvPr id="78851" name="Rectangle 2">
            <a:extLst>
              <a:ext uri="{FF2B5EF4-FFF2-40B4-BE49-F238E27FC236}">
                <a16:creationId xmlns="" xmlns:a16="http://schemas.microsoft.com/office/drawing/2014/main" id="{0B5CF2B0-262A-45F7-9707-BE0E50722C71}"/>
              </a:ext>
            </a:extLst>
          </p:cNvPr>
          <p:cNvSpPr>
            <a:spLocks noGrp="1" noRot="1" noChangeAspect="1" noChangeArrowheads="1" noTextEdit="1"/>
          </p:cNvSpPr>
          <p:nvPr>
            <p:ph type="sldImg"/>
          </p:nvPr>
        </p:nvSpPr>
        <p:spPr>
          <a:ln/>
        </p:spPr>
      </p:sp>
      <p:sp>
        <p:nvSpPr>
          <p:cNvPr id="78852" name="Rectangle 3">
            <a:extLst>
              <a:ext uri="{FF2B5EF4-FFF2-40B4-BE49-F238E27FC236}">
                <a16:creationId xmlns="" xmlns:a16="http://schemas.microsoft.com/office/drawing/2014/main" id="{4BDF3390-60A6-438E-A19E-B7A48E1FE24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23217359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 xmlns:a16="http://schemas.microsoft.com/office/drawing/2014/main" id="{5548085A-D25E-4939-827D-300A7A33927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0275">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fld id="{89029481-F7C6-4D7E-8CCD-B0BD43431326}" type="slidenum">
              <a:rPr lang="en-US" altLang="en-US" sz="1300"/>
              <a:pPr>
                <a:spcBef>
                  <a:spcPct val="0"/>
                </a:spcBef>
              </a:pPr>
              <a:t>20</a:t>
            </a:fld>
            <a:endParaRPr lang="en-US" altLang="en-US" sz="1300"/>
          </a:p>
        </p:txBody>
      </p:sp>
      <p:sp>
        <p:nvSpPr>
          <p:cNvPr id="12291" name="Rectangle 2">
            <a:extLst>
              <a:ext uri="{FF2B5EF4-FFF2-40B4-BE49-F238E27FC236}">
                <a16:creationId xmlns="" xmlns:a16="http://schemas.microsoft.com/office/drawing/2014/main" id="{01124E80-D0DC-4932-B542-DFB399744235}"/>
              </a:ext>
            </a:extLst>
          </p:cNvPr>
          <p:cNvSpPr>
            <a:spLocks noGrp="1" noRot="1" noChangeAspect="1" noChangeArrowheads="1" noTextEdit="1"/>
          </p:cNvSpPr>
          <p:nvPr>
            <p:ph type="sldImg"/>
          </p:nvPr>
        </p:nvSpPr>
        <p:spPr>
          <a:ln/>
        </p:spPr>
      </p:sp>
      <p:sp>
        <p:nvSpPr>
          <p:cNvPr id="12292" name="Rectangle 3">
            <a:extLst>
              <a:ext uri="{FF2B5EF4-FFF2-40B4-BE49-F238E27FC236}">
                <a16:creationId xmlns="" xmlns:a16="http://schemas.microsoft.com/office/drawing/2014/main" id="{166882AB-D16E-4B3F-A02D-193DE371DF8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a typeface="MS PGothic" panose="020B0600070205080204" pitchFamily="34" charset="-128"/>
            </a:endParaRPr>
          </a:p>
        </p:txBody>
      </p:sp>
    </p:spTree>
    <p:extLst>
      <p:ext uri="{BB962C8B-B14F-4D97-AF65-F5344CB8AC3E}">
        <p14:creationId xmlns:p14="http://schemas.microsoft.com/office/powerpoint/2010/main" val="19056652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 xmlns:a16="http://schemas.microsoft.com/office/drawing/2014/main" id="{DE17B393-09EE-42C6-A794-9E1A41A4973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0275">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fld id="{F0C90ED3-6162-407E-8955-73C5104A025A}" type="slidenum">
              <a:rPr lang="en-US" altLang="en-US" sz="1300"/>
              <a:pPr>
                <a:spcBef>
                  <a:spcPct val="0"/>
                </a:spcBef>
              </a:pPr>
              <a:t>21</a:t>
            </a:fld>
            <a:endParaRPr lang="en-US" altLang="en-US" sz="1300"/>
          </a:p>
        </p:txBody>
      </p:sp>
      <p:sp>
        <p:nvSpPr>
          <p:cNvPr id="14339" name="Rectangle 2">
            <a:extLst>
              <a:ext uri="{FF2B5EF4-FFF2-40B4-BE49-F238E27FC236}">
                <a16:creationId xmlns="" xmlns:a16="http://schemas.microsoft.com/office/drawing/2014/main" id="{35DAEE99-CE43-408C-877F-41745DB239C8}"/>
              </a:ext>
            </a:extLst>
          </p:cNvPr>
          <p:cNvSpPr>
            <a:spLocks noGrp="1" noRot="1" noChangeAspect="1" noChangeArrowheads="1" noTextEdit="1"/>
          </p:cNvSpPr>
          <p:nvPr>
            <p:ph type="sldImg"/>
          </p:nvPr>
        </p:nvSpPr>
        <p:spPr>
          <a:ln/>
        </p:spPr>
      </p:sp>
      <p:sp>
        <p:nvSpPr>
          <p:cNvPr id="14340" name="Rectangle 3">
            <a:extLst>
              <a:ext uri="{FF2B5EF4-FFF2-40B4-BE49-F238E27FC236}">
                <a16:creationId xmlns="" xmlns:a16="http://schemas.microsoft.com/office/drawing/2014/main" id="{AD60ADDD-A532-4486-9CBB-71BEDF5B0CD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a typeface="MS PGothic" panose="020B0600070205080204" pitchFamily="34" charset="-128"/>
            </a:endParaRPr>
          </a:p>
        </p:txBody>
      </p:sp>
    </p:spTree>
    <p:extLst>
      <p:ext uri="{BB962C8B-B14F-4D97-AF65-F5344CB8AC3E}">
        <p14:creationId xmlns:p14="http://schemas.microsoft.com/office/powerpoint/2010/main" val="16718582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 xmlns:a16="http://schemas.microsoft.com/office/drawing/2014/main" id="{4B95BF98-7E43-4891-90E1-9BAA59B9C39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0275">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fld id="{5C56A9B6-8725-447A-9321-4854013A78C1}" type="slidenum">
              <a:rPr lang="en-US" altLang="en-US" sz="1300"/>
              <a:pPr>
                <a:spcBef>
                  <a:spcPct val="0"/>
                </a:spcBef>
              </a:pPr>
              <a:t>22</a:t>
            </a:fld>
            <a:endParaRPr lang="en-US" altLang="en-US" sz="1300"/>
          </a:p>
        </p:txBody>
      </p:sp>
      <p:sp>
        <p:nvSpPr>
          <p:cNvPr id="16387" name="Rectangle 2">
            <a:extLst>
              <a:ext uri="{FF2B5EF4-FFF2-40B4-BE49-F238E27FC236}">
                <a16:creationId xmlns="" xmlns:a16="http://schemas.microsoft.com/office/drawing/2014/main" id="{FDC555F4-958C-4FD7-9960-339F2A0591F9}"/>
              </a:ext>
            </a:extLst>
          </p:cNvPr>
          <p:cNvSpPr>
            <a:spLocks noGrp="1" noRot="1" noChangeAspect="1" noChangeArrowheads="1" noTextEdit="1"/>
          </p:cNvSpPr>
          <p:nvPr>
            <p:ph type="sldImg"/>
          </p:nvPr>
        </p:nvSpPr>
        <p:spPr>
          <a:ln/>
        </p:spPr>
      </p:sp>
      <p:sp>
        <p:nvSpPr>
          <p:cNvPr id="16388" name="Rectangle 3">
            <a:extLst>
              <a:ext uri="{FF2B5EF4-FFF2-40B4-BE49-F238E27FC236}">
                <a16:creationId xmlns="" xmlns:a16="http://schemas.microsoft.com/office/drawing/2014/main" id="{EB175AFF-3A9E-4C16-BE72-C67C1E34A7B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a typeface="MS PGothic" panose="020B0600070205080204" pitchFamily="34" charset="-128"/>
            </a:endParaRPr>
          </a:p>
        </p:txBody>
      </p:sp>
    </p:spTree>
    <p:extLst>
      <p:ext uri="{BB962C8B-B14F-4D97-AF65-F5344CB8AC3E}">
        <p14:creationId xmlns:p14="http://schemas.microsoft.com/office/powerpoint/2010/main" val="7819611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 xmlns:a16="http://schemas.microsoft.com/office/drawing/2014/main" id="{1B018FC6-A18B-483C-BE16-4EB57B09780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0275">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fld id="{ADCEE227-C4C1-4C1C-8DC1-0B7584949BF1}" type="slidenum">
              <a:rPr lang="en-US" altLang="en-US" sz="1300"/>
              <a:pPr>
                <a:spcBef>
                  <a:spcPct val="0"/>
                </a:spcBef>
              </a:pPr>
              <a:t>23</a:t>
            </a:fld>
            <a:endParaRPr lang="en-US" altLang="en-US" sz="1300"/>
          </a:p>
        </p:txBody>
      </p:sp>
      <p:sp>
        <p:nvSpPr>
          <p:cNvPr id="18435" name="Rectangle 2">
            <a:extLst>
              <a:ext uri="{FF2B5EF4-FFF2-40B4-BE49-F238E27FC236}">
                <a16:creationId xmlns="" xmlns:a16="http://schemas.microsoft.com/office/drawing/2014/main" id="{DEE88452-27C0-4AD7-9B5D-2515CDDD1440}"/>
              </a:ext>
            </a:extLst>
          </p:cNvPr>
          <p:cNvSpPr>
            <a:spLocks noGrp="1" noRot="1" noChangeAspect="1" noChangeArrowheads="1" noTextEdit="1"/>
          </p:cNvSpPr>
          <p:nvPr>
            <p:ph type="sldImg"/>
          </p:nvPr>
        </p:nvSpPr>
        <p:spPr>
          <a:ln/>
        </p:spPr>
      </p:sp>
      <p:sp>
        <p:nvSpPr>
          <p:cNvPr id="18436" name="Rectangle 3">
            <a:extLst>
              <a:ext uri="{FF2B5EF4-FFF2-40B4-BE49-F238E27FC236}">
                <a16:creationId xmlns="" xmlns:a16="http://schemas.microsoft.com/office/drawing/2014/main" id="{CE65C40A-9510-4842-BAD9-86FA0C417D1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a typeface="MS PGothic" panose="020B0600070205080204" pitchFamily="34" charset="-128"/>
            </a:endParaRPr>
          </a:p>
        </p:txBody>
      </p:sp>
    </p:spTree>
    <p:extLst>
      <p:ext uri="{BB962C8B-B14F-4D97-AF65-F5344CB8AC3E}">
        <p14:creationId xmlns:p14="http://schemas.microsoft.com/office/powerpoint/2010/main" val="9777147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 xmlns:a16="http://schemas.microsoft.com/office/drawing/2014/main" id="{1B018FC6-A18B-483C-BE16-4EB57B09780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0275">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fld id="{ADCEE227-C4C1-4C1C-8DC1-0B7584949BF1}" type="slidenum">
              <a:rPr lang="en-US" altLang="en-US" sz="1300"/>
              <a:pPr>
                <a:spcBef>
                  <a:spcPct val="0"/>
                </a:spcBef>
              </a:pPr>
              <a:t>24</a:t>
            </a:fld>
            <a:endParaRPr lang="en-US" altLang="en-US" sz="1300"/>
          </a:p>
        </p:txBody>
      </p:sp>
      <p:sp>
        <p:nvSpPr>
          <p:cNvPr id="18435" name="Rectangle 2">
            <a:extLst>
              <a:ext uri="{FF2B5EF4-FFF2-40B4-BE49-F238E27FC236}">
                <a16:creationId xmlns="" xmlns:a16="http://schemas.microsoft.com/office/drawing/2014/main" id="{DEE88452-27C0-4AD7-9B5D-2515CDDD1440}"/>
              </a:ext>
            </a:extLst>
          </p:cNvPr>
          <p:cNvSpPr>
            <a:spLocks noGrp="1" noRot="1" noChangeAspect="1" noChangeArrowheads="1" noTextEdit="1"/>
          </p:cNvSpPr>
          <p:nvPr>
            <p:ph type="sldImg"/>
          </p:nvPr>
        </p:nvSpPr>
        <p:spPr>
          <a:ln/>
        </p:spPr>
      </p:sp>
      <p:sp>
        <p:nvSpPr>
          <p:cNvPr id="18436" name="Rectangle 3">
            <a:extLst>
              <a:ext uri="{FF2B5EF4-FFF2-40B4-BE49-F238E27FC236}">
                <a16:creationId xmlns="" xmlns:a16="http://schemas.microsoft.com/office/drawing/2014/main" id="{CE65C40A-9510-4842-BAD9-86FA0C417D1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a typeface="MS PGothic" panose="020B0600070205080204" pitchFamily="34" charset="-128"/>
            </a:endParaRPr>
          </a:p>
        </p:txBody>
      </p:sp>
    </p:spTree>
    <p:extLst>
      <p:ext uri="{BB962C8B-B14F-4D97-AF65-F5344CB8AC3E}">
        <p14:creationId xmlns:p14="http://schemas.microsoft.com/office/powerpoint/2010/main" val="34504437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FF38DAD-5F37-4EA5-A798-26ED1E453939}" type="slidenum">
              <a:rPr lang="en-US" smtClean="0"/>
              <a:pPr/>
              <a:t>25</a:t>
            </a:fld>
            <a:endParaRPr lang="en-US" dirty="0"/>
          </a:p>
        </p:txBody>
      </p:sp>
    </p:spTree>
    <p:extLst>
      <p:ext uri="{BB962C8B-B14F-4D97-AF65-F5344CB8AC3E}">
        <p14:creationId xmlns:p14="http://schemas.microsoft.com/office/powerpoint/2010/main" val="2990813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 xmlns:a16="http://schemas.microsoft.com/office/drawing/2014/main" id="{545CFAD2-86CA-43EA-9649-01FE1818A7F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299">
              <a:defRPr sz="1600">
                <a:solidFill>
                  <a:schemeClr val="tx1"/>
                </a:solidFill>
                <a:latin typeface="Helvetica" panose="020B0604020202020204" pitchFamily="34" charset="0"/>
                <a:ea typeface="MS PGothic" panose="020B0600070205080204" pitchFamily="34" charset="-128"/>
              </a:defRPr>
            </a:lvl1pPr>
            <a:lvl2pPr marL="750157" indent="-288522" defTabSz="939299">
              <a:defRPr sz="1600">
                <a:solidFill>
                  <a:schemeClr val="tx1"/>
                </a:solidFill>
                <a:latin typeface="Helvetica" panose="020B0604020202020204" pitchFamily="34" charset="0"/>
                <a:ea typeface="MS PGothic" panose="020B0600070205080204" pitchFamily="34" charset="-128"/>
              </a:defRPr>
            </a:lvl2pPr>
            <a:lvl3pPr marL="1154087" indent="-230817" defTabSz="939299">
              <a:defRPr sz="1600">
                <a:solidFill>
                  <a:schemeClr val="tx1"/>
                </a:solidFill>
                <a:latin typeface="Helvetica" panose="020B0604020202020204" pitchFamily="34" charset="0"/>
                <a:ea typeface="MS PGothic" panose="020B0600070205080204" pitchFamily="34" charset="-128"/>
              </a:defRPr>
            </a:lvl3pPr>
            <a:lvl4pPr marL="1615722" indent="-230817" defTabSz="939299">
              <a:defRPr sz="1600">
                <a:solidFill>
                  <a:schemeClr val="tx1"/>
                </a:solidFill>
                <a:latin typeface="Helvetica" panose="020B0604020202020204" pitchFamily="34" charset="0"/>
                <a:ea typeface="MS PGothic" panose="020B0600070205080204" pitchFamily="34" charset="-128"/>
              </a:defRPr>
            </a:lvl4pPr>
            <a:lvl5pPr marL="2077357" indent="-230817" defTabSz="939299">
              <a:defRPr sz="1600">
                <a:solidFill>
                  <a:schemeClr val="tx1"/>
                </a:solidFill>
                <a:latin typeface="Helvetica" panose="020B0604020202020204" pitchFamily="34" charset="0"/>
                <a:ea typeface="MS PGothic" panose="020B0600070205080204" pitchFamily="34" charset="-128"/>
              </a:defRPr>
            </a:lvl5pPr>
            <a:lvl6pPr marL="2538992"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6pPr>
            <a:lvl7pPr marL="300062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7pPr>
            <a:lvl8pPr marL="3462261"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8pPr>
            <a:lvl9pPr marL="392389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9pPr>
          </a:lstStyle>
          <a:p>
            <a:fld id="{FA9637EE-2530-47A3-867C-4DFDF031D601}" type="slidenum">
              <a:rPr lang="en-US" altLang="en-US" sz="1300"/>
              <a:pPr/>
              <a:t>3</a:t>
            </a:fld>
            <a:endParaRPr lang="en-US" altLang="en-US" sz="1300"/>
          </a:p>
        </p:txBody>
      </p:sp>
      <p:sp>
        <p:nvSpPr>
          <p:cNvPr id="80899" name="Rectangle 2">
            <a:extLst>
              <a:ext uri="{FF2B5EF4-FFF2-40B4-BE49-F238E27FC236}">
                <a16:creationId xmlns="" xmlns:a16="http://schemas.microsoft.com/office/drawing/2014/main" id="{B81DCE19-5052-4EC6-B3BE-E0CF314AD151}"/>
              </a:ext>
            </a:extLst>
          </p:cNvPr>
          <p:cNvSpPr>
            <a:spLocks noGrp="1" noRot="1" noChangeAspect="1" noChangeArrowheads="1" noTextEdit="1"/>
          </p:cNvSpPr>
          <p:nvPr>
            <p:ph type="sldImg"/>
          </p:nvPr>
        </p:nvSpPr>
        <p:spPr>
          <a:ln/>
        </p:spPr>
      </p:sp>
      <p:sp>
        <p:nvSpPr>
          <p:cNvPr id="80900" name="Rectangle 3">
            <a:extLst>
              <a:ext uri="{FF2B5EF4-FFF2-40B4-BE49-F238E27FC236}">
                <a16:creationId xmlns="" xmlns:a16="http://schemas.microsoft.com/office/drawing/2014/main" id="{6D5BE292-0595-4EAC-A7BB-D24D85864F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1144618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 xmlns:a16="http://schemas.microsoft.com/office/drawing/2014/main" id="{545CFAD2-86CA-43EA-9649-01FE1818A7F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299">
              <a:defRPr sz="1600">
                <a:solidFill>
                  <a:schemeClr val="tx1"/>
                </a:solidFill>
                <a:latin typeface="Helvetica" panose="020B0604020202020204" pitchFamily="34" charset="0"/>
                <a:ea typeface="MS PGothic" panose="020B0600070205080204" pitchFamily="34" charset="-128"/>
              </a:defRPr>
            </a:lvl1pPr>
            <a:lvl2pPr marL="750157" indent="-288522" defTabSz="939299">
              <a:defRPr sz="1600">
                <a:solidFill>
                  <a:schemeClr val="tx1"/>
                </a:solidFill>
                <a:latin typeface="Helvetica" panose="020B0604020202020204" pitchFamily="34" charset="0"/>
                <a:ea typeface="MS PGothic" panose="020B0600070205080204" pitchFamily="34" charset="-128"/>
              </a:defRPr>
            </a:lvl2pPr>
            <a:lvl3pPr marL="1154087" indent="-230817" defTabSz="939299">
              <a:defRPr sz="1600">
                <a:solidFill>
                  <a:schemeClr val="tx1"/>
                </a:solidFill>
                <a:latin typeface="Helvetica" panose="020B0604020202020204" pitchFamily="34" charset="0"/>
                <a:ea typeface="MS PGothic" panose="020B0600070205080204" pitchFamily="34" charset="-128"/>
              </a:defRPr>
            </a:lvl3pPr>
            <a:lvl4pPr marL="1615722" indent="-230817" defTabSz="939299">
              <a:defRPr sz="1600">
                <a:solidFill>
                  <a:schemeClr val="tx1"/>
                </a:solidFill>
                <a:latin typeface="Helvetica" panose="020B0604020202020204" pitchFamily="34" charset="0"/>
                <a:ea typeface="MS PGothic" panose="020B0600070205080204" pitchFamily="34" charset="-128"/>
              </a:defRPr>
            </a:lvl4pPr>
            <a:lvl5pPr marL="2077357" indent="-230817" defTabSz="939299">
              <a:defRPr sz="1600">
                <a:solidFill>
                  <a:schemeClr val="tx1"/>
                </a:solidFill>
                <a:latin typeface="Helvetica" panose="020B0604020202020204" pitchFamily="34" charset="0"/>
                <a:ea typeface="MS PGothic" panose="020B0600070205080204" pitchFamily="34" charset="-128"/>
              </a:defRPr>
            </a:lvl5pPr>
            <a:lvl6pPr marL="2538992"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6pPr>
            <a:lvl7pPr marL="300062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7pPr>
            <a:lvl8pPr marL="3462261"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8pPr>
            <a:lvl9pPr marL="392389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9pPr>
          </a:lstStyle>
          <a:p>
            <a:fld id="{FA9637EE-2530-47A3-867C-4DFDF031D601}" type="slidenum">
              <a:rPr lang="en-US" altLang="en-US" sz="1300"/>
              <a:pPr/>
              <a:t>4</a:t>
            </a:fld>
            <a:endParaRPr lang="en-US" altLang="en-US" sz="1300"/>
          </a:p>
        </p:txBody>
      </p:sp>
      <p:sp>
        <p:nvSpPr>
          <p:cNvPr id="80899" name="Rectangle 2">
            <a:extLst>
              <a:ext uri="{FF2B5EF4-FFF2-40B4-BE49-F238E27FC236}">
                <a16:creationId xmlns="" xmlns:a16="http://schemas.microsoft.com/office/drawing/2014/main" id="{B81DCE19-5052-4EC6-B3BE-E0CF314AD151}"/>
              </a:ext>
            </a:extLst>
          </p:cNvPr>
          <p:cNvSpPr>
            <a:spLocks noGrp="1" noRot="1" noChangeAspect="1" noChangeArrowheads="1" noTextEdit="1"/>
          </p:cNvSpPr>
          <p:nvPr>
            <p:ph type="sldImg"/>
          </p:nvPr>
        </p:nvSpPr>
        <p:spPr>
          <a:ln/>
        </p:spPr>
      </p:sp>
      <p:sp>
        <p:nvSpPr>
          <p:cNvPr id="80900" name="Rectangle 3">
            <a:extLst>
              <a:ext uri="{FF2B5EF4-FFF2-40B4-BE49-F238E27FC236}">
                <a16:creationId xmlns="" xmlns:a16="http://schemas.microsoft.com/office/drawing/2014/main" id="{6D5BE292-0595-4EAC-A7BB-D24D85864F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21217742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 xmlns:a16="http://schemas.microsoft.com/office/drawing/2014/main" id="{545CFAD2-86CA-43EA-9649-01FE1818A7F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299">
              <a:defRPr sz="1600">
                <a:solidFill>
                  <a:schemeClr val="tx1"/>
                </a:solidFill>
                <a:latin typeface="Helvetica" panose="020B0604020202020204" pitchFamily="34" charset="0"/>
                <a:ea typeface="MS PGothic" panose="020B0600070205080204" pitchFamily="34" charset="-128"/>
              </a:defRPr>
            </a:lvl1pPr>
            <a:lvl2pPr marL="750157" indent="-288522" defTabSz="939299">
              <a:defRPr sz="1600">
                <a:solidFill>
                  <a:schemeClr val="tx1"/>
                </a:solidFill>
                <a:latin typeface="Helvetica" panose="020B0604020202020204" pitchFamily="34" charset="0"/>
                <a:ea typeface="MS PGothic" panose="020B0600070205080204" pitchFamily="34" charset="-128"/>
              </a:defRPr>
            </a:lvl2pPr>
            <a:lvl3pPr marL="1154087" indent="-230817" defTabSz="939299">
              <a:defRPr sz="1600">
                <a:solidFill>
                  <a:schemeClr val="tx1"/>
                </a:solidFill>
                <a:latin typeface="Helvetica" panose="020B0604020202020204" pitchFamily="34" charset="0"/>
                <a:ea typeface="MS PGothic" panose="020B0600070205080204" pitchFamily="34" charset="-128"/>
              </a:defRPr>
            </a:lvl3pPr>
            <a:lvl4pPr marL="1615722" indent="-230817" defTabSz="939299">
              <a:defRPr sz="1600">
                <a:solidFill>
                  <a:schemeClr val="tx1"/>
                </a:solidFill>
                <a:latin typeface="Helvetica" panose="020B0604020202020204" pitchFamily="34" charset="0"/>
                <a:ea typeface="MS PGothic" panose="020B0600070205080204" pitchFamily="34" charset="-128"/>
              </a:defRPr>
            </a:lvl4pPr>
            <a:lvl5pPr marL="2077357" indent="-230817" defTabSz="939299">
              <a:defRPr sz="1600">
                <a:solidFill>
                  <a:schemeClr val="tx1"/>
                </a:solidFill>
                <a:latin typeface="Helvetica" panose="020B0604020202020204" pitchFamily="34" charset="0"/>
                <a:ea typeface="MS PGothic" panose="020B0600070205080204" pitchFamily="34" charset="-128"/>
              </a:defRPr>
            </a:lvl5pPr>
            <a:lvl6pPr marL="2538992"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6pPr>
            <a:lvl7pPr marL="300062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7pPr>
            <a:lvl8pPr marL="3462261"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8pPr>
            <a:lvl9pPr marL="392389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9pPr>
          </a:lstStyle>
          <a:p>
            <a:fld id="{FA9637EE-2530-47A3-867C-4DFDF031D601}" type="slidenum">
              <a:rPr lang="en-US" altLang="en-US" sz="1300"/>
              <a:pPr/>
              <a:t>5</a:t>
            </a:fld>
            <a:endParaRPr lang="en-US" altLang="en-US" sz="1300"/>
          </a:p>
        </p:txBody>
      </p:sp>
      <p:sp>
        <p:nvSpPr>
          <p:cNvPr id="80899" name="Rectangle 2">
            <a:extLst>
              <a:ext uri="{FF2B5EF4-FFF2-40B4-BE49-F238E27FC236}">
                <a16:creationId xmlns="" xmlns:a16="http://schemas.microsoft.com/office/drawing/2014/main" id="{B81DCE19-5052-4EC6-B3BE-E0CF314AD151}"/>
              </a:ext>
            </a:extLst>
          </p:cNvPr>
          <p:cNvSpPr>
            <a:spLocks noGrp="1" noRot="1" noChangeAspect="1" noChangeArrowheads="1" noTextEdit="1"/>
          </p:cNvSpPr>
          <p:nvPr>
            <p:ph type="sldImg"/>
          </p:nvPr>
        </p:nvSpPr>
        <p:spPr>
          <a:ln/>
        </p:spPr>
      </p:sp>
      <p:sp>
        <p:nvSpPr>
          <p:cNvPr id="80900" name="Rectangle 3">
            <a:extLst>
              <a:ext uri="{FF2B5EF4-FFF2-40B4-BE49-F238E27FC236}">
                <a16:creationId xmlns="" xmlns:a16="http://schemas.microsoft.com/office/drawing/2014/main" id="{6D5BE292-0595-4EAC-A7BB-D24D85864F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36920516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 xmlns:a16="http://schemas.microsoft.com/office/drawing/2014/main" id="{545CFAD2-86CA-43EA-9649-01FE1818A7F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299">
              <a:defRPr sz="1600">
                <a:solidFill>
                  <a:schemeClr val="tx1"/>
                </a:solidFill>
                <a:latin typeface="Helvetica" panose="020B0604020202020204" pitchFamily="34" charset="0"/>
                <a:ea typeface="MS PGothic" panose="020B0600070205080204" pitchFamily="34" charset="-128"/>
              </a:defRPr>
            </a:lvl1pPr>
            <a:lvl2pPr marL="750157" indent="-288522" defTabSz="939299">
              <a:defRPr sz="1600">
                <a:solidFill>
                  <a:schemeClr val="tx1"/>
                </a:solidFill>
                <a:latin typeface="Helvetica" panose="020B0604020202020204" pitchFamily="34" charset="0"/>
                <a:ea typeface="MS PGothic" panose="020B0600070205080204" pitchFamily="34" charset="-128"/>
              </a:defRPr>
            </a:lvl2pPr>
            <a:lvl3pPr marL="1154087" indent="-230817" defTabSz="939299">
              <a:defRPr sz="1600">
                <a:solidFill>
                  <a:schemeClr val="tx1"/>
                </a:solidFill>
                <a:latin typeface="Helvetica" panose="020B0604020202020204" pitchFamily="34" charset="0"/>
                <a:ea typeface="MS PGothic" panose="020B0600070205080204" pitchFamily="34" charset="-128"/>
              </a:defRPr>
            </a:lvl3pPr>
            <a:lvl4pPr marL="1615722" indent="-230817" defTabSz="939299">
              <a:defRPr sz="1600">
                <a:solidFill>
                  <a:schemeClr val="tx1"/>
                </a:solidFill>
                <a:latin typeface="Helvetica" panose="020B0604020202020204" pitchFamily="34" charset="0"/>
                <a:ea typeface="MS PGothic" panose="020B0600070205080204" pitchFamily="34" charset="-128"/>
              </a:defRPr>
            </a:lvl4pPr>
            <a:lvl5pPr marL="2077357" indent="-230817" defTabSz="939299">
              <a:defRPr sz="1600">
                <a:solidFill>
                  <a:schemeClr val="tx1"/>
                </a:solidFill>
                <a:latin typeface="Helvetica" panose="020B0604020202020204" pitchFamily="34" charset="0"/>
                <a:ea typeface="MS PGothic" panose="020B0600070205080204" pitchFamily="34" charset="-128"/>
              </a:defRPr>
            </a:lvl5pPr>
            <a:lvl6pPr marL="2538992"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6pPr>
            <a:lvl7pPr marL="300062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7pPr>
            <a:lvl8pPr marL="3462261"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8pPr>
            <a:lvl9pPr marL="392389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9pPr>
          </a:lstStyle>
          <a:p>
            <a:fld id="{FA9637EE-2530-47A3-867C-4DFDF031D601}" type="slidenum">
              <a:rPr lang="en-US" altLang="en-US" sz="1300"/>
              <a:pPr/>
              <a:t>6</a:t>
            </a:fld>
            <a:endParaRPr lang="en-US" altLang="en-US" sz="1300"/>
          </a:p>
        </p:txBody>
      </p:sp>
      <p:sp>
        <p:nvSpPr>
          <p:cNvPr id="80899" name="Rectangle 2">
            <a:extLst>
              <a:ext uri="{FF2B5EF4-FFF2-40B4-BE49-F238E27FC236}">
                <a16:creationId xmlns="" xmlns:a16="http://schemas.microsoft.com/office/drawing/2014/main" id="{B81DCE19-5052-4EC6-B3BE-E0CF314AD151}"/>
              </a:ext>
            </a:extLst>
          </p:cNvPr>
          <p:cNvSpPr>
            <a:spLocks noGrp="1" noRot="1" noChangeAspect="1" noChangeArrowheads="1" noTextEdit="1"/>
          </p:cNvSpPr>
          <p:nvPr>
            <p:ph type="sldImg"/>
          </p:nvPr>
        </p:nvSpPr>
        <p:spPr>
          <a:ln/>
        </p:spPr>
      </p:sp>
      <p:sp>
        <p:nvSpPr>
          <p:cNvPr id="80900" name="Rectangle 3">
            <a:extLst>
              <a:ext uri="{FF2B5EF4-FFF2-40B4-BE49-F238E27FC236}">
                <a16:creationId xmlns="" xmlns:a16="http://schemas.microsoft.com/office/drawing/2014/main" id="{6D5BE292-0595-4EAC-A7BB-D24D85864F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2923105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a:extLst>
              <a:ext uri="{FF2B5EF4-FFF2-40B4-BE49-F238E27FC236}">
                <a16:creationId xmlns="" xmlns:a16="http://schemas.microsoft.com/office/drawing/2014/main" id="{C7CAB5FB-4499-4A78-B8E0-70F018F3D0E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299">
              <a:defRPr sz="1600">
                <a:solidFill>
                  <a:schemeClr val="tx1"/>
                </a:solidFill>
                <a:latin typeface="Helvetica" panose="020B0604020202020204" pitchFamily="34" charset="0"/>
                <a:ea typeface="MS PGothic" panose="020B0600070205080204" pitchFamily="34" charset="-128"/>
              </a:defRPr>
            </a:lvl1pPr>
            <a:lvl2pPr marL="750157" indent="-288522" defTabSz="939299">
              <a:defRPr sz="1600">
                <a:solidFill>
                  <a:schemeClr val="tx1"/>
                </a:solidFill>
                <a:latin typeface="Helvetica" panose="020B0604020202020204" pitchFamily="34" charset="0"/>
                <a:ea typeface="MS PGothic" panose="020B0600070205080204" pitchFamily="34" charset="-128"/>
              </a:defRPr>
            </a:lvl2pPr>
            <a:lvl3pPr marL="1154087" indent="-230817" defTabSz="939299">
              <a:defRPr sz="1600">
                <a:solidFill>
                  <a:schemeClr val="tx1"/>
                </a:solidFill>
                <a:latin typeface="Helvetica" panose="020B0604020202020204" pitchFamily="34" charset="0"/>
                <a:ea typeface="MS PGothic" panose="020B0600070205080204" pitchFamily="34" charset="-128"/>
              </a:defRPr>
            </a:lvl3pPr>
            <a:lvl4pPr marL="1615722" indent="-230817" defTabSz="939299">
              <a:defRPr sz="1600">
                <a:solidFill>
                  <a:schemeClr val="tx1"/>
                </a:solidFill>
                <a:latin typeface="Helvetica" panose="020B0604020202020204" pitchFamily="34" charset="0"/>
                <a:ea typeface="MS PGothic" panose="020B0600070205080204" pitchFamily="34" charset="-128"/>
              </a:defRPr>
            </a:lvl4pPr>
            <a:lvl5pPr marL="2077357" indent="-230817" defTabSz="939299">
              <a:defRPr sz="1600">
                <a:solidFill>
                  <a:schemeClr val="tx1"/>
                </a:solidFill>
                <a:latin typeface="Helvetica" panose="020B0604020202020204" pitchFamily="34" charset="0"/>
                <a:ea typeface="MS PGothic" panose="020B0600070205080204" pitchFamily="34" charset="-128"/>
              </a:defRPr>
            </a:lvl5pPr>
            <a:lvl6pPr marL="2538992"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6pPr>
            <a:lvl7pPr marL="300062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7pPr>
            <a:lvl8pPr marL="3462261"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8pPr>
            <a:lvl9pPr marL="392389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9pPr>
          </a:lstStyle>
          <a:p>
            <a:fld id="{069DE5A9-540A-4836-B1A6-064DE652E547}" type="slidenum">
              <a:rPr lang="en-US" altLang="en-US" sz="1300"/>
              <a:pPr/>
              <a:t>7</a:t>
            </a:fld>
            <a:endParaRPr lang="en-US" altLang="en-US" sz="1300"/>
          </a:p>
        </p:txBody>
      </p:sp>
      <p:sp>
        <p:nvSpPr>
          <p:cNvPr id="89091" name="Rectangle 2">
            <a:extLst>
              <a:ext uri="{FF2B5EF4-FFF2-40B4-BE49-F238E27FC236}">
                <a16:creationId xmlns="" xmlns:a16="http://schemas.microsoft.com/office/drawing/2014/main" id="{D710D072-F1C5-49CD-9CD9-EB9F3EED2616}"/>
              </a:ext>
            </a:extLst>
          </p:cNvPr>
          <p:cNvSpPr>
            <a:spLocks noGrp="1" noRot="1" noChangeAspect="1" noChangeArrowheads="1" noTextEdit="1"/>
          </p:cNvSpPr>
          <p:nvPr>
            <p:ph type="sldImg"/>
          </p:nvPr>
        </p:nvSpPr>
        <p:spPr>
          <a:ln/>
        </p:spPr>
      </p:sp>
      <p:sp>
        <p:nvSpPr>
          <p:cNvPr id="89092" name="Rectangle 3">
            <a:extLst>
              <a:ext uri="{FF2B5EF4-FFF2-40B4-BE49-F238E27FC236}">
                <a16:creationId xmlns="" xmlns:a16="http://schemas.microsoft.com/office/drawing/2014/main" id="{E0910396-3535-4141-AC82-8ED6F6632FC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3079741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 xmlns:a16="http://schemas.microsoft.com/office/drawing/2014/main" id="{1C710CEB-22F3-41CD-90AC-F7BAF3542A8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299">
              <a:defRPr sz="1600">
                <a:solidFill>
                  <a:schemeClr val="tx1"/>
                </a:solidFill>
                <a:latin typeface="Helvetica" panose="020B0604020202020204" pitchFamily="34" charset="0"/>
                <a:ea typeface="MS PGothic" panose="020B0600070205080204" pitchFamily="34" charset="-128"/>
              </a:defRPr>
            </a:lvl1pPr>
            <a:lvl2pPr marL="750157" indent="-288522" defTabSz="939299">
              <a:defRPr sz="1600">
                <a:solidFill>
                  <a:schemeClr val="tx1"/>
                </a:solidFill>
                <a:latin typeface="Helvetica" panose="020B0604020202020204" pitchFamily="34" charset="0"/>
                <a:ea typeface="MS PGothic" panose="020B0600070205080204" pitchFamily="34" charset="-128"/>
              </a:defRPr>
            </a:lvl2pPr>
            <a:lvl3pPr marL="1154087" indent="-230817" defTabSz="939299">
              <a:defRPr sz="1600">
                <a:solidFill>
                  <a:schemeClr val="tx1"/>
                </a:solidFill>
                <a:latin typeface="Helvetica" panose="020B0604020202020204" pitchFamily="34" charset="0"/>
                <a:ea typeface="MS PGothic" panose="020B0600070205080204" pitchFamily="34" charset="-128"/>
              </a:defRPr>
            </a:lvl3pPr>
            <a:lvl4pPr marL="1615722" indent="-230817" defTabSz="939299">
              <a:defRPr sz="1600">
                <a:solidFill>
                  <a:schemeClr val="tx1"/>
                </a:solidFill>
                <a:latin typeface="Helvetica" panose="020B0604020202020204" pitchFamily="34" charset="0"/>
                <a:ea typeface="MS PGothic" panose="020B0600070205080204" pitchFamily="34" charset="-128"/>
              </a:defRPr>
            </a:lvl4pPr>
            <a:lvl5pPr marL="2077357" indent="-230817" defTabSz="939299">
              <a:defRPr sz="1600">
                <a:solidFill>
                  <a:schemeClr val="tx1"/>
                </a:solidFill>
                <a:latin typeface="Helvetica" panose="020B0604020202020204" pitchFamily="34" charset="0"/>
                <a:ea typeface="MS PGothic" panose="020B0600070205080204" pitchFamily="34" charset="-128"/>
              </a:defRPr>
            </a:lvl5pPr>
            <a:lvl6pPr marL="2538992"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6pPr>
            <a:lvl7pPr marL="300062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7pPr>
            <a:lvl8pPr marL="3462261"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8pPr>
            <a:lvl9pPr marL="392389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9pPr>
          </a:lstStyle>
          <a:p>
            <a:fld id="{4C3F42A7-D8EF-4891-925D-7E3DD5A5A6E0}" type="slidenum">
              <a:rPr lang="en-US" altLang="en-US" sz="1200"/>
              <a:pPr/>
              <a:t>8</a:t>
            </a:fld>
            <a:endParaRPr lang="en-US" altLang="en-US" sz="1200"/>
          </a:p>
        </p:txBody>
      </p:sp>
      <p:sp>
        <p:nvSpPr>
          <p:cNvPr id="6147" name="Rectangle 2">
            <a:extLst>
              <a:ext uri="{FF2B5EF4-FFF2-40B4-BE49-F238E27FC236}">
                <a16:creationId xmlns="" xmlns:a16="http://schemas.microsoft.com/office/drawing/2014/main" id="{717A8628-2E10-4B87-827A-4034D181A78E}"/>
              </a:ext>
            </a:extLst>
          </p:cNvPr>
          <p:cNvSpPr>
            <a:spLocks noGrp="1" noRot="1" noChangeAspect="1" noChangeArrowheads="1" noTextEdit="1"/>
          </p:cNvSpPr>
          <p:nvPr>
            <p:ph type="sldImg"/>
          </p:nvPr>
        </p:nvSpPr>
        <p:spPr>
          <a:ln/>
        </p:spPr>
      </p:sp>
      <p:sp>
        <p:nvSpPr>
          <p:cNvPr id="6148" name="Rectangle 3">
            <a:extLst>
              <a:ext uri="{FF2B5EF4-FFF2-40B4-BE49-F238E27FC236}">
                <a16:creationId xmlns="" xmlns:a16="http://schemas.microsoft.com/office/drawing/2014/main" id="{9B71CC91-60F8-414F-AF44-F9B23756A5D7}"/>
              </a:ext>
            </a:extLst>
          </p:cNvPr>
          <p:cNvSpPr>
            <a:spLocks noGrp="1" noChangeArrowheads="1"/>
          </p:cNvSpPr>
          <p:nvPr>
            <p:ph type="body" idx="1"/>
          </p:nvPr>
        </p:nvSpPr>
        <p:spPr>
          <a:xfrm>
            <a:off x="942434" y="4447781"/>
            <a:ext cx="5192210" cy="42124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2628118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 xmlns:a16="http://schemas.microsoft.com/office/drawing/2014/main" id="{F5A7988B-18A6-4E89-B7A3-02CD5A8BA56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299">
              <a:defRPr sz="1600">
                <a:solidFill>
                  <a:schemeClr val="tx1"/>
                </a:solidFill>
                <a:latin typeface="Helvetica" panose="020B0604020202020204" pitchFamily="34" charset="0"/>
                <a:ea typeface="MS PGothic" panose="020B0600070205080204" pitchFamily="34" charset="-128"/>
              </a:defRPr>
            </a:lvl1pPr>
            <a:lvl2pPr marL="750157" indent="-288522" defTabSz="939299">
              <a:defRPr sz="1600">
                <a:solidFill>
                  <a:schemeClr val="tx1"/>
                </a:solidFill>
                <a:latin typeface="Helvetica" panose="020B0604020202020204" pitchFamily="34" charset="0"/>
                <a:ea typeface="MS PGothic" panose="020B0600070205080204" pitchFamily="34" charset="-128"/>
              </a:defRPr>
            </a:lvl2pPr>
            <a:lvl3pPr marL="1154087" indent="-230817" defTabSz="939299">
              <a:defRPr sz="1600">
                <a:solidFill>
                  <a:schemeClr val="tx1"/>
                </a:solidFill>
                <a:latin typeface="Helvetica" panose="020B0604020202020204" pitchFamily="34" charset="0"/>
                <a:ea typeface="MS PGothic" panose="020B0600070205080204" pitchFamily="34" charset="-128"/>
              </a:defRPr>
            </a:lvl3pPr>
            <a:lvl4pPr marL="1615722" indent="-230817" defTabSz="939299">
              <a:defRPr sz="1600">
                <a:solidFill>
                  <a:schemeClr val="tx1"/>
                </a:solidFill>
                <a:latin typeface="Helvetica" panose="020B0604020202020204" pitchFamily="34" charset="0"/>
                <a:ea typeface="MS PGothic" panose="020B0600070205080204" pitchFamily="34" charset="-128"/>
              </a:defRPr>
            </a:lvl4pPr>
            <a:lvl5pPr marL="2077357" indent="-230817" defTabSz="939299">
              <a:defRPr sz="1600">
                <a:solidFill>
                  <a:schemeClr val="tx1"/>
                </a:solidFill>
                <a:latin typeface="Helvetica" panose="020B0604020202020204" pitchFamily="34" charset="0"/>
                <a:ea typeface="MS PGothic" panose="020B0600070205080204" pitchFamily="34" charset="-128"/>
              </a:defRPr>
            </a:lvl5pPr>
            <a:lvl6pPr marL="2538992"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6pPr>
            <a:lvl7pPr marL="300062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7pPr>
            <a:lvl8pPr marL="3462261"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8pPr>
            <a:lvl9pPr marL="3923896" indent="-230817" defTabSz="939299"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9pPr>
          </a:lstStyle>
          <a:p>
            <a:fld id="{0CD13F24-5BFF-454F-A8F8-2726B16156DD}" type="slidenum">
              <a:rPr lang="en-US" altLang="en-US" sz="1200"/>
              <a:pPr/>
              <a:t>9</a:t>
            </a:fld>
            <a:endParaRPr lang="en-US" altLang="en-US" sz="1200"/>
          </a:p>
        </p:txBody>
      </p:sp>
      <p:sp>
        <p:nvSpPr>
          <p:cNvPr id="10243" name="Rectangle 2">
            <a:extLst>
              <a:ext uri="{FF2B5EF4-FFF2-40B4-BE49-F238E27FC236}">
                <a16:creationId xmlns="" xmlns:a16="http://schemas.microsoft.com/office/drawing/2014/main" id="{93A39C31-73EB-4715-B4B8-68D4B837F1C6}"/>
              </a:ext>
            </a:extLst>
          </p:cNvPr>
          <p:cNvSpPr>
            <a:spLocks noGrp="1" noRot="1" noChangeAspect="1" noChangeArrowheads="1" noTextEdit="1"/>
          </p:cNvSpPr>
          <p:nvPr>
            <p:ph type="sldImg"/>
          </p:nvPr>
        </p:nvSpPr>
        <p:spPr>
          <a:ln/>
        </p:spPr>
      </p:sp>
      <p:sp>
        <p:nvSpPr>
          <p:cNvPr id="10244" name="Rectangle 3">
            <a:extLst>
              <a:ext uri="{FF2B5EF4-FFF2-40B4-BE49-F238E27FC236}">
                <a16:creationId xmlns="" xmlns:a16="http://schemas.microsoft.com/office/drawing/2014/main" id="{385F3768-7479-497E-B124-A7E267648831}"/>
              </a:ext>
            </a:extLst>
          </p:cNvPr>
          <p:cNvSpPr>
            <a:spLocks noGrp="1" noChangeArrowheads="1"/>
          </p:cNvSpPr>
          <p:nvPr>
            <p:ph type="body" idx="1"/>
          </p:nvPr>
        </p:nvSpPr>
        <p:spPr>
          <a:xfrm>
            <a:off x="942434" y="4447781"/>
            <a:ext cx="5192210" cy="42124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27377744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db-book.com/"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5" name="Text Box 7">
            <a:extLst>
              <a:ext uri="{FF2B5EF4-FFF2-40B4-BE49-F238E27FC236}">
                <a16:creationId xmlns="" xmlns:a16="http://schemas.microsoft.com/office/drawing/2014/main" id="{89A5D0ED-8039-462C-9918-44EC24382C70}"/>
              </a:ext>
            </a:extLst>
          </p:cNvPr>
          <p:cNvSpPr txBox="1">
            <a:spLocks noChangeArrowheads="1"/>
          </p:cNvSpPr>
          <p:nvPr/>
        </p:nvSpPr>
        <p:spPr bwMode="auto">
          <a:xfrm>
            <a:off x="2674938" y="5726113"/>
            <a:ext cx="3694112" cy="793750"/>
          </a:xfrm>
          <a:prstGeom prst="rect">
            <a:avLst/>
          </a:prstGeom>
          <a:noFill/>
          <a:ln>
            <a:noFill/>
          </a:ln>
          <a:extLst>
            <a:ext uri="{909E8E84-426E-40dd-AFC4-6F175D3DCCD1}"/>
            <a:ext uri="{91240B29-F687-4f45-9708-019B960494DF}"/>
          </a:extLst>
        </p:spPr>
        <p:txBody>
          <a:bodyPr wrap="none">
            <a:spAutoFit/>
          </a:bodyPr>
          <a:lstStyle>
            <a:lvl1pPr>
              <a:defRPr sz="1600">
                <a:solidFill>
                  <a:schemeClr val="tx1"/>
                </a:solidFill>
                <a:latin typeface="Helvetica" panose="020B0604020202020204" pitchFamily="34" charset="0"/>
                <a:ea typeface="MS PGothic" panose="020B0600070205080204" pitchFamily="34" charset="-128"/>
              </a:defRPr>
            </a:lvl1pPr>
            <a:lvl2pPr marL="742950" indent="-285750">
              <a:defRPr sz="1600">
                <a:solidFill>
                  <a:schemeClr val="tx1"/>
                </a:solidFill>
                <a:latin typeface="Helvetica" panose="020B0604020202020204" pitchFamily="34" charset="0"/>
                <a:ea typeface="MS PGothic" panose="020B0600070205080204" pitchFamily="34" charset="-128"/>
              </a:defRPr>
            </a:lvl2pPr>
            <a:lvl3pPr marL="1143000" indent="-228600">
              <a:defRPr sz="1600">
                <a:solidFill>
                  <a:schemeClr val="tx1"/>
                </a:solidFill>
                <a:latin typeface="Helvetica" panose="020B0604020202020204" pitchFamily="34" charset="0"/>
                <a:ea typeface="MS PGothic" panose="020B0600070205080204" pitchFamily="34" charset="-128"/>
              </a:defRPr>
            </a:lvl3pPr>
            <a:lvl4pPr marL="1600200" indent="-228600">
              <a:defRPr sz="1600">
                <a:solidFill>
                  <a:schemeClr val="tx1"/>
                </a:solidFill>
                <a:latin typeface="Helvetica" panose="020B0604020202020204" pitchFamily="34" charset="0"/>
                <a:ea typeface="MS PGothic" panose="020B0600070205080204" pitchFamily="34" charset="-128"/>
              </a:defRPr>
            </a:lvl4pPr>
            <a:lvl5pPr marL="2057400" indent="-228600">
              <a:defRPr sz="1600">
                <a:solidFill>
                  <a:schemeClr val="tx1"/>
                </a:solidFill>
                <a:latin typeface="Helvetica"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9pPr>
          </a:lstStyle>
          <a:p>
            <a:pPr algn="ctr">
              <a:spcBef>
                <a:spcPct val="50000"/>
              </a:spcBef>
              <a:defRPr/>
            </a:pPr>
            <a:r>
              <a:rPr lang="en-US" altLang="en-US" b="1" dirty="0">
                <a:solidFill>
                  <a:srgbClr val="002060"/>
                </a:solidFill>
              </a:rPr>
              <a:t>Database System Concepts, 7</a:t>
            </a:r>
            <a:r>
              <a:rPr lang="en-US" altLang="en-US" b="1" baseline="30000" dirty="0">
                <a:solidFill>
                  <a:srgbClr val="002060"/>
                </a:solidFill>
              </a:rPr>
              <a:t>th</a:t>
            </a:r>
            <a:r>
              <a:rPr lang="en-US" altLang="en-US" b="1" dirty="0">
                <a:solidFill>
                  <a:srgbClr val="002060"/>
                </a:solidFill>
              </a:rPr>
              <a:t> Ed</a:t>
            </a:r>
            <a:r>
              <a:rPr lang="en-US" altLang="en-US" dirty="0">
                <a:solidFill>
                  <a:srgbClr val="002060"/>
                </a:solidFill>
              </a:rPr>
              <a:t>.</a:t>
            </a:r>
          </a:p>
          <a:p>
            <a:pPr algn="ctr">
              <a:spcBef>
                <a:spcPct val="50000"/>
              </a:spcBef>
              <a:defRPr/>
            </a:pPr>
            <a:r>
              <a:rPr lang="en-US" altLang="en-US" sz="1200" b="1" dirty="0">
                <a:solidFill>
                  <a:srgbClr val="002060"/>
                </a:solidFill>
              </a:rPr>
              <a:t>©Silberschatz, Korth and Sudarshan</a:t>
            </a:r>
            <a:br>
              <a:rPr lang="en-US" altLang="en-US" sz="1200" b="1" dirty="0">
                <a:solidFill>
                  <a:srgbClr val="002060"/>
                </a:solidFill>
              </a:rPr>
            </a:br>
            <a:r>
              <a:rPr lang="en-US" altLang="en-US" sz="1200" b="1" dirty="0">
                <a:solidFill>
                  <a:srgbClr val="002060"/>
                </a:solidFill>
              </a:rPr>
              <a:t>See </a:t>
            </a:r>
            <a:r>
              <a:rPr lang="en-US" altLang="en-US" sz="1200" b="1" dirty="0">
                <a:solidFill>
                  <a:srgbClr val="002060"/>
                </a:solidFill>
                <a:hlinkClick r:id="rId2"/>
              </a:rPr>
              <a:t>www.db-book.com</a:t>
            </a:r>
            <a:r>
              <a:rPr lang="en-US" altLang="en-US" sz="1200" b="1" dirty="0">
                <a:solidFill>
                  <a:srgbClr val="002060"/>
                </a:solidFill>
              </a:rPr>
              <a:t> for conditions on re-use </a:t>
            </a:r>
          </a:p>
        </p:txBody>
      </p:sp>
      <p:sp>
        <p:nvSpPr>
          <p:cNvPr id="1544194" name="Rectangle 2"/>
          <p:cNvSpPr>
            <a:spLocks noGrp="1" noChangeArrowheads="1"/>
          </p:cNvSpPr>
          <p:nvPr>
            <p:ph type="ctrTitle"/>
          </p:nvPr>
        </p:nvSpPr>
        <p:spPr>
          <a:xfrm>
            <a:off x="685800" y="2286000"/>
            <a:ext cx="7772400" cy="1143000"/>
          </a:xfrm>
        </p:spPr>
        <p:txBody>
          <a:bodyPr/>
          <a:lstStyle>
            <a:lvl1pPr>
              <a:defRPr>
                <a:solidFill>
                  <a:srgbClr val="002060"/>
                </a:solidFill>
              </a:defRPr>
            </a:lvl1pPr>
          </a:lstStyle>
          <a:p>
            <a:r>
              <a:rPr lang="en-US" dirty="0"/>
              <a:t>Click to edit Master title style</a:t>
            </a:r>
          </a:p>
        </p:txBody>
      </p:sp>
      <p:sp>
        <p:nvSpPr>
          <p:cNvPr id="8" name="Rectangle 5">
            <a:extLst>
              <a:ext uri="{FF2B5EF4-FFF2-40B4-BE49-F238E27FC236}">
                <a16:creationId xmlns="" xmlns:a16="http://schemas.microsoft.com/office/drawing/2014/main" id="{E6632BBE-1115-4220-824C-3B5594CF6ACA}"/>
              </a:ext>
            </a:extLst>
          </p:cNvPr>
          <p:cNvSpPr>
            <a:spLocks noGrp="1" noChangeArrowheads="1"/>
          </p:cNvSpPr>
          <p:nvPr>
            <p:ph type="sldNum" sz="quarter" idx="11"/>
          </p:nvPr>
        </p:nvSpPr>
        <p:spPr>
          <a:xfrm>
            <a:off x="6596063" y="6218238"/>
            <a:ext cx="1905000" cy="457200"/>
          </a:xfrm>
        </p:spPr>
        <p:txBody>
          <a:bodyPr/>
          <a:lstStyle>
            <a:lvl1pPr>
              <a:defRPr>
                <a:solidFill>
                  <a:srgbClr val="578963"/>
                </a:solidFill>
              </a:defRPr>
            </a:lvl1pPr>
          </a:lstStyle>
          <a:p>
            <a:pPr>
              <a:defRPr/>
            </a:pPr>
            <a:fld id="{C8A780A1-76A4-49C6-9392-A7424AEF5A9C}" type="slidenum">
              <a:rPr lang="en-US" altLang="en-US"/>
              <a:pPr>
                <a:defRPr/>
              </a:pPr>
              <a:t>‹#›</a:t>
            </a:fld>
            <a:endParaRPr lang="en-US" altLang="en-US"/>
          </a:p>
        </p:txBody>
      </p:sp>
      <p:pic>
        <p:nvPicPr>
          <p:cNvPr id="9" name="Picture 8" descr="Cover-6Ed"/>
          <p:cNvPicPr>
            <a:picLocks noChangeAspect="1" noChangeArrowheads="1"/>
          </p:cNvPicPr>
          <p:nvPr userDrawn="1"/>
        </p:nvPicPr>
        <p:blipFill>
          <a:blip r:embed="rId3"/>
          <a:stretch>
            <a:fillRect/>
          </a:stretch>
        </p:blipFill>
        <p:spPr bwMode="auto">
          <a:xfrm>
            <a:off x="8313" y="1"/>
            <a:ext cx="1331269" cy="17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00781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 xmlns:a16="http://schemas.microsoft.com/office/drawing/2014/main" id="{ADD4DA61-87AB-460D-AEB0-FE8D3EDB7D31}"/>
              </a:ext>
            </a:extLst>
          </p:cNvPr>
          <p:cNvSpPr>
            <a:spLocks noGrp="1" noChangeArrowheads="1"/>
          </p:cNvSpPr>
          <p:nvPr>
            <p:ph type="sldNum" sz="quarter" idx="10"/>
          </p:nvPr>
        </p:nvSpPr>
        <p:spPr>
          <a:ln/>
        </p:spPr>
        <p:txBody>
          <a:bodyPr/>
          <a:lstStyle>
            <a:lvl1pPr>
              <a:defRPr/>
            </a:lvl1pPr>
          </a:lstStyle>
          <a:p>
            <a:pPr>
              <a:defRPr/>
            </a:pPr>
            <a:fld id="{3306AAA1-2333-44AA-91AA-24B6645ECE2A}" type="slidenum">
              <a:rPr lang="en-US" altLang="en-US"/>
              <a:pPr>
                <a:defRPr/>
              </a:pPr>
              <a:t>‹#›</a:t>
            </a:fld>
            <a:endParaRPr lang="en-US" altLang="en-US"/>
          </a:p>
        </p:txBody>
      </p:sp>
    </p:spTree>
    <p:extLst>
      <p:ext uri="{BB962C8B-B14F-4D97-AF65-F5344CB8AC3E}">
        <p14:creationId xmlns:p14="http://schemas.microsoft.com/office/powerpoint/2010/main" val="4179495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6250" y="117475"/>
            <a:ext cx="2019300" cy="58801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8350" y="117475"/>
            <a:ext cx="5905500" cy="58801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 xmlns:a16="http://schemas.microsoft.com/office/drawing/2014/main" id="{1989C673-AB40-4D1B-8EBB-D31889AC11C8}"/>
              </a:ext>
            </a:extLst>
          </p:cNvPr>
          <p:cNvSpPr>
            <a:spLocks noGrp="1" noChangeArrowheads="1"/>
          </p:cNvSpPr>
          <p:nvPr>
            <p:ph type="sldNum" sz="quarter" idx="10"/>
          </p:nvPr>
        </p:nvSpPr>
        <p:spPr>
          <a:ln/>
        </p:spPr>
        <p:txBody>
          <a:bodyPr/>
          <a:lstStyle>
            <a:lvl1pPr>
              <a:defRPr/>
            </a:lvl1pPr>
          </a:lstStyle>
          <a:p>
            <a:pPr>
              <a:defRPr/>
            </a:pPr>
            <a:fld id="{54E0AFAD-5202-4DC8-910E-5324B558AB5B}" type="slidenum">
              <a:rPr lang="en-US" altLang="en-US"/>
              <a:pPr>
                <a:defRPr/>
              </a:pPr>
              <a:t>‹#›</a:t>
            </a:fld>
            <a:endParaRPr lang="en-US" altLang="en-US"/>
          </a:p>
        </p:txBody>
      </p:sp>
    </p:spTree>
    <p:extLst>
      <p:ext uri="{BB962C8B-B14F-4D97-AF65-F5344CB8AC3E}">
        <p14:creationId xmlns:p14="http://schemas.microsoft.com/office/powerpoint/2010/main" val="23420418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768350" y="117475"/>
            <a:ext cx="8077200" cy="609600"/>
          </a:xfrm>
        </p:spPr>
        <p:txBody>
          <a:bodyPr/>
          <a:lstStyle/>
          <a:p>
            <a:r>
              <a:rPr lang="en-US"/>
              <a:t>Click to edit Master title style</a:t>
            </a:r>
          </a:p>
        </p:txBody>
      </p:sp>
      <p:sp>
        <p:nvSpPr>
          <p:cNvPr id="3" name="Content Placeholder 2"/>
          <p:cNvSpPr>
            <a:spLocks noGrp="1"/>
          </p:cNvSpPr>
          <p:nvPr>
            <p:ph sz="half" idx="1"/>
          </p:nvPr>
        </p:nvSpPr>
        <p:spPr>
          <a:xfrm>
            <a:off x="814388" y="1093788"/>
            <a:ext cx="7661275" cy="2374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14388" y="3621088"/>
            <a:ext cx="7661275" cy="2376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a:extLst>
              <a:ext uri="{FF2B5EF4-FFF2-40B4-BE49-F238E27FC236}">
                <a16:creationId xmlns="" xmlns:a16="http://schemas.microsoft.com/office/drawing/2014/main" id="{04D526BE-0226-4133-88E4-C4A29BE0FD4E}"/>
              </a:ext>
            </a:extLst>
          </p:cNvPr>
          <p:cNvSpPr>
            <a:spLocks noGrp="1" noChangeArrowheads="1"/>
          </p:cNvSpPr>
          <p:nvPr>
            <p:ph type="sldNum" sz="quarter" idx="10"/>
          </p:nvPr>
        </p:nvSpPr>
        <p:spPr>
          <a:ln/>
        </p:spPr>
        <p:txBody>
          <a:bodyPr/>
          <a:lstStyle>
            <a:lvl1pPr>
              <a:defRPr/>
            </a:lvl1pPr>
          </a:lstStyle>
          <a:p>
            <a:pPr>
              <a:defRPr/>
            </a:pPr>
            <a:fld id="{27154210-18DD-438C-A438-474022748B37}" type="slidenum">
              <a:rPr lang="en-US" altLang="en-US"/>
              <a:pPr>
                <a:defRPr/>
              </a:pPr>
              <a:t>‹#›</a:t>
            </a:fld>
            <a:endParaRPr lang="en-US" altLang="en-US"/>
          </a:p>
        </p:txBody>
      </p:sp>
    </p:spTree>
    <p:extLst>
      <p:ext uri="{BB962C8B-B14F-4D97-AF65-F5344CB8AC3E}">
        <p14:creationId xmlns:p14="http://schemas.microsoft.com/office/powerpoint/2010/main" val="37565745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958464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629262" y="1067662"/>
            <a:ext cx="7885475" cy="5263469"/>
          </a:xfrm>
        </p:spPr>
        <p:txBody>
          <a:bodyPr/>
          <a:lstStyle>
            <a:lvl1pPr marL="342900" indent="-342900">
              <a:buSzPct val="110000"/>
              <a:buFont typeface="Wingdings" panose="05000000000000000000" pitchFamily="2" charset="2"/>
              <a:buChar char="§"/>
              <a:defRPr/>
            </a:lvl1pPr>
            <a:lvl2pPr marL="742950" indent="-285750">
              <a:buSzPct val="110000"/>
              <a:buFont typeface="Arial" panose="020B0604020202020204" pitchFamily="34" charset="0"/>
              <a:buChar char="•"/>
              <a:defRPr/>
            </a:lvl2pPr>
            <a:lvl3pPr marL="1085850" indent="-228600">
              <a:buSzPct val="100000"/>
              <a:buFont typeface="Wingdings" panose="05000000000000000000" pitchFamily="2" charset="2"/>
              <a:buChar char="§"/>
              <a:defRPr/>
            </a:lvl3pPr>
            <a:lvl4pPr marL="1428750" indent="-228600">
              <a:buFont typeface="Arial" panose="020B0604020202020204" pitchFamily="34" charset="0"/>
              <a:buChar char="•"/>
              <a:defRPr/>
            </a:lvl4pPr>
            <a:lvl5pPr marL="1771650" indent="-228600">
              <a:buSzPct val="100000"/>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3">
            <a:extLst>
              <a:ext uri="{FF2B5EF4-FFF2-40B4-BE49-F238E27FC236}">
                <a16:creationId xmlns="" xmlns:a16="http://schemas.microsoft.com/office/drawing/2014/main" id="{6E46D9D1-3A0B-4830-9771-FFCB254C68FD}"/>
              </a:ext>
            </a:extLst>
          </p:cNvPr>
          <p:cNvSpPr>
            <a:spLocks noGrp="1" noChangeArrowheads="1"/>
          </p:cNvSpPr>
          <p:nvPr>
            <p:ph type="sldNum" sz="quarter" idx="10"/>
          </p:nvPr>
        </p:nvSpPr>
        <p:spPr>
          <a:ln/>
        </p:spPr>
        <p:txBody>
          <a:bodyPr/>
          <a:lstStyle>
            <a:lvl1pPr>
              <a:defRPr/>
            </a:lvl1pPr>
          </a:lstStyle>
          <a:p>
            <a:pPr>
              <a:defRPr/>
            </a:pPr>
            <a:fld id="{426D0A47-6CB3-4B55-A2F3-FFAD4B8D19F9}" type="slidenum">
              <a:rPr lang="en-US" altLang="en-US"/>
              <a:pPr>
                <a:defRPr/>
              </a:pPr>
              <a:t>‹#›</a:t>
            </a:fld>
            <a:endParaRPr lang="en-US" altLang="en-US"/>
          </a:p>
        </p:txBody>
      </p:sp>
    </p:spTree>
    <p:extLst>
      <p:ext uri="{BB962C8B-B14F-4D97-AF65-F5344CB8AC3E}">
        <p14:creationId xmlns:p14="http://schemas.microsoft.com/office/powerpoint/2010/main" val="2918980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a:extLst>
              <a:ext uri="{FF2B5EF4-FFF2-40B4-BE49-F238E27FC236}">
                <a16:creationId xmlns="" xmlns:a16="http://schemas.microsoft.com/office/drawing/2014/main" id="{19740F89-6A40-434A-B633-C16AB606E222}"/>
              </a:ext>
            </a:extLst>
          </p:cNvPr>
          <p:cNvSpPr>
            <a:spLocks noGrp="1" noChangeArrowheads="1"/>
          </p:cNvSpPr>
          <p:nvPr>
            <p:ph type="sldNum" sz="quarter" idx="10"/>
          </p:nvPr>
        </p:nvSpPr>
        <p:spPr>
          <a:ln/>
        </p:spPr>
        <p:txBody>
          <a:bodyPr/>
          <a:lstStyle>
            <a:lvl1pPr>
              <a:defRPr/>
            </a:lvl1pPr>
          </a:lstStyle>
          <a:p>
            <a:pPr>
              <a:defRPr/>
            </a:pPr>
            <a:fld id="{18696338-A5C8-4BE9-90AA-26742F29AB62}" type="slidenum">
              <a:rPr lang="en-US" altLang="en-US"/>
              <a:pPr>
                <a:defRPr/>
              </a:pPr>
              <a:t>‹#›</a:t>
            </a:fld>
            <a:endParaRPr lang="en-US" altLang="en-US"/>
          </a:p>
        </p:txBody>
      </p:sp>
    </p:spTree>
    <p:extLst>
      <p:ext uri="{BB962C8B-B14F-4D97-AF65-F5344CB8AC3E}">
        <p14:creationId xmlns:p14="http://schemas.microsoft.com/office/powerpoint/2010/main" val="925501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14388" y="1093788"/>
            <a:ext cx="3754437" cy="4903787"/>
          </a:xfrm>
        </p:spPr>
        <p:txBody>
          <a:bodyPr/>
          <a:lstStyle>
            <a:lvl1pPr>
              <a:defRPr sz="1700"/>
            </a:lvl1pPr>
            <a:lvl2pPr>
              <a:defRPr sz="1700"/>
            </a:lvl2pPr>
            <a:lvl3pPr>
              <a:defRPr sz="1700"/>
            </a:lvl3pPr>
            <a:lvl4pPr>
              <a:defRPr sz="1700"/>
            </a:lvl4pPr>
            <a:lvl5pPr>
              <a:defRPr sz="17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21225" y="1093788"/>
            <a:ext cx="3754438" cy="4903787"/>
          </a:xfrm>
        </p:spPr>
        <p:txBody>
          <a:bodyPr/>
          <a:lstStyle>
            <a:lvl1pPr>
              <a:defRPr sz="1700"/>
            </a:lvl1pPr>
            <a:lvl2pPr>
              <a:defRPr sz="1700"/>
            </a:lvl2pPr>
            <a:lvl3pPr>
              <a:defRPr sz="1700"/>
            </a:lvl3pPr>
            <a:lvl4pPr>
              <a:defRPr sz="1700"/>
            </a:lvl4pPr>
            <a:lvl5pPr>
              <a:defRPr sz="17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a:extLst>
              <a:ext uri="{FF2B5EF4-FFF2-40B4-BE49-F238E27FC236}">
                <a16:creationId xmlns="" xmlns:a16="http://schemas.microsoft.com/office/drawing/2014/main" id="{1C5EB6FE-917B-4F3A-9B86-96E6B879D162}"/>
              </a:ext>
            </a:extLst>
          </p:cNvPr>
          <p:cNvSpPr>
            <a:spLocks noGrp="1" noChangeArrowheads="1"/>
          </p:cNvSpPr>
          <p:nvPr>
            <p:ph type="sldNum" sz="quarter" idx="10"/>
          </p:nvPr>
        </p:nvSpPr>
        <p:spPr>
          <a:ln/>
        </p:spPr>
        <p:txBody>
          <a:bodyPr/>
          <a:lstStyle>
            <a:lvl1pPr>
              <a:defRPr/>
            </a:lvl1pPr>
          </a:lstStyle>
          <a:p>
            <a:pPr>
              <a:defRPr/>
            </a:pPr>
            <a:fld id="{B7132A46-16AA-4A4D-B778-6DEAB1732FD9}" type="slidenum">
              <a:rPr lang="en-US" altLang="en-US"/>
              <a:pPr>
                <a:defRPr/>
              </a:pPr>
              <a:t>‹#›</a:t>
            </a:fld>
            <a:endParaRPr lang="en-US" altLang="en-US"/>
          </a:p>
        </p:txBody>
      </p:sp>
    </p:spTree>
    <p:extLst>
      <p:ext uri="{BB962C8B-B14F-4D97-AF65-F5344CB8AC3E}">
        <p14:creationId xmlns:p14="http://schemas.microsoft.com/office/powerpoint/2010/main" val="3417603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700"/>
            </a:lvl1pPr>
            <a:lvl2pPr>
              <a:defRPr sz="1700"/>
            </a:lvl2pPr>
            <a:lvl3pPr>
              <a:defRPr sz="1700"/>
            </a:lvl3pPr>
            <a:lvl4pPr>
              <a:defRPr sz="1700"/>
            </a:lvl4pPr>
            <a:lvl5pPr>
              <a:defRPr sz="17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1700"/>
            </a:lvl1pPr>
            <a:lvl2pPr>
              <a:defRPr sz="1700"/>
            </a:lvl2pPr>
            <a:lvl3pPr>
              <a:defRPr sz="1700"/>
            </a:lvl3pPr>
            <a:lvl4pPr>
              <a:defRPr sz="1700"/>
            </a:lvl4pPr>
            <a:lvl5pPr>
              <a:defRPr sz="17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a:extLst>
              <a:ext uri="{FF2B5EF4-FFF2-40B4-BE49-F238E27FC236}">
                <a16:creationId xmlns="" xmlns:a16="http://schemas.microsoft.com/office/drawing/2014/main" id="{58214F52-F5E6-44C7-822C-993C316B6534}"/>
              </a:ext>
            </a:extLst>
          </p:cNvPr>
          <p:cNvSpPr>
            <a:spLocks noGrp="1" noChangeArrowheads="1"/>
          </p:cNvSpPr>
          <p:nvPr>
            <p:ph type="sldNum" sz="quarter" idx="10"/>
          </p:nvPr>
        </p:nvSpPr>
        <p:spPr>
          <a:ln/>
        </p:spPr>
        <p:txBody>
          <a:bodyPr/>
          <a:lstStyle>
            <a:lvl1pPr>
              <a:defRPr/>
            </a:lvl1pPr>
          </a:lstStyle>
          <a:p>
            <a:pPr>
              <a:defRPr/>
            </a:pPr>
            <a:fld id="{92CB1451-3DBA-4F47-AF18-2B3B790297BA}" type="slidenum">
              <a:rPr lang="en-US" altLang="en-US"/>
              <a:pPr>
                <a:defRPr/>
              </a:pPr>
              <a:t>‹#›</a:t>
            </a:fld>
            <a:endParaRPr lang="en-US" altLang="en-US"/>
          </a:p>
        </p:txBody>
      </p:sp>
    </p:spTree>
    <p:extLst>
      <p:ext uri="{BB962C8B-B14F-4D97-AF65-F5344CB8AC3E}">
        <p14:creationId xmlns:p14="http://schemas.microsoft.com/office/powerpoint/2010/main" val="4264659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a:extLst>
              <a:ext uri="{FF2B5EF4-FFF2-40B4-BE49-F238E27FC236}">
                <a16:creationId xmlns="" xmlns:a16="http://schemas.microsoft.com/office/drawing/2014/main" id="{D9296ADE-28BF-4F61-80BD-82007B190324}"/>
              </a:ext>
            </a:extLst>
          </p:cNvPr>
          <p:cNvSpPr>
            <a:spLocks noGrp="1" noChangeArrowheads="1"/>
          </p:cNvSpPr>
          <p:nvPr>
            <p:ph type="sldNum" sz="quarter" idx="10"/>
          </p:nvPr>
        </p:nvSpPr>
        <p:spPr>
          <a:ln/>
        </p:spPr>
        <p:txBody>
          <a:bodyPr/>
          <a:lstStyle>
            <a:lvl1pPr>
              <a:defRPr/>
            </a:lvl1pPr>
          </a:lstStyle>
          <a:p>
            <a:pPr>
              <a:defRPr/>
            </a:pPr>
            <a:fld id="{A9C74CC4-4EC6-4A9E-8278-BF4C2829BC46}" type="slidenum">
              <a:rPr lang="en-US" altLang="en-US"/>
              <a:pPr>
                <a:defRPr/>
              </a:pPr>
              <a:t>‹#›</a:t>
            </a:fld>
            <a:endParaRPr lang="en-US" altLang="en-US"/>
          </a:p>
        </p:txBody>
      </p:sp>
    </p:spTree>
    <p:extLst>
      <p:ext uri="{BB962C8B-B14F-4D97-AF65-F5344CB8AC3E}">
        <p14:creationId xmlns:p14="http://schemas.microsoft.com/office/powerpoint/2010/main" val="1403589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a:extLst>
              <a:ext uri="{FF2B5EF4-FFF2-40B4-BE49-F238E27FC236}">
                <a16:creationId xmlns="" xmlns:a16="http://schemas.microsoft.com/office/drawing/2014/main" id="{4FA04AE8-455A-4676-B112-CF373CC2B8D7}"/>
              </a:ext>
            </a:extLst>
          </p:cNvPr>
          <p:cNvSpPr>
            <a:spLocks noGrp="1" noChangeArrowheads="1"/>
          </p:cNvSpPr>
          <p:nvPr>
            <p:ph type="sldNum" sz="quarter" idx="10"/>
          </p:nvPr>
        </p:nvSpPr>
        <p:spPr>
          <a:ln/>
        </p:spPr>
        <p:txBody>
          <a:bodyPr/>
          <a:lstStyle>
            <a:lvl1pPr>
              <a:defRPr/>
            </a:lvl1pPr>
          </a:lstStyle>
          <a:p>
            <a:pPr>
              <a:defRPr/>
            </a:pPr>
            <a:fld id="{67688B30-A0A7-464E-87E9-AC20B5CBEB10}" type="slidenum">
              <a:rPr lang="en-US" altLang="en-US"/>
              <a:pPr>
                <a:defRPr/>
              </a:pPr>
              <a:t>‹#›</a:t>
            </a:fld>
            <a:endParaRPr lang="en-US" altLang="en-US"/>
          </a:p>
        </p:txBody>
      </p:sp>
    </p:spTree>
    <p:extLst>
      <p:ext uri="{BB962C8B-B14F-4D97-AF65-F5344CB8AC3E}">
        <p14:creationId xmlns:p14="http://schemas.microsoft.com/office/powerpoint/2010/main" val="742412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1700"/>
            </a:lvl1pPr>
            <a:lvl2pPr>
              <a:defRPr sz="1700"/>
            </a:lvl2pPr>
            <a:lvl3pPr>
              <a:defRPr sz="1700"/>
            </a:lvl3pPr>
            <a:lvl4pPr>
              <a:defRPr sz="1700"/>
            </a:lvl4pPr>
            <a:lvl5pPr>
              <a:defRPr sz="17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a:extLst>
              <a:ext uri="{FF2B5EF4-FFF2-40B4-BE49-F238E27FC236}">
                <a16:creationId xmlns="" xmlns:a16="http://schemas.microsoft.com/office/drawing/2014/main" id="{CDB9B5C1-D15B-4CB1-B2CD-9214149684CE}"/>
              </a:ext>
            </a:extLst>
          </p:cNvPr>
          <p:cNvSpPr>
            <a:spLocks noGrp="1" noChangeArrowheads="1"/>
          </p:cNvSpPr>
          <p:nvPr>
            <p:ph type="sldNum" sz="quarter" idx="10"/>
          </p:nvPr>
        </p:nvSpPr>
        <p:spPr>
          <a:ln/>
        </p:spPr>
        <p:txBody>
          <a:bodyPr/>
          <a:lstStyle>
            <a:lvl1pPr>
              <a:defRPr/>
            </a:lvl1pPr>
          </a:lstStyle>
          <a:p>
            <a:pPr>
              <a:defRPr/>
            </a:pPr>
            <a:fld id="{90A1685C-BC0B-4770-911B-2B32F0172F5F}" type="slidenum">
              <a:rPr lang="en-US" altLang="en-US"/>
              <a:pPr>
                <a:defRPr/>
              </a:pPr>
              <a:t>‹#›</a:t>
            </a:fld>
            <a:endParaRPr lang="en-US" altLang="en-US"/>
          </a:p>
        </p:txBody>
      </p:sp>
    </p:spTree>
    <p:extLst>
      <p:ext uri="{BB962C8B-B14F-4D97-AF65-F5344CB8AC3E}">
        <p14:creationId xmlns:p14="http://schemas.microsoft.com/office/powerpoint/2010/main" val="4285740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a:extLst>
              <a:ext uri="{FF2B5EF4-FFF2-40B4-BE49-F238E27FC236}">
                <a16:creationId xmlns="" xmlns:a16="http://schemas.microsoft.com/office/drawing/2014/main" id="{CD6D2DB4-B98B-4F92-B13C-EE5489A63B45}"/>
              </a:ext>
            </a:extLst>
          </p:cNvPr>
          <p:cNvSpPr>
            <a:spLocks noGrp="1" noChangeArrowheads="1"/>
          </p:cNvSpPr>
          <p:nvPr>
            <p:ph type="sldNum" sz="quarter" idx="10"/>
          </p:nvPr>
        </p:nvSpPr>
        <p:spPr>
          <a:ln/>
        </p:spPr>
        <p:txBody>
          <a:bodyPr/>
          <a:lstStyle>
            <a:lvl1pPr>
              <a:defRPr/>
            </a:lvl1pPr>
          </a:lstStyle>
          <a:p>
            <a:pPr>
              <a:defRPr/>
            </a:pPr>
            <a:fld id="{E6F05C00-BA5B-4ACD-A27C-AD7DDA5DAA16}" type="slidenum">
              <a:rPr lang="en-US" altLang="en-US"/>
              <a:pPr>
                <a:defRPr/>
              </a:pPr>
              <a:t>‹#›</a:t>
            </a:fld>
            <a:endParaRPr lang="en-US" altLang="en-US"/>
          </a:p>
        </p:txBody>
      </p:sp>
    </p:spTree>
    <p:extLst>
      <p:ext uri="{BB962C8B-B14F-4D97-AF65-F5344CB8AC3E}">
        <p14:creationId xmlns:p14="http://schemas.microsoft.com/office/powerpoint/2010/main" val="1687230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 xmlns:a16="http://schemas.microsoft.com/office/drawing/2014/main" id="{EA046C81-2276-441D-9E49-14A55272ADA8}"/>
              </a:ext>
            </a:extLst>
          </p:cNvPr>
          <p:cNvSpPr>
            <a:spLocks noGrp="1" noChangeArrowheads="1"/>
          </p:cNvSpPr>
          <p:nvPr>
            <p:ph type="body" idx="1"/>
          </p:nvPr>
        </p:nvSpPr>
        <p:spPr bwMode="auto">
          <a:xfrm>
            <a:off x="814388" y="1093788"/>
            <a:ext cx="7661275" cy="490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543171" name="Rectangle 3">
            <a:extLst>
              <a:ext uri="{FF2B5EF4-FFF2-40B4-BE49-F238E27FC236}">
                <a16:creationId xmlns="" xmlns:a16="http://schemas.microsoft.com/office/drawing/2014/main" id="{94FDBCE7-B8B5-4475-A996-42A0E008C53E}"/>
              </a:ext>
            </a:extLst>
          </p:cNvPr>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spcBef>
                <a:spcPct val="50000"/>
              </a:spcBef>
              <a:defRPr sz="1400">
                <a:solidFill>
                  <a:schemeClr val="bg2"/>
                </a:solidFill>
                <a:latin typeface="Times New Roman" panose="02020603050405020304" pitchFamily="18" charset="0"/>
              </a:defRPr>
            </a:lvl1pPr>
          </a:lstStyle>
          <a:p>
            <a:pPr>
              <a:defRPr/>
            </a:pPr>
            <a:fld id="{AE223EF9-3EAE-426A-A27B-0C1FBF69E26E}" type="slidenum">
              <a:rPr lang="en-US" altLang="en-US"/>
              <a:pPr>
                <a:defRPr/>
              </a:pPr>
              <a:t>‹#›</a:t>
            </a:fld>
            <a:endParaRPr lang="en-US" altLang="en-US"/>
          </a:p>
        </p:txBody>
      </p:sp>
      <p:sp>
        <p:nvSpPr>
          <p:cNvPr id="1028" name="Text Box 4">
            <a:extLst>
              <a:ext uri="{FF2B5EF4-FFF2-40B4-BE49-F238E27FC236}">
                <a16:creationId xmlns="" xmlns:a16="http://schemas.microsoft.com/office/drawing/2014/main" id="{55E79249-6ECF-4C34-A00A-9EE8FF0E2EC8}"/>
              </a:ext>
            </a:extLst>
          </p:cNvPr>
          <p:cNvSpPr txBox="1">
            <a:spLocks noChangeArrowheads="1"/>
          </p:cNvSpPr>
          <p:nvPr/>
        </p:nvSpPr>
        <p:spPr bwMode="auto">
          <a:xfrm>
            <a:off x="6762750" y="6613525"/>
            <a:ext cx="2381250" cy="244475"/>
          </a:xfrm>
          <a:prstGeom prst="rect">
            <a:avLst/>
          </a:prstGeom>
          <a:noFill/>
          <a:ln>
            <a:noFill/>
          </a:ln>
          <a:extLst>
            <a:ext uri="{909E8E84-426E-40dd-AFC4-6F175D3DCCD1}"/>
            <a:ext uri="{91240B29-F687-4f45-9708-019B960494DF}"/>
          </a:extLst>
        </p:spPr>
        <p:txBody>
          <a:bodyPr wrap="none">
            <a:spAutoFit/>
          </a:bodyPr>
          <a:lstStyle>
            <a:lvl1pPr>
              <a:defRPr sz="1600">
                <a:solidFill>
                  <a:schemeClr val="tx1"/>
                </a:solidFill>
                <a:latin typeface="Helvetica" panose="020B0604020202020204" pitchFamily="34" charset="0"/>
                <a:ea typeface="MS PGothic" panose="020B0600070205080204" pitchFamily="34" charset="-128"/>
              </a:defRPr>
            </a:lvl1pPr>
            <a:lvl2pPr marL="742950" indent="-285750">
              <a:defRPr sz="1600">
                <a:solidFill>
                  <a:schemeClr val="tx1"/>
                </a:solidFill>
                <a:latin typeface="Helvetica" panose="020B0604020202020204" pitchFamily="34" charset="0"/>
                <a:ea typeface="MS PGothic" panose="020B0600070205080204" pitchFamily="34" charset="-128"/>
              </a:defRPr>
            </a:lvl2pPr>
            <a:lvl3pPr marL="1143000" indent="-228600">
              <a:defRPr sz="1600">
                <a:solidFill>
                  <a:schemeClr val="tx1"/>
                </a:solidFill>
                <a:latin typeface="Helvetica" panose="020B0604020202020204" pitchFamily="34" charset="0"/>
                <a:ea typeface="MS PGothic" panose="020B0600070205080204" pitchFamily="34" charset="-128"/>
              </a:defRPr>
            </a:lvl3pPr>
            <a:lvl4pPr marL="1600200" indent="-228600">
              <a:defRPr sz="1600">
                <a:solidFill>
                  <a:schemeClr val="tx1"/>
                </a:solidFill>
                <a:latin typeface="Helvetica" panose="020B0604020202020204" pitchFamily="34" charset="0"/>
                <a:ea typeface="MS PGothic" panose="020B0600070205080204" pitchFamily="34" charset="-128"/>
              </a:defRPr>
            </a:lvl4pPr>
            <a:lvl5pPr marL="2057400" indent="-228600">
              <a:defRPr sz="1600">
                <a:solidFill>
                  <a:schemeClr val="tx1"/>
                </a:solidFill>
                <a:latin typeface="Helvetica"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9pPr>
          </a:lstStyle>
          <a:p>
            <a:pPr algn="ctr">
              <a:spcBef>
                <a:spcPct val="50000"/>
              </a:spcBef>
              <a:defRPr/>
            </a:pPr>
            <a:r>
              <a:rPr lang="en-US" altLang="en-US" sz="1000" b="1">
                <a:solidFill>
                  <a:srgbClr val="002060"/>
                </a:solidFill>
              </a:rPr>
              <a:t>©Silberschatz, Korth and Sudarshan</a:t>
            </a:r>
          </a:p>
        </p:txBody>
      </p:sp>
      <p:sp>
        <p:nvSpPr>
          <p:cNvPr id="1543173" name="Text Box 5">
            <a:extLst>
              <a:ext uri="{FF2B5EF4-FFF2-40B4-BE49-F238E27FC236}">
                <a16:creationId xmlns="" xmlns:a16="http://schemas.microsoft.com/office/drawing/2014/main" id="{B3070CAB-1519-4AFA-BA1A-20FF2EC75D45}"/>
              </a:ext>
            </a:extLst>
          </p:cNvPr>
          <p:cNvSpPr txBox="1">
            <a:spLocks noChangeArrowheads="1"/>
          </p:cNvSpPr>
          <p:nvPr/>
        </p:nvSpPr>
        <p:spPr bwMode="auto">
          <a:xfrm>
            <a:off x="4444717" y="6613525"/>
            <a:ext cx="518092" cy="246221"/>
          </a:xfrm>
          <a:prstGeom prst="rect">
            <a:avLst/>
          </a:prstGeom>
          <a:noFill/>
          <a:ln w="9525">
            <a:noFill/>
            <a:miter lim="800000"/>
            <a:headEnd/>
            <a:tailEnd/>
          </a:ln>
          <a:effectLst/>
        </p:spPr>
        <p:txBody>
          <a:bodyPr wrap="none">
            <a:spAutoFit/>
          </a:bodyPr>
          <a:lstStyle>
            <a:lvl1pPr>
              <a:defRPr sz="1600">
                <a:solidFill>
                  <a:schemeClr val="tx1"/>
                </a:solidFill>
                <a:latin typeface="Helvetica" panose="020B0604020202020204" pitchFamily="34" charset="0"/>
                <a:ea typeface="MS PGothic" panose="020B0600070205080204" pitchFamily="34" charset="-128"/>
              </a:defRPr>
            </a:lvl1pPr>
            <a:lvl2pPr marL="742950" indent="-285750">
              <a:defRPr sz="1600">
                <a:solidFill>
                  <a:schemeClr val="tx1"/>
                </a:solidFill>
                <a:latin typeface="Helvetica" panose="020B0604020202020204" pitchFamily="34" charset="0"/>
                <a:ea typeface="MS PGothic" panose="020B0600070205080204" pitchFamily="34" charset="-128"/>
              </a:defRPr>
            </a:lvl2pPr>
            <a:lvl3pPr marL="1143000" indent="-228600">
              <a:defRPr sz="1600">
                <a:solidFill>
                  <a:schemeClr val="tx1"/>
                </a:solidFill>
                <a:latin typeface="Helvetica" panose="020B0604020202020204" pitchFamily="34" charset="0"/>
                <a:ea typeface="MS PGothic" panose="020B0600070205080204" pitchFamily="34" charset="-128"/>
              </a:defRPr>
            </a:lvl3pPr>
            <a:lvl4pPr marL="1600200" indent="-228600">
              <a:defRPr sz="1600">
                <a:solidFill>
                  <a:schemeClr val="tx1"/>
                </a:solidFill>
                <a:latin typeface="Helvetica" panose="020B0604020202020204" pitchFamily="34" charset="0"/>
                <a:ea typeface="MS PGothic" panose="020B0600070205080204" pitchFamily="34" charset="-128"/>
              </a:defRPr>
            </a:lvl4pPr>
            <a:lvl5pPr marL="2057400" indent="-228600">
              <a:defRPr sz="1600">
                <a:solidFill>
                  <a:schemeClr val="tx1"/>
                </a:solidFill>
                <a:latin typeface="Helvetica"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600">
                <a:solidFill>
                  <a:schemeClr val="tx1"/>
                </a:solidFill>
                <a:latin typeface="Helvetica" panose="020B0604020202020204" pitchFamily="34" charset="0"/>
                <a:ea typeface="MS PGothic" panose="020B0600070205080204" pitchFamily="34" charset="-128"/>
              </a:defRPr>
            </a:lvl9pPr>
          </a:lstStyle>
          <a:p>
            <a:pPr algn="ctr">
              <a:spcBef>
                <a:spcPct val="50000"/>
              </a:spcBef>
              <a:defRPr/>
            </a:pPr>
            <a:r>
              <a:rPr lang="en-US" altLang="en-US" sz="1000" b="1" dirty="0">
                <a:solidFill>
                  <a:srgbClr val="002060"/>
                </a:solidFill>
              </a:rPr>
              <a:t>14.</a:t>
            </a:r>
            <a:fld id="{55FD8A8D-17A3-4AAC-BE47-EA12BE456641}" type="slidenum">
              <a:rPr lang="en-US" altLang="en-US" sz="1000" b="1" smtClean="0">
                <a:solidFill>
                  <a:srgbClr val="002060"/>
                </a:solidFill>
              </a:rPr>
              <a:pPr algn="ctr">
                <a:spcBef>
                  <a:spcPct val="50000"/>
                </a:spcBef>
                <a:defRPr/>
              </a:pPr>
              <a:t>‹#›</a:t>
            </a:fld>
            <a:endParaRPr lang="en-US" altLang="en-US" sz="1000" b="1" dirty="0">
              <a:solidFill>
                <a:srgbClr val="002060"/>
              </a:solidFill>
            </a:endParaRPr>
          </a:p>
        </p:txBody>
      </p:sp>
      <p:sp>
        <p:nvSpPr>
          <p:cNvPr id="1543174" name="Rectangle 6">
            <a:extLst>
              <a:ext uri="{FF2B5EF4-FFF2-40B4-BE49-F238E27FC236}">
                <a16:creationId xmlns="" xmlns:a16="http://schemas.microsoft.com/office/drawing/2014/main" id="{BA8FD198-5285-49F7-96E8-ED3486954D9F}"/>
              </a:ext>
            </a:extLst>
          </p:cNvPr>
          <p:cNvSpPr>
            <a:spLocks noGrp="1" noChangeArrowheads="1"/>
          </p:cNvSpPr>
          <p:nvPr>
            <p:ph type="title"/>
          </p:nvPr>
        </p:nvSpPr>
        <p:spPr bwMode="auto">
          <a:xfrm>
            <a:off x="768350" y="117475"/>
            <a:ext cx="8077200" cy="609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dirty="0"/>
              <a:t>Click to edit Master title style</a:t>
            </a:r>
          </a:p>
        </p:txBody>
      </p:sp>
      <p:sp>
        <p:nvSpPr>
          <p:cNvPr id="1031" name="Text Box 7">
            <a:extLst>
              <a:ext uri="{FF2B5EF4-FFF2-40B4-BE49-F238E27FC236}">
                <a16:creationId xmlns="" xmlns:a16="http://schemas.microsoft.com/office/drawing/2014/main" id="{28050157-A7F4-4D2D-8803-07D0D26FB866}"/>
              </a:ext>
            </a:extLst>
          </p:cNvPr>
          <p:cNvSpPr txBox="1">
            <a:spLocks noChangeArrowheads="1"/>
          </p:cNvSpPr>
          <p:nvPr/>
        </p:nvSpPr>
        <p:spPr bwMode="auto">
          <a:xfrm>
            <a:off x="0" y="6613525"/>
            <a:ext cx="2571750" cy="244475"/>
          </a:xfrm>
          <a:prstGeom prst="rect">
            <a:avLst/>
          </a:prstGeom>
          <a:noFill/>
          <a:ln>
            <a:noFill/>
          </a:ln>
          <a:extLst>
            <a:ext uri="{909E8E84-426E-40dd-AFC4-6F175D3DCCD1}"/>
            <a:ext uri="{91240B29-F687-4f45-9708-019B960494DF}"/>
          </a:extLst>
        </p:spPr>
        <p:txBody>
          <a:bodyPr wrap="none">
            <a:spAutoFit/>
          </a:bodyPr>
          <a:lstStyle>
            <a:lvl1pPr>
              <a:defRPr sz="1600">
                <a:solidFill>
                  <a:schemeClr val="tx1"/>
                </a:solidFill>
                <a:latin typeface="Helvetica" charset="0"/>
                <a:ea typeface="ＭＳ Ｐゴシック" charset="0"/>
                <a:cs typeface="ＭＳ Ｐゴシック" charset="0"/>
              </a:defRPr>
            </a:lvl1pPr>
            <a:lvl2pPr marL="742950" indent="-285750">
              <a:defRPr sz="1600">
                <a:solidFill>
                  <a:schemeClr val="tx1"/>
                </a:solidFill>
                <a:latin typeface="Helvetica" charset="0"/>
                <a:ea typeface="ＭＳ Ｐゴシック" charset="0"/>
              </a:defRPr>
            </a:lvl2pPr>
            <a:lvl3pPr marL="1143000" indent="-228600">
              <a:defRPr sz="1600">
                <a:solidFill>
                  <a:schemeClr val="tx1"/>
                </a:solidFill>
                <a:latin typeface="Helvetica" charset="0"/>
                <a:ea typeface="ＭＳ Ｐゴシック" charset="0"/>
              </a:defRPr>
            </a:lvl3pPr>
            <a:lvl4pPr marL="1600200" indent="-228600">
              <a:defRPr sz="1600">
                <a:solidFill>
                  <a:schemeClr val="tx1"/>
                </a:solidFill>
                <a:latin typeface="Helvetica" charset="0"/>
                <a:ea typeface="ＭＳ Ｐゴシック" charset="0"/>
              </a:defRPr>
            </a:lvl4pPr>
            <a:lvl5pPr marL="2057400" indent="-228600">
              <a:defRPr sz="1600">
                <a:solidFill>
                  <a:schemeClr val="tx1"/>
                </a:solidFill>
                <a:latin typeface="Helvetica" charset="0"/>
                <a:ea typeface="ＭＳ Ｐゴシック" charset="0"/>
              </a:defRPr>
            </a:lvl5pPr>
            <a:lvl6pPr marL="2514600" indent="-228600" eaLnBrk="0" fontAlgn="base" hangingPunct="0">
              <a:spcBef>
                <a:spcPct val="0"/>
              </a:spcBef>
              <a:spcAft>
                <a:spcPct val="0"/>
              </a:spcAft>
              <a:defRPr sz="1600">
                <a:solidFill>
                  <a:schemeClr val="tx1"/>
                </a:solidFill>
                <a:latin typeface="Helvetica" charset="0"/>
                <a:ea typeface="ＭＳ Ｐゴシック" charset="0"/>
              </a:defRPr>
            </a:lvl6pPr>
            <a:lvl7pPr marL="2971800" indent="-228600" eaLnBrk="0" fontAlgn="base" hangingPunct="0">
              <a:spcBef>
                <a:spcPct val="0"/>
              </a:spcBef>
              <a:spcAft>
                <a:spcPct val="0"/>
              </a:spcAft>
              <a:defRPr sz="1600">
                <a:solidFill>
                  <a:schemeClr val="tx1"/>
                </a:solidFill>
                <a:latin typeface="Helvetica" charset="0"/>
                <a:ea typeface="ＭＳ Ｐゴシック" charset="0"/>
              </a:defRPr>
            </a:lvl7pPr>
            <a:lvl8pPr marL="3429000" indent="-228600" eaLnBrk="0" fontAlgn="base" hangingPunct="0">
              <a:spcBef>
                <a:spcPct val="0"/>
              </a:spcBef>
              <a:spcAft>
                <a:spcPct val="0"/>
              </a:spcAft>
              <a:defRPr sz="1600">
                <a:solidFill>
                  <a:schemeClr val="tx1"/>
                </a:solidFill>
                <a:latin typeface="Helvetica" charset="0"/>
                <a:ea typeface="ＭＳ Ｐゴシック" charset="0"/>
              </a:defRPr>
            </a:lvl8pPr>
            <a:lvl9pPr marL="3886200" indent="-228600" eaLnBrk="0" fontAlgn="base" hangingPunct="0">
              <a:spcBef>
                <a:spcPct val="0"/>
              </a:spcBef>
              <a:spcAft>
                <a:spcPct val="0"/>
              </a:spcAft>
              <a:defRPr sz="1600">
                <a:solidFill>
                  <a:schemeClr val="tx1"/>
                </a:solidFill>
                <a:latin typeface="Helvetica" charset="0"/>
                <a:ea typeface="ＭＳ Ｐゴシック" charset="0"/>
              </a:defRPr>
            </a:lvl9pPr>
          </a:lstStyle>
          <a:p>
            <a:pPr>
              <a:spcBef>
                <a:spcPct val="50000"/>
              </a:spcBef>
              <a:defRPr/>
            </a:pPr>
            <a:r>
              <a:rPr lang="en-US" sz="1000" b="1" dirty="0">
                <a:solidFill>
                  <a:srgbClr val="002060"/>
                </a:solidFill>
              </a:rPr>
              <a:t>Database System Concepts - 7</a:t>
            </a:r>
            <a:r>
              <a:rPr lang="en-US" sz="1000" b="1" baseline="30000" dirty="0">
                <a:solidFill>
                  <a:srgbClr val="002060"/>
                </a:solidFill>
              </a:rPr>
              <a:t>th</a:t>
            </a:r>
            <a:r>
              <a:rPr lang="en-US" sz="1000" b="1" dirty="0">
                <a:solidFill>
                  <a:srgbClr val="002060"/>
                </a:solidFill>
              </a:rPr>
              <a:t> Edition</a:t>
            </a:r>
          </a:p>
        </p:txBody>
      </p:sp>
      <p:sp>
        <p:nvSpPr>
          <p:cNvPr id="1032" name="Freeform 8">
            <a:extLst>
              <a:ext uri="{FF2B5EF4-FFF2-40B4-BE49-F238E27FC236}">
                <a16:creationId xmlns="" xmlns:a16="http://schemas.microsoft.com/office/drawing/2014/main" id="{0B28619C-B39E-43A8-A32E-F263649EC642}"/>
              </a:ext>
            </a:extLst>
          </p:cNvPr>
          <p:cNvSpPr>
            <a:spLocks/>
          </p:cNvSpPr>
          <p:nvPr/>
        </p:nvSpPr>
        <p:spPr bwMode="auto">
          <a:xfrm>
            <a:off x="8916988" y="5445125"/>
            <a:ext cx="227012" cy="47625"/>
          </a:xfrm>
          <a:custGeom>
            <a:avLst/>
            <a:gdLst>
              <a:gd name="T0" fmla="*/ 0 w 285"/>
              <a:gd name="T1" fmla="*/ 2147483646 h 61"/>
              <a:gd name="T2" fmla="*/ 1010703623 w 285"/>
              <a:gd name="T3" fmla="*/ 2147483646 h 61"/>
              <a:gd name="T4" fmla="*/ 2147483646 w 285"/>
              <a:gd name="T5" fmla="*/ 2147483646 h 61"/>
              <a:gd name="T6" fmla="*/ 2147483646 w 285"/>
              <a:gd name="T7" fmla="*/ 2147483646 h 61"/>
              <a:gd name="T8" fmla="*/ 2147483646 w 285"/>
              <a:gd name="T9" fmla="*/ 2147483646 h 61"/>
              <a:gd name="T10" fmla="*/ 2147483646 w 285"/>
              <a:gd name="T11" fmla="*/ 2147483646 h 61"/>
              <a:gd name="T12" fmla="*/ 2147483646 w 285"/>
              <a:gd name="T13" fmla="*/ 2147483646 h 61"/>
              <a:gd name="T14" fmla="*/ 2147483646 w 285"/>
              <a:gd name="T15" fmla="*/ 951510025 h 61"/>
              <a:gd name="T16" fmla="*/ 2147483646 w 285"/>
              <a:gd name="T17" fmla="*/ 0 h 61"/>
              <a:gd name="T18" fmla="*/ 2147483646 w 285"/>
              <a:gd name="T19" fmla="*/ 0 h 61"/>
              <a:gd name="T20" fmla="*/ 2147483646 w 285"/>
              <a:gd name="T21" fmla="*/ 0 h 61"/>
              <a:gd name="T22" fmla="*/ 2147483646 w 285"/>
              <a:gd name="T23" fmla="*/ 0 h 61"/>
              <a:gd name="T24" fmla="*/ 2147483646 w 285"/>
              <a:gd name="T25" fmla="*/ 951510025 h 61"/>
              <a:gd name="T26" fmla="*/ 2147483646 w 285"/>
              <a:gd name="T27" fmla="*/ 2147483646 h 61"/>
              <a:gd name="T28" fmla="*/ 2147483646 w 285"/>
              <a:gd name="T29" fmla="*/ 2147483646 h 61"/>
              <a:gd name="T30" fmla="*/ 2147483646 w 285"/>
              <a:gd name="T31" fmla="*/ 2147483646 h 61"/>
              <a:gd name="T32" fmla="*/ 2147483646 w 285"/>
              <a:gd name="T33" fmla="*/ 2147483646 h 61"/>
              <a:gd name="T34" fmla="*/ 2147483646 w 285"/>
              <a:gd name="T35" fmla="*/ 2147483646 h 61"/>
              <a:gd name="T36" fmla="*/ 2147483646 w 285"/>
              <a:gd name="T37" fmla="*/ 2147483646 h 61"/>
              <a:gd name="T38" fmla="*/ 2147483646 w 285"/>
              <a:gd name="T39" fmla="*/ 2147483646 h 61"/>
              <a:gd name="T40" fmla="*/ 2147483646 w 285"/>
              <a:gd name="T41" fmla="*/ 2147483646 h 61"/>
              <a:gd name="T42" fmla="*/ 2147483646 w 285"/>
              <a:gd name="T43" fmla="*/ 2147483646 h 61"/>
              <a:gd name="T44" fmla="*/ 2147483646 w 285"/>
              <a:gd name="T45" fmla="*/ 2147483646 h 61"/>
              <a:gd name="T46" fmla="*/ 2147483646 w 285"/>
              <a:gd name="T47" fmla="*/ 2147483646 h 61"/>
              <a:gd name="T48" fmla="*/ 2147483646 w 285"/>
              <a:gd name="T49" fmla="*/ 2147483646 h 61"/>
              <a:gd name="T50" fmla="*/ 2147483646 w 285"/>
              <a:gd name="T51" fmla="*/ 2147483646 h 61"/>
              <a:gd name="T52" fmla="*/ 2147483646 w 285"/>
              <a:gd name="T53" fmla="*/ 2147483646 h 61"/>
              <a:gd name="T54" fmla="*/ 2147483646 w 285"/>
              <a:gd name="T55" fmla="*/ 2147483646 h 61"/>
              <a:gd name="T56" fmla="*/ 2147483646 w 285"/>
              <a:gd name="T57" fmla="*/ 2147483646 h 61"/>
              <a:gd name="T58" fmla="*/ 2147483646 w 285"/>
              <a:gd name="T59" fmla="*/ 2147483646 h 61"/>
              <a:gd name="T60" fmla="*/ 2147483646 w 285"/>
              <a:gd name="T61" fmla="*/ 2147483646 h 61"/>
              <a:gd name="T62" fmla="*/ 2147483646 w 285"/>
              <a:gd name="T63" fmla="*/ 2147483646 h 61"/>
              <a:gd name="T64" fmla="*/ 2147483646 w 285"/>
              <a:gd name="T65" fmla="*/ 2147483646 h 61"/>
              <a:gd name="T66" fmla="*/ 2147483646 w 285"/>
              <a:gd name="T67" fmla="*/ 2147483646 h 61"/>
              <a:gd name="T68" fmla="*/ 2147483646 w 285"/>
              <a:gd name="T69" fmla="*/ 2147483646 h 61"/>
              <a:gd name="T70" fmla="*/ 2147483646 w 285"/>
              <a:gd name="T71" fmla="*/ 2147483646 h 61"/>
              <a:gd name="T72" fmla="*/ 2147483646 w 285"/>
              <a:gd name="T73" fmla="*/ 2147483646 h 61"/>
              <a:gd name="T74" fmla="*/ 2147483646 w 285"/>
              <a:gd name="T75" fmla="*/ 2147483646 h 61"/>
              <a:gd name="T76" fmla="*/ 2147483646 w 285"/>
              <a:gd name="T77" fmla="*/ 2147483646 h 61"/>
              <a:gd name="T78" fmla="*/ 2147483646 w 285"/>
              <a:gd name="T79" fmla="*/ 2147483646 h 61"/>
              <a:gd name="T80" fmla="*/ 2147483646 w 285"/>
              <a:gd name="T81" fmla="*/ 2147483646 h 61"/>
              <a:gd name="T82" fmla="*/ 2147483646 w 285"/>
              <a:gd name="T83" fmla="*/ 2147483646 h 61"/>
              <a:gd name="T84" fmla="*/ 2147483646 w 285"/>
              <a:gd name="T85" fmla="*/ 2147483646 h 61"/>
              <a:gd name="T86" fmla="*/ 1010703623 w 285"/>
              <a:gd name="T87" fmla="*/ 2147483646 h 6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85" h="61">
                <a:moveTo>
                  <a:pt x="2" y="61"/>
                </a:moveTo>
                <a:lnTo>
                  <a:pt x="0" y="59"/>
                </a:lnTo>
                <a:lnTo>
                  <a:pt x="0" y="55"/>
                </a:lnTo>
                <a:lnTo>
                  <a:pt x="2" y="48"/>
                </a:lnTo>
                <a:lnTo>
                  <a:pt x="5" y="40"/>
                </a:lnTo>
                <a:lnTo>
                  <a:pt x="9" y="34"/>
                </a:lnTo>
                <a:lnTo>
                  <a:pt x="13" y="31"/>
                </a:lnTo>
                <a:lnTo>
                  <a:pt x="17" y="25"/>
                </a:lnTo>
                <a:lnTo>
                  <a:pt x="24" y="21"/>
                </a:lnTo>
                <a:lnTo>
                  <a:pt x="30" y="17"/>
                </a:lnTo>
                <a:lnTo>
                  <a:pt x="40" y="13"/>
                </a:lnTo>
                <a:lnTo>
                  <a:pt x="45" y="10"/>
                </a:lnTo>
                <a:lnTo>
                  <a:pt x="51" y="8"/>
                </a:lnTo>
                <a:lnTo>
                  <a:pt x="57" y="6"/>
                </a:lnTo>
                <a:lnTo>
                  <a:pt x="64" y="6"/>
                </a:lnTo>
                <a:lnTo>
                  <a:pt x="70" y="2"/>
                </a:lnTo>
                <a:lnTo>
                  <a:pt x="78" y="2"/>
                </a:lnTo>
                <a:lnTo>
                  <a:pt x="85" y="0"/>
                </a:lnTo>
                <a:lnTo>
                  <a:pt x="93" y="0"/>
                </a:lnTo>
                <a:lnTo>
                  <a:pt x="100" y="0"/>
                </a:lnTo>
                <a:lnTo>
                  <a:pt x="110" y="0"/>
                </a:lnTo>
                <a:lnTo>
                  <a:pt x="118" y="0"/>
                </a:lnTo>
                <a:lnTo>
                  <a:pt x="129" y="0"/>
                </a:lnTo>
                <a:lnTo>
                  <a:pt x="137" y="0"/>
                </a:lnTo>
                <a:lnTo>
                  <a:pt x="146" y="2"/>
                </a:lnTo>
                <a:lnTo>
                  <a:pt x="154" y="2"/>
                </a:lnTo>
                <a:lnTo>
                  <a:pt x="163" y="4"/>
                </a:lnTo>
                <a:lnTo>
                  <a:pt x="173" y="6"/>
                </a:lnTo>
                <a:lnTo>
                  <a:pt x="182" y="8"/>
                </a:lnTo>
                <a:lnTo>
                  <a:pt x="192" y="8"/>
                </a:lnTo>
                <a:lnTo>
                  <a:pt x="201" y="12"/>
                </a:lnTo>
                <a:lnTo>
                  <a:pt x="209" y="12"/>
                </a:lnTo>
                <a:lnTo>
                  <a:pt x="216" y="13"/>
                </a:lnTo>
                <a:lnTo>
                  <a:pt x="224" y="15"/>
                </a:lnTo>
                <a:lnTo>
                  <a:pt x="234" y="17"/>
                </a:lnTo>
                <a:lnTo>
                  <a:pt x="239" y="19"/>
                </a:lnTo>
                <a:lnTo>
                  <a:pt x="247" y="21"/>
                </a:lnTo>
                <a:lnTo>
                  <a:pt x="254" y="23"/>
                </a:lnTo>
                <a:lnTo>
                  <a:pt x="260" y="25"/>
                </a:lnTo>
                <a:lnTo>
                  <a:pt x="266" y="25"/>
                </a:lnTo>
                <a:lnTo>
                  <a:pt x="270" y="27"/>
                </a:lnTo>
                <a:lnTo>
                  <a:pt x="273" y="27"/>
                </a:lnTo>
                <a:lnTo>
                  <a:pt x="279" y="29"/>
                </a:lnTo>
                <a:lnTo>
                  <a:pt x="283" y="31"/>
                </a:lnTo>
                <a:lnTo>
                  <a:pt x="285" y="32"/>
                </a:lnTo>
                <a:lnTo>
                  <a:pt x="279" y="44"/>
                </a:lnTo>
                <a:lnTo>
                  <a:pt x="277" y="44"/>
                </a:lnTo>
                <a:lnTo>
                  <a:pt x="273" y="42"/>
                </a:lnTo>
                <a:lnTo>
                  <a:pt x="268" y="42"/>
                </a:lnTo>
                <a:lnTo>
                  <a:pt x="260" y="40"/>
                </a:lnTo>
                <a:lnTo>
                  <a:pt x="251" y="38"/>
                </a:lnTo>
                <a:lnTo>
                  <a:pt x="241" y="36"/>
                </a:lnTo>
                <a:lnTo>
                  <a:pt x="235" y="34"/>
                </a:lnTo>
                <a:lnTo>
                  <a:pt x="230" y="34"/>
                </a:lnTo>
                <a:lnTo>
                  <a:pt x="224" y="32"/>
                </a:lnTo>
                <a:lnTo>
                  <a:pt x="218" y="32"/>
                </a:lnTo>
                <a:lnTo>
                  <a:pt x="213" y="31"/>
                </a:lnTo>
                <a:lnTo>
                  <a:pt x="207" y="31"/>
                </a:lnTo>
                <a:lnTo>
                  <a:pt x="201" y="29"/>
                </a:lnTo>
                <a:lnTo>
                  <a:pt x="196" y="29"/>
                </a:lnTo>
                <a:lnTo>
                  <a:pt x="190" y="27"/>
                </a:lnTo>
                <a:lnTo>
                  <a:pt x="182" y="27"/>
                </a:lnTo>
                <a:lnTo>
                  <a:pt x="178" y="25"/>
                </a:lnTo>
                <a:lnTo>
                  <a:pt x="173" y="25"/>
                </a:lnTo>
                <a:lnTo>
                  <a:pt x="167" y="23"/>
                </a:lnTo>
                <a:lnTo>
                  <a:pt x="163" y="23"/>
                </a:lnTo>
                <a:lnTo>
                  <a:pt x="158" y="21"/>
                </a:lnTo>
                <a:lnTo>
                  <a:pt x="154" y="21"/>
                </a:lnTo>
                <a:lnTo>
                  <a:pt x="148" y="19"/>
                </a:lnTo>
                <a:lnTo>
                  <a:pt x="142" y="19"/>
                </a:lnTo>
                <a:lnTo>
                  <a:pt x="144" y="48"/>
                </a:lnTo>
                <a:lnTo>
                  <a:pt x="110" y="15"/>
                </a:lnTo>
                <a:lnTo>
                  <a:pt x="118" y="48"/>
                </a:lnTo>
                <a:lnTo>
                  <a:pt x="83" y="21"/>
                </a:lnTo>
                <a:lnTo>
                  <a:pt x="91" y="48"/>
                </a:lnTo>
                <a:lnTo>
                  <a:pt x="59" y="29"/>
                </a:lnTo>
                <a:lnTo>
                  <a:pt x="57" y="29"/>
                </a:lnTo>
                <a:lnTo>
                  <a:pt x="53" y="31"/>
                </a:lnTo>
                <a:lnTo>
                  <a:pt x="49" y="31"/>
                </a:lnTo>
                <a:lnTo>
                  <a:pt x="43" y="34"/>
                </a:lnTo>
                <a:lnTo>
                  <a:pt x="38" y="36"/>
                </a:lnTo>
                <a:lnTo>
                  <a:pt x="32" y="38"/>
                </a:lnTo>
                <a:lnTo>
                  <a:pt x="26" y="42"/>
                </a:lnTo>
                <a:lnTo>
                  <a:pt x="23" y="44"/>
                </a:lnTo>
                <a:lnTo>
                  <a:pt x="15" y="50"/>
                </a:lnTo>
                <a:lnTo>
                  <a:pt x="7" y="55"/>
                </a:lnTo>
                <a:lnTo>
                  <a:pt x="4" y="59"/>
                </a:lnTo>
                <a:lnTo>
                  <a:pt x="2" y="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IN"/>
          </a:p>
        </p:txBody>
      </p:sp>
      <p:pic>
        <p:nvPicPr>
          <p:cNvPr id="10" name="Picture 9" descr="Cover-6Ed"/>
          <p:cNvPicPr>
            <a:picLocks noChangeAspect="1" noChangeArrowheads="1"/>
          </p:cNvPicPr>
          <p:nvPr userDrawn="1"/>
        </p:nvPicPr>
        <p:blipFill>
          <a:blip r:embed="rId15"/>
          <a:stretch>
            <a:fillRect/>
          </a:stretch>
        </p:blipFill>
        <p:spPr bwMode="auto">
          <a:xfrm>
            <a:off x="0" y="0"/>
            <a:ext cx="812345" cy="1037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6"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7" r:id="rId13"/>
  </p:sldLayoutIdLst>
  <p:txStyles>
    <p:titleStyle>
      <a:lvl1pPr algn="ctr" rtl="0" eaLnBrk="0" fontAlgn="base" hangingPunct="0">
        <a:spcBef>
          <a:spcPct val="0"/>
        </a:spcBef>
        <a:spcAft>
          <a:spcPct val="0"/>
        </a:spcAft>
        <a:defRPr kumimoji="1" sz="2800" b="1">
          <a:solidFill>
            <a:srgbClr val="002060"/>
          </a:solidFill>
          <a:effectLst>
            <a:outerShdw blurRad="38100" dist="38100" dir="2700000" algn="tl">
              <a:srgbClr val="DDDDDD"/>
            </a:outerShdw>
          </a:effectLst>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kumimoji="1" sz="3200" b="1">
          <a:solidFill>
            <a:schemeClr val="tx2"/>
          </a:solidFill>
          <a:effectLst>
            <a:outerShdw blurRad="38100" dist="38100" dir="2700000" algn="tl">
              <a:srgbClr val="DDDDDD"/>
            </a:outerShdw>
          </a:effectLst>
          <a:latin typeface="Helvetica" charset="0"/>
          <a:ea typeface="MS PGothic" panose="020B0600070205080204" pitchFamily="34" charset="-128"/>
          <a:cs typeface="ＭＳ Ｐゴシック" charset="0"/>
        </a:defRPr>
      </a:lvl2pPr>
      <a:lvl3pPr algn="ctr" rtl="0" eaLnBrk="0" fontAlgn="base" hangingPunct="0">
        <a:spcBef>
          <a:spcPct val="0"/>
        </a:spcBef>
        <a:spcAft>
          <a:spcPct val="0"/>
        </a:spcAft>
        <a:defRPr kumimoji="1" sz="3200" b="1">
          <a:solidFill>
            <a:schemeClr val="tx2"/>
          </a:solidFill>
          <a:effectLst>
            <a:outerShdw blurRad="38100" dist="38100" dir="2700000" algn="tl">
              <a:srgbClr val="DDDDDD"/>
            </a:outerShdw>
          </a:effectLst>
          <a:latin typeface="Helvetica" charset="0"/>
          <a:ea typeface="MS PGothic" panose="020B0600070205080204" pitchFamily="34" charset="-128"/>
          <a:cs typeface="ＭＳ Ｐゴシック" charset="0"/>
        </a:defRPr>
      </a:lvl3pPr>
      <a:lvl4pPr algn="ctr" rtl="0" eaLnBrk="0" fontAlgn="base" hangingPunct="0">
        <a:spcBef>
          <a:spcPct val="0"/>
        </a:spcBef>
        <a:spcAft>
          <a:spcPct val="0"/>
        </a:spcAft>
        <a:defRPr kumimoji="1" sz="3200" b="1">
          <a:solidFill>
            <a:schemeClr val="tx2"/>
          </a:solidFill>
          <a:effectLst>
            <a:outerShdw blurRad="38100" dist="38100" dir="2700000" algn="tl">
              <a:srgbClr val="DDDDDD"/>
            </a:outerShdw>
          </a:effectLst>
          <a:latin typeface="Helvetica" charset="0"/>
          <a:ea typeface="MS PGothic" panose="020B0600070205080204" pitchFamily="34" charset="-128"/>
          <a:cs typeface="ＭＳ Ｐゴシック" charset="0"/>
        </a:defRPr>
      </a:lvl4pPr>
      <a:lvl5pPr algn="ctr" rtl="0" eaLnBrk="0" fontAlgn="base" hangingPunct="0">
        <a:spcBef>
          <a:spcPct val="0"/>
        </a:spcBef>
        <a:spcAft>
          <a:spcPct val="0"/>
        </a:spcAft>
        <a:defRPr kumimoji="1" sz="3200" b="1">
          <a:solidFill>
            <a:schemeClr val="tx2"/>
          </a:solidFill>
          <a:effectLst>
            <a:outerShdw blurRad="38100" dist="38100" dir="2700000" algn="tl">
              <a:srgbClr val="DDDDDD"/>
            </a:outerShdw>
          </a:effectLst>
          <a:latin typeface="Helvetica" charset="0"/>
          <a:ea typeface="MS PGothic" panose="020B0600070205080204" pitchFamily="34" charset="-128"/>
          <a:cs typeface="ＭＳ Ｐゴシック" charset="0"/>
        </a:defRPr>
      </a:lvl5pPr>
      <a:lvl6pPr marL="457200" algn="ctr" rtl="0" eaLnBrk="0" fontAlgn="base" hangingPunct="0">
        <a:spcBef>
          <a:spcPct val="0"/>
        </a:spcBef>
        <a:spcAft>
          <a:spcPct val="0"/>
        </a:spcAft>
        <a:defRPr kumimoji="1" sz="3200" b="1">
          <a:solidFill>
            <a:schemeClr val="tx2"/>
          </a:solidFill>
          <a:effectLst>
            <a:outerShdw blurRad="38100" dist="38100" dir="2700000" algn="tl">
              <a:srgbClr val="DDDDDD"/>
            </a:outerShdw>
          </a:effectLst>
          <a:latin typeface="Helvetica" charset="0"/>
        </a:defRPr>
      </a:lvl6pPr>
      <a:lvl7pPr marL="914400" algn="ctr" rtl="0" eaLnBrk="0" fontAlgn="base" hangingPunct="0">
        <a:spcBef>
          <a:spcPct val="0"/>
        </a:spcBef>
        <a:spcAft>
          <a:spcPct val="0"/>
        </a:spcAft>
        <a:defRPr kumimoji="1" sz="3200" b="1">
          <a:solidFill>
            <a:schemeClr val="tx2"/>
          </a:solidFill>
          <a:effectLst>
            <a:outerShdw blurRad="38100" dist="38100" dir="2700000" algn="tl">
              <a:srgbClr val="DDDDDD"/>
            </a:outerShdw>
          </a:effectLst>
          <a:latin typeface="Helvetica" charset="0"/>
        </a:defRPr>
      </a:lvl7pPr>
      <a:lvl8pPr marL="1371600" algn="ctr" rtl="0" eaLnBrk="0" fontAlgn="base" hangingPunct="0">
        <a:spcBef>
          <a:spcPct val="0"/>
        </a:spcBef>
        <a:spcAft>
          <a:spcPct val="0"/>
        </a:spcAft>
        <a:defRPr kumimoji="1" sz="3200" b="1">
          <a:solidFill>
            <a:schemeClr val="tx2"/>
          </a:solidFill>
          <a:effectLst>
            <a:outerShdw blurRad="38100" dist="38100" dir="2700000" algn="tl">
              <a:srgbClr val="DDDDDD"/>
            </a:outerShdw>
          </a:effectLst>
          <a:latin typeface="Helvetica" charset="0"/>
        </a:defRPr>
      </a:lvl8pPr>
      <a:lvl9pPr marL="1828800" algn="ctr" rtl="0" eaLnBrk="0" fontAlgn="base" hangingPunct="0">
        <a:spcBef>
          <a:spcPct val="0"/>
        </a:spcBef>
        <a:spcAft>
          <a:spcPct val="0"/>
        </a:spcAft>
        <a:defRPr kumimoji="1" sz="3200" b="1">
          <a:solidFill>
            <a:schemeClr val="tx2"/>
          </a:solidFill>
          <a:effectLst>
            <a:outerShdw blurRad="38100" dist="38100" dir="2700000" algn="tl">
              <a:srgbClr val="DDDDDD"/>
            </a:outerShdw>
          </a:effectLst>
          <a:latin typeface="Helvetica" charset="0"/>
        </a:defRPr>
      </a:lvl9pPr>
    </p:titleStyle>
    <p:bodyStyle>
      <a:lvl1pPr marL="342900" indent="-342900" algn="l" rtl="0" eaLnBrk="0" fontAlgn="base" hangingPunct="0">
        <a:spcBef>
          <a:spcPct val="35000"/>
        </a:spcBef>
        <a:spcAft>
          <a:spcPct val="0"/>
        </a:spcAft>
        <a:buClr>
          <a:srgbClr val="002060"/>
        </a:buClr>
        <a:buSzPct val="100000"/>
        <a:buFont typeface="Monotype Sorts" pitchFamily="-65" charset="2"/>
        <a:buChar char="n"/>
        <a:defRPr kumimoji="1" sz="17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35000"/>
        </a:spcBef>
        <a:spcAft>
          <a:spcPct val="0"/>
        </a:spcAft>
        <a:buClr>
          <a:schemeClr val="folHlink"/>
        </a:buClr>
        <a:buSzPct val="90000"/>
        <a:buFont typeface="Monotype Sorts" pitchFamily="-65" charset="2"/>
        <a:buChar char="l"/>
        <a:defRPr kumimoji="1" sz="1700">
          <a:solidFill>
            <a:schemeClr val="tx1"/>
          </a:solidFill>
          <a:latin typeface="+mn-lt"/>
          <a:ea typeface="MS PGothic" panose="020B0600070205080204" pitchFamily="34" charset="-128"/>
        </a:defRPr>
      </a:lvl2pPr>
      <a:lvl3pPr marL="1085850" indent="-228600" algn="l" rtl="0" eaLnBrk="0" fontAlgn="base" hangingPunct="0">
        <a:spcBef>
          <a:spcPct val="35000"/>
        </a:spcBef>
        <a:spcAft>
          <a:spcPct val="0"/>
        </a:spcAft>
        <a:buClr>
          <a:srgbClr val="33CC33"/>
        </a:buClr>
        <a:buSzPct val="85000"/>
        <a:buFont typeface="Webdings" panose="05030102010509060703" pitchFamily="18" charset="2"/>
        <a:buChar char="4"/>
        <a:defRPr kumimoji="1" sz="1700">
          <a:solidFill>
            <a:schemeClr val="tx1"/>
          </a:solidFill>
          <a:latin typeface="+mn-lt"/>
          <a:ea typeface="MS PGothic" panose="020B0600070205080204" pitchFamily="34" charset="-128"/>
        </a:defRPr>
      </a:lvl3pPr>
      <a:lvl4pPr marL="1428750" indent="-228600" algn="l" rtl="0" eaLnBrk="0" fontAlgn="base" hangingPunct="0">
        <a:spcBef>
          <a:spcPct val="35000"/>
        </a:spcBef>
        <a:spcAft>
          <a:spcPct val="0"/>
        </a:spcAft>
        <a:buClr>
          <a:schemeClr val="hlink"/>
        </a:buClr>
        <a:buFont typeface="Times New Roman" panose="02020603050405020304" pitchFamily="18" charset="0"/>
        <a:buChar char="–"/>
        <a:defRPr kumimoji="1" sz="1700">
          <a:solidFill>
            <a:schemeClr val="tx1"/>
          </a:solidFill>
          <a:latin typeface="+mn-lt"/>
          <a:ea typeface="MS PGothic" panose="020B0600070205080204" pitchFamily="34" charset="-128"/>
        </a:defRPr>
      </a:lvl4pPr>
      <a:lvl5pPr marL="1771650" indent="-228600" algn="l" rtl="0" eaLnBrk="0" fontAlgn="base" hangingPunct="0">
        <a:spcBef>
          <a:spcPct val="35000"/>
        </a:spcBef>
        <a:spcAft>
          <a:spcPct val="0"/>
        </a:spcAft>
        <a:buClr>
          <a:schemeClr val="tx2"/>
        </a:buClr>
        <a:buSzPct val="75000"/>
        <a:buChar char="»"/>
        <a:defRPr kumimoji="1" sz="1700">
          <a:solidFill>
            <a:schemeClr val="tx1"/>
          </a:solidFill>
          <a:latin typeface="+mn-lt"/>
          <a:ea typeface="MS PGothic" panose="020B0600070205080204" pitchFamily="34" charset="-128"/>
        </a:defRPr>
      </a:lvl5pPr>
      <a:lvl6pPr marL="2228850" indent="-228600" algn="l" rtl="0" eaLnBrk="0" fontAlgn="base" hangingPunct="0">
        <a:spcBef>
          <a:spcPct val="35000"/>
        </a:spcBef>
        <a:spcAft>
          <a:spcPct val="0"/>
        </a:spcAft>
        <a:buClr>
          <a:schemeClr val="tx2"/>
        </a:buClr>
        <a:buSzPct val="75000"/>
        <a:buChar char="»"/>
        <a:defRPr kumimoji="1">
          <a:solidFill>
            <a:schemeClr val="tx1"/>
          </a:solidFill>
          <a:latin typeface="+mn-lt"/>
          <a:ea typeface="ＭＳ Ｐゴシック" charset="-128"/>
        </a:defRPr>
      </a:lvl6pPr>
      <a:lvl7pPr marL="2686050" indent="-228600" algn="l" rtl="0" eaLnBrk="0" fontAlgn="base" hangingPunct="0">
        <a:spcBef>
          <a:spcPct val="35000"/>
        </a:spcBef>
        <a:spcAft>
          <a:spcPct val="0"/>
        </a:spcAft>
        <a:buClr>
          <a:schemeClr val="tx2"/>
        </a:buClr>
        <a:buSzPct val="75000"/>
        <a:buChar char="»"/>
        <a:defRPr kumimoji="1">
          <a:solidFill>
            <a:schemeClr val="tx1"/>
          </a:solidFill>
          <a:latin typeface="+mn-lt"/>
          <a:ea typeface="ＭＳ Ｐゴシック" charset="-128"/>
        </a:defRPr>
      </a:lvl7pPr>
      <a:lvl8pPr marL="3143250" indent="-228600" algn="l" rtl="0" eaLnBrk="0" fontAlgn="base" hangingPunct="0">
        <a:spcBef>
          <a:spcPct val="35000"/>
        </a:spcBef>
        <a:spcAft>
          <a:spcPct val="0"/>
        </a:spcAft>
        <a:buClr>
          <a:schemeClr val="tx2"/>
        </a:buClr>
        <a:buSzPct val="75000"/>
        <a:buChar char="»"/>
        <a:defRPr kumimoji="1">
          <a:solidFill>
            <a:schemeClr val="tx1"/>
          </a:solidFill>
          <a:latin typeface="+mn-lt"/>
          <a:ea typeface="ＭＳ Ｐゴシック" charset="-128"/>
        </a:defRPr>
      </a:lvl8pPr>
      <a:lvl9pPr marL="3600450" indent="-228600" algn="l" rtl="0" eaLnBrk="0" fontAlgn="base" hangingPunct="0">
        <a:spcBef>
          <a:spcPct val="35000"/>
        </a:spcBef>
        <a:spcAft>
          <a:spcPct val="0"/>
        </a:spcAft>
        <a:buClr>
          <a:schemeClr val="tx2"/>
        </a:buClr>
        <a:buSzPct val="75000"/>
        <a:buChar char="»"/>
        <a:defRPr kumimoji="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1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2">
            <a:extLst>
              <a:ext uri="{FF2B5EF4-FFF2-40B4-BE49-F238E27FC236}">
                <a16:creationId xmlns="" xmlns:a16="http://schemas.microsoft.com/office/drawing/2014/main" id="{1CB68582-BBE2-4F64-8E5F-7C76410784FB}"/>
              </a:ext>
            </a:extLst>
          </p:cNvPr>
          <p:cNvSpPr>
            <a:spLocks noGrp="1" noChangeArrowheads="1"/>
          </p:cNvSpPr>
          <p:nvPr>
            <p:ph type="ctrTitle"/>
          </p:nvPr>
        </p:nvSpPr>
        <p:spPr/>
        <p:txBody>
          <a:bodyPr/>
          <a:lstStyle/>
          <a:p>
            <a:pPr>
              <a:defRPr/>
            </a:pPr>
            <a:r>
              <a:rPr lang="en-US" altLang="en-US" dirty="0" smtClean="0">
                <a:effectLst>
                  <a:outerShdw blurRad="38100" dist="38100" dir="2700000" algn="tl">
                    <a:srgbClr val="C0C0C0"/>
                  </a:outerShdw>
                </a:effectLst>
              </a:rPr>
              <a:t>Data </a:t>
            </a:r>
            <a:r>
              <a:rPr lang="en-US" altLang="en-US" dirty="0">
                <a:effectLst>
                  <a:outerShdw blurRad="38100" dist="38100" dir="2700000" algn="tl">
                    <a:srgbClr val="C0C0C0"/>
                  </a:outerShdw>
                </a:effectLst>
              </a:rPr>
              <a:t>Storage Structures</a:t>
            </a:r>
          </a:p>
        </p:txBody>
      </p:sp>
    </p:spTree>
    <p:extLst>
      <p:ext uri="{BB962C8B-B14F-4D97-AF65-F5344CB8AC3E}">
        <p14:creationId xmlns:p14="http://schemas.microsoft.com/office/powerpoint/2010/main" val="15539722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1826" name="Rectangle 2">
            <a:extLst>
              <a:ext uri="{FF2B5EF4-FFF2-40B4-BE49-F238E27FC236}">
                <a16:creationId xmlns="" xmlns:a16="http://schemas.microsoft.com/office/drawing/2014/main" id="{E63D3C7E-96EA-4A31-B122-60E5F49F34E7}"/>
              </a:ext>
            </a:extLst>
          </p:cNvPr>
          <p:cNvSpPr>
            <a:spLocks noGrp="1" noChangeArrowheads="1"/>
          </p:cNvSpPr>
          <p:nvPr>
            <p:ph type="title"/>
          </p:nvPr>
        </p:nvSpPr>
        <p:spPr/>
        <p:txBody>
          <a:bodyPr/>
          <a:lstStyle/>
          <a:p>
            <a:pPr>
              <a:defRPr/>
            </a:pPr>
            <a:r>
              <a:rPr lang="en-US" altLang="en-US">
                <a:effectLst>
                  <a:outerShdw blurRad="38100" dist="38100" dir="2700000" algn="tl">
                    <a:srgbClr val="C0C0C0"/>
                  </a:outerShdw>
                </a:effectLst>
              </a:rPr>
              <a:t>Index Evaluation Metrics</a:t>
            </a:r>
          </a:p>
        </p:txBody>
      </p:sp>
      <p:sp>
        <p:nvSpPr>
          <p:cNvPr id="11267" name="Rectangle 3">
            <a:extLst>
              <a:ext uri="{FF2B5EF4-FFF2-40B4-BE49-F238E27FC236}">
                <a16:creationId xmlns="" xmlns:a16="http://schemas.microsoft.com/office/drawing/2014/main" id="{C7764C8B-2890-4967-BE1D-831825A2EAC1}"/>
              </a:ext>
            </a:extLst>
          </p:cNvPr>
          <p:cNvSpPr>
            <a:spLocks noGrp="1" noChangeArrowheads="1"/>
          </p:cNvSpPr>
          <p:nvPr>
            <p:ph type="body" idx="1"/>
          </p:nvPr>
        </p:nvSpPr>
        <p:spPr>
          <a:xfrm>
            <a:off x="834501" y="1239116"/>
            <a:ext cx="7680236" cy="4561613"/>
          </a:xfrm>
        </p:spPr>
        <p:txBody>
          <a:bodyPr/>
          <a:lstStyle/>
          <a:p>
            <a:r>
              <a:rPr lang="en-US" altLang="en-US" dirty="0"/>
              <a:t>Access types supported efficiently.  E.g., </a:t>
            </a:r>
          </a:p>
          <a:p>
            <a:pPr lvl="1"/>
            <a:r>
              <a:rPr lang="en-US" altLang="en-US" dirty="0"/>
              <a:t>R</a:t>
            </a:r>
            <a:r>
              <a:rPr lang="en-US" altLang="en-US" dirty="0" smtClean="0"/>
              <a:t>ecords </a:t>
            </a:r>
            <a:r>
              <a:rPr lang="en-US" altLang="en-US" dirty="0"/>
              <a:t>with a specified value in the attribute</a:t>
            </a:r>
          </a:p>
          <a:p>
            <a:pPr lvl="1"/>
            <a:r>
              <a:rPr lang="en-US" altLang="en-US" dirty="0"/>
              <a:t>R</a:t>
            </a:r>
            <a:r>
              <a:rPr lang="en-US" altLang="en-US" dirty="0" smtClean="0"/>
              <a:t>ecords </a:t>
            </a:r>
            <a:r>
              <a:rPr lang="en-US" altLang="en-US" dirty="0"/>
              <a:t>with an attribute value falling in a specified range of values.</a:t>
            </a:r>
          </a:p>
          <a:p>
            <a:r>
              <a:rPr lang="en-US" altLang="en-US" dirty="0"/>
              <a:t>Access time</a:t>
            </a:r>
          </a:p>
          <a:p>
            <a:r>
              <a:rPr lang="en-US" altLang="en-US" dirty="0"/>
              <a:t>Insertion time</a:t>
            </a:r>
          </a:p>
          <a:p>
            <a:r>
              <a:rPr lang="en-US" altLang="en-US" dirty="0"/>
              <a:t>Deletion time</a:t>
            </a:r>
          </a:p>
          <a:p>
            <a:r>
              <a:rPr lang="en-US" altLang="en-US" dirty="0"/>
              <a:t>Space overhead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3874" name="Rectangle 2">
            <a:extLst>
              <a:ext uri="{FF2B5EF4-FFF2-40B4-BE49-F238E27FC236}">
                <a16:creationId xmlns="" xmlns:a16="http://schemas.microsoft.com/office/drawing/2014/main" id="{A471252C-098C-486A-8E72-7C38AC42B3C3}"/>
              </a:ext>
            </a:extLst>
          </p:cNvPr>
          <p:cNvSpPr>
            <a:spLocks noGrp="1" noChangeArrowheads="1"/>
          </p:cNvSpPr>
          <p:nvPr>
            <p:ph type="title"/>
          </p:nvPr>
        </p:nvSpPr>
        <p:spPr/>
        <p:txBody>
          <a:bodyPr/>
          <a:lstStyle/>
          <a:p>
            <a:pPr>
              <a:defRPr/>
            </a:pPr>
            <a:r>
              <a:rPr lang="en-US" altLang="en-US">
                <a:effectLst>
                  <a:outerShdw blurRad="38100" dist="38100" dir="2700000" algn="tl">
                    <a:srgbClr val="C0C0C0"/>
                  </a:outerShdw>
                </a:effectLst>
              </a:rPr>
              <a:t>Ordered Indices</a:t>
            </a:r>
          </a:p>
        </p:txBody>
      </p:sp>
      <p:sp>
        <p:nvSpPr>
          <p:cNvPr id="1103875" name="Rectangle 3">
            <a:extLst>
              <a:ext uri="{FF2B5EF4-FFF2-40B4-BE49-F238E27FC236}">
                <a16:creationId xmlns="" xmlns:a16="http://schemas.microsoft.com/office/drawing/2014/main" id="{9A931772-41AD-40F7-93E4-14F5D2068315}"/>
              </a:ext>
            </a:extLst>
          </p:cNvPr>
          <p:cNvSpPr>
            <a:spLocks noGrp="1" noChangeArrowheads="1"/>
          </p:cNvSpPr>
          <p:nvPr>
            <p:ph type="body" idx="1"/>
          </p:nvPr>
        </p:nvSpPr>
        <p:spPr>
          <a:xfrm>
            <a:off x="843380" y="1169479"/>
            <a:ext cx="7457242" cy="4876800"/>
          </a:xfrm>
        </p:spPr>
        <p:txBody>
          <a:bodyPr/>
          <a:lstStyle/>
          <a:p>
            <a:r>
              <a:rPr lang="en-US" altLang="en-US" dirty="0"/>
              <a:t>In an </a:t>
            </a:r>
            <a:r>
              <a:rPr lang="en-US" altLang="en-US" b="1" dirty="0">
                <a:solidFill>
                  <a:srgbClr val="002060"/>
                </a:solidFill>
              </a:rPr>
              <a:t>ordered index</a:t>
            </a:r>
            <a:r>
              <a:rPr lang="en-US" altLang="en-US" b="1" dirty="0"/>
              <a:t>, </a:t>
            </a:r>
            <a:r>
              <a:rPr lang="en-US" altLang="en-US" dirty="0"/>
              <a:t>index entries are stored sorted on the search key value.  </a:t>
            </a:r>
          </a:p>
          <a:p>
            <a:r>
              <a:rPr lang="en-US" altLang="en-US" b="1" dirty="0">
                <a:solidFill>
                  <a:srgbClr val="002060"/>
                </a:solidFill>
              </a:rPr>
              <a:t>Clustering index</a:t>
            </a:r>
            <a:r>
              <a:rPr lang="en-US" altLang="en-US" b="1" dirty="0"/>
              <a:t>: </a:t>
            </a:r>
            <a:r>
              <a:rPr lang="en-US" altLang="en-US" dirty="0"/>
              <a:t>in a sequentially ordered file, the index whose search key specifies the sequential order of the file.</a:t>
            </a:r>
          </a:p>
          <a:p>
            <a:pPr lvl="1"/>
            <a:r>
              <a:rPr lang="en-US" altLang="en-US" dirty="0"/>
              <a:t>Also called </a:t>
            </a:r>
            <a:r>
              <a:rPr lang="en-US" altLang="en-US" b="1" dirty="0">
                <a:solidFill>
                  <a:srgbClr val="002060"/>
                </a:solidFill>
              </a:rPr>
              <a:t>primary index</a:t>
            </a:r>
            <a:endParaRPr lang="en-US" altLang="en-US" dirty="0">
              <a:solidFill>
                <a:srgbClr val="002060"/>
              </a:solidFill>
            </a:endParaRPr>
          </a:p>
          <a:p>
            <a:pPr lvl="1"/>
            <a:r>
              <a:rPr lang="en-US" altLang="en-US" dirty="0"/>
              <a:t>The search key of a primary index is usually but not necessarily the primary key.</a:t>
            </a:r>
          </a:p>
          <a:p>
            <a:r>
              <a:rPr lang="en-US" altLang="en-US" b="1" dirty="0">
                <a:solidFill>
                  <a:srgbClr val="002060"/>
                </a:solidFill>
              </a:rPr>
              <a:t>Secondary index</a:t>
            </a:r>
            <a:r>
              <a:rPr lang="en-US" altLang="en-US" dirty="0"/>
              <a:t>:</a:t>
            </a:r>
            <a:r>
              <a:rPr lang="en-US" altLang="en-US" b="1" dirty="0"/>
              <a:t> </a:t>
            </a:r>
            <a:r>
              <a:rPr lang="en-US" altLang="en-US" dirty="0"/>
              <a:t>an index whose search key specifies an order different from the sequential order of the file.  Also called </a:t>
            </a:r>
            <a:br>
              <a:rPr lang="en-US" altLang="en-US" dirty="0"/>
            </a:br>
            <a:r>
              <a:rPr lang="en-US" altLang="en-US" b="1" dirty="0" err="1">
                <a:solidFill>
                  <a:srgbClr val="002060"/>
                </a:solidFill>
              </a:rPr>
              <a:t>nonclustering</a:t>
            </a:r>
            <a:r>
              <a:rPr lang="en-US" altLang="en-US" b="1" dirty="0">
                <a:solidFill>
                  <a:srgbClr val="002060"/>
                </a:solidFill>
              </a:rPr>
              <a:t> index</a:t>
            </a:r>
            <a:r>
              <a:rPr lang="en-US" altLang="en-US" b="1" dirty="0"/>
              <a:t>.</a:t>
            </a:r>
            <a:endParaRPr lang="en-US" altLang="en-US" dirty="0"/>
          </a:p>
          <a:p>
            <a:r>
              <a:rPr lang="en-US" altLang="en-US" b="1" dirty="0">
                <a:solidFill>
                  <a:srgbClr val="002060"/>
                </a:solidFill>
              </a:rPr>
              <a:t>Index-sequential file</a:t>
            </a:r>
            <a:r>
              <a:rPr lang="en-US" altLang="en-US" b="1" dirty="0"/>
              <a:t>:</a:t>
            </a:r>
            <a:r>
              <a:rPr lang="en-US" altLang="en-US" dirty="0"/>
              <a:t> sequential file ordered on a search key, with a clustering index on the search key.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1038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10387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0387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03875">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103875">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1038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22" name="Rectangle 2">
            <a:extLst>
              <a:ext uri="{FF2B5EF4-FFF2-40B4-BE49-F238E27FC236}">
                <a16:creationId xmlns="" xmlns:a16="http://schemas.microsoft.com/office/drawing/2014/main" id="{69C9745A-37B7-4F0E-A3B3-2DAF58FB2FD8}"/>
              </a:ext>
            </a:extLst>
          </p:cNvPr>
          <p:cNvSpPr>
            <a:spLocks noGrp="1" noChangeArrowheads="1"/>
          </p:cNvSpPr>
          <p:nvPr>
            <p:ph type="title"/>
          </p:nvPr>
        </p:nvSpPr>
        <p:spPr/>
        <p:txBody>
          <a:bodyPr/>
          <a:lstStyle/>
          <a:p>
            <a:pPr>
              <a:defRPr/>
            </a:pPr>
            <a:r>
              <a:rPr lang="en-US" altLang="en-US">
                <a:effectLst>
                  <a:outerShdw blurRad="38100" dist="38100" dir="2700000" algn="tl">
                    <a:srgbClr val="C0C0C0"/>
                  </a:outerShdw>
                </a:effectLst>
              </a:rPr>
              <a:t>Dense Index Files</a:t>
            </a:r>
          </a:p>
        </p:txBody>
      </p:sp>
      <p:sp>
        <p:nvSpPr>
          <p:cNvPr id="15363" name="Rectangle 3">
            <a:extLst>
              <a:ext uri="{FF2B5EF4-FFF2-40B4-BE49-F238E27FC236}">
                <a16:creationId xmlns="" xmlns:a16="http://schemas.microsoft.com/office/drawing/2014/main" id="{BAF8129C-3EED-4426-9DD8-3F433D6DF7D4}"/>
              </a:ext>
            </a:extLst>
          </p:cNvPr>
          <p:cNvSpPr>
            <a:spLocks noGrp="1" noChangeArrowheads="1"/>
          </p:cNvSpPr>
          <p:nvPr>
            <p:ph type="body" idx="1"/>
          </p:nvPr>
        </p:nvSpPr>
        <p:spPr>
          <a:xfrm>
            <a:off x="814388" y="1093788"/>
            <a:ext cx="7661275" cy="1165225"/>
          </a:xfrm>
        </p:spPr>
        <p:txBody>
          <a:bodyPr/>
          <a:lstStyle/>
          <a:p>
            <a:r>
              <a:rPr lang="en-US" altLang="en-US" b="1" dirty="0">
                <a:solidFill>
                  <a:srgbClr val="002060"/>
                </a:solidFill>
              </a:rPr>
              <a:t>Dense index</a:t>
            </a:r>
            <a:r>
              <a:rPr lang="en-US" altLang="en-US" dirty="0">
                <a:solidFill>
                  <a:srgbClr val="002060"/>
                </a:solidFill>
              </a:rPr>
              <a:t> </a:t>
            </a:r>
            <a:r>
              <a:rPr lang="en-US" altLang="en-US" dirty="0"/>
              <a:t>— Index record appears for every search-key value in the file. </a:t>
            </a:r>
          </a:p>
          <a:p>
            <a:r>
              <a:rPr lang="en-US" altLang="en-US" dirty="0"/>
              <a:t>E.g. index on </a:t>
            </a:r>
            <a:r>
              <a:rPr lang="en-US" altLang="en-US" i="1" dirty="0"/>
              <a:t>ID</a:t>
            </a:r>
            <a:r>
              <a:rPr lang="en-US" altLang="en-US" dirty="0"/>
              <a:t> attribute of </a:t>
            </a:r>
            <a:r>
              <a:rPr lang="en-US" altLang="en-US" i="1" dirty="0"/>
              <a:t>instructor</a:t>
            </a:r>
            <a:r>
              <a:rPr lang="en-US" altLang="en-US" dirty="0"/>
              <a:t> relation </a:t>
            </a:r>
          </a:p>
        </p:txBody>
      </p:sp>
      <p:pic>
        <p:nvPicPr>
          <p:cNvPr id="15364" name="Picture 8">
            <a:extLst>
              <a:ext uri="{FF2B5EF4-FFF2-40B4-BE49-F238E27FC236}">
                <a16:creationId xmlns="" xmlns:a16="http://schemas.microsoft.com/office/drawing/2014/main" id="{710620EF-3A3A-4679-B2D8-8E62EC03AE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7370" y="2290436"/>
            <a:ext cx="6700837" cy="3254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9394" name="Rectangle 2">
            <a:extLst>
              <a:ext uri="{FF2B5EF4-FFF2-40B4-BE49-F238E27FC236}">
                <a16:creationId xmlns="" xmlns:a16="http://schemas.microsoft.com/office/drawing/2014/main" id="{A0AC463D-5BF0-4013-9522-A5AD19E7A614}"/>
              </a:ext>
            </a:extLst>
          </p:cNvPr>
          <p:cNvSpPr>
            <a:spLocks noGrp="1" noChangeArrowheads="1"/>
          </p:cNvSpPr>
          <p:nvPr>
            <p:ph type="title"/>
          </p:nvPr>
        </p:nvSpPr>
        <p:spPr/>
        <p:txBody>
          <a:bodyPr/>
          <a:lstStyle/>
          <a:p>
            <a:pPr>
              <a:defRPr/>
            </a:pPr>
            <a:r>
              <a:rPr lang="en-US" altLang="en-US">
                <a:effectLst>
                  <a:outerShdw blurRad="38100" dist="38100" dir="2700000" algn="tl">
                    <a:srgbClr val="C0C0C0"/>
                  </a:outerShdw>
                </a:effectLst>
              </a:rPr>
              <a:t>Dense Index Files (Cont.)</a:t>
            </a:r>
          </a:p>
        </p:txBody>
      </p:sp>
      <p:sp>
        <p:nvSpPr>
          <p:cNvPr id="17411" name="Rectangle 3">
            <a:extLst>
              <a:ext uri="{FF2B5EF4-FFF2-40B4-BE49-F238E27FC236}">
                <a16:creationId xmlns="" xmlns:a16="http://schemas.microsoft.com/office/drawing/2014/main" id="{972A41FD-6D01-4D50-86B9-6E628B8C7744}"/>
              </a:ext>
            </a:extLst>
          </p:cNvPr>
          <p:cNvSpPr>
            <a:spLocks noGrp="1" noChangeArrowheads="1"/>
          </p:cNvSpPr>
          <p:nvPr>
            <p:ph type="body" idx="1"/>
          </p:nvPr>
        </p:nvSpPr>
        <p:spPr>
          <a:xfrm>
            <a:off x="814388" y="1093788"/>
            <a:ext cx="7661275" cy="966787"/>
          </a:xfrm>
        </p:spPr>
        <p:txBody>
          <a:bodyPr/>
          <a:lstStyle/>
          <a:p>
            <a:r>
              <a:rPr lang="en-US" altLang="en-US" dirty="0"/>
              <a:t>Dense index on </a:t>
            </a:r>
            <a:r>
              <a:rPr lang="en-US" altLang="en-US" i="1" dirty="0"/>
              <a:t>dept_name</a:t>
            </a:r>
            <a:r>
              <a:rPr lang="en-US" altLang="en-US" dirty="0"/>
              <a:t>, with </a:t>
            </a:r>
            <a:r>
              <a:rPr lang="en-US" altLang="en-US" i="1" dirty="0"/>
              <a:t>instructor </a:t>
            </a:r>
            <a:r>
              <a:rPr lang="en-US" altLang="en-US" dirty="0"/>
              <a:t>file sorted on </a:t>
            </a:r>
            <a:r>
              <a:rPr lang="en-US" altLang="en-US" i="1" dirty="0"/>
              <a:t>dept_name</a:t>
            </a:r>
            <a:endParaRPr lang="en-US" altLang="en-US" dirty="0"/>
          </a:p>
        </p:txBody>
      </p:sp>
      <p:pic>
        <p:nvPicPr>
          <p:cNvPr id="17412" name="Picture 7">
            <a:extLst>
              <a:ext uri="{FF2B5EF4-FFF2-40B4-BE49-F238E27FC236}">
                <a16:creationId xmlns="" xmlns:a16="http://schemas.microsoft.com/office/drawing/2014/main" id="{6206C307-EB8B-44EE-BC03-F42F67E293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4467" y="1672167"/>
            <a:ext cx="7081838" cy="2944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7970" name="Rectangle 2">
            <a:extLst>
              <a:ext uri="{FF2B5EF4-FFF2-40B4-BE49-F238E27FC236}">
                <a16:creationId xmlns="" xmlns:a16="http://schemas.microsoft.com/office/drawing/2014/main" id="{D16DB98C-5073-42B4-BF88-0C454293884F}"/>
              </a:ext>
            </a:extLst>
          </p:cNvPr>
          <p:cNvSpPr>
            <a:spLocks noGrp="1" noChangeArrowheads="1"/>
          </p:cNvSpPr>
          <p:nvPr>
            <p:ph type="title"/>
          </p:nvPr>
        </p:nvSpPr>
        <p:spPr/>
        <p:txBody>
          <a:bodyPr/>
          <a:lstStyle/>
          <a:p>
            <a:pPr>
              <a:defRPr/>
            </a:pPr>
            <a:r>
              <a:rPr lang="en-US" altLang="en-US">
                <a:effectLst>
                  <a:outerShdw blurRad="38100" dist="38100" dir="2700000" algn="tl">
                    <a:srgbClr val="C0C0C0"/>
                  </a:outerShdw>
                </a:effectLst>
              </a:rPr>
              <a:t>Sparse Index Files</a:t>
            </a:r>
          </a:p>
        </p:txBody>
      </p:sp>
      <p:sp>
        <p:nvSpPr>
          <p:cNvPr id="19459" name="Rectangle 3">
            <a:extLst>
              <a:ext uri="{FF2B5EF4-FFF2-40B4-BE49-F238E27FC236}">
                <a16:creationId xmlns="" xmlns:a16="http://schemas.microsoft.com/office/drawing/2014/main" id="{AEC30A03-5B48-4877-BFDE-46B4DC9354F2}"/>
              </a:ext>
            </a:extLst>
          </p:cNvPr>
          <p:cNvSpPr>
            <a:spLocks noGrp="1" noChangeArrowheads="1"/>
          </p:cNvSpPr>
          <p:nvPr>
            <p:ph type="body" idx="1"/>
          </p:nvPr>
        </p:nvSpPr>
        <p:spPr>
          <a:xfrm>
            <a:off x="814388" y="1093788"/>
            <a:ext cx="7432675" cy="2495550"/>
          </a:xfrm>
        </p:spPr>
        <p:txBody>
          <a:bodyPr/>
          <a:lstStyle/>
          <a:p>
            <a:r>
              <a:rPr lang="en-US" altLang="en-US" b="1" dirty="0">
                <a:solidFill>
                  <a:srgbClr val="002060"/>
                </a:solidFill>
              </a:rPr>
              <a:t>Sparse Index</a:t>
            </a:r>
            <a:r>
              <a:rPr lang="en-US" altLang="en-US" dirty="0"/>
              <a:t>:  contains index records for only some search-key values.</a:t>
            </a:r>
          </a:p>
          <a:p>
            <a:pPr lvl="1"/>
            <a:r>
              <a:rPr lang="en-US" altLang="en-US" dirty="0"/>
              <a:t>Applicable when records are sequentially ordered on search-key</a:t>
            </a:r>
          </a:p>
          <a:p>
            <a:r>
              <a:rPr lang="en-US" altLang="en-US" dirty="0"/>
              <a:t>To locate a record with search-key value </a:t>
            </a:r>
            <a:r>
              <a:rPr lang="en-US" altLang="en-US" i="1" dirty="0"/>
              <a:t>K</a:t>
            </a:r>
            <a:r>
              <a:rPr lang="en-US" altLang="en-US" dirty="0"/>
              <a:t> we:</a:t>
            </a:r>
          </a:p>
          <a:p>
            <a:pPr lvl="1"/>
            <a:r>
              <a:rPr lang="en-US" altLang="en-US" dirty="0"/>
              <a:t>Find index record with largest search-key value &lt; </a:t>
            </a:r>
            <a:r>
              <a:rPr lang="en-US" altLang="en-US" i="1" dirty="0"/>
              <a:t>K</a:t>
            </a:r>
            <a:endParaRPr lang="en-US" altLang="en-US" dirty="0"/>
          </a:p>
          <a:p>
            <a:pPr lvl="1"/>
            <a:r>
              <a:rPr lang="en-US" altLang="en-US" dirty="0"/>
              <a:t>Search file sequentially starting at the record to which the index record points</a:t>
            </a:r>
          </a:p>
        </p:txBody>
      </p:sp>
      <p:pic>
        <p:nvPicPr>
          <p:cNvPr id="19460" name="Picture 7">
            <a:extLst>
              <a:ext uri="{FF2B5EF4-FFF2-40B4-BE49-F238E27FC236}">
                <a16:creationId xmlns="" xmlns:a16="http://schemas.microsoft.com/office/drawing/2014/main" id="{4CA72F48-2A38-43A9-866F-F0DC188821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4322" y="3489323"/>
            <a:ext cx="6078598" cy="2797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3490" name="Rectangle 2">
            <a:extLst>
              <a:ext uri="{FF2B5EF4-FFF2-40B4-BE49-F238E27FC236}">
                <a16:creationId xmlns="" xmlns:a16="http://schemas.microsoft.com/office/drawing/2014/main" id="{24121C46-A7F8-4C85-B0FA-844931DCBE37}"/>
              </a:ext>
            </a:extLst>
          </p:cNvPr>
          <p:cNvSpPr>
            <a:spLocks noGrp="1" noChangeArrowheads="1"/>
          </p:cNvSpPr>
          <p:nvPr>
            <p:ph type="title"/>
          </p:nvPr>
        </p:nvSpPr>
        <p:spPr/>
        <p:txBody>
          <a:bodyPr/>
          <a:lstStyle/>
          <a:p>
            <a:pPr>
              <a:defRPr/>
            </a:pPr>
            <a:r>
              <a:rPr lang="en-US" altLang="en-US">
                <a:effectLst>
                  <a:outerShdw blurRad="38100" dist="38100" dir="2700000" algn="tl">
                    <a:srgbClr val="C0C0C0"/>
                  </a:outerShdw>
                </a:effectLst>
              </a:rPr>
              <a:t>Sparse Index Files (Cont.)</a:t>
            </a:r>
          </a:p>
        </p:txBody>
      </p:sp>
      <p:sp>
        <p:nvSpPr>
          <p:cNvPr id="21507" name="Rectangle 3">
            <a:extLst>
              <a:ext uri="{FF2B5EF4-FFF2-40B4-BE49-F238E27FC236}">
                <a16:creationId xmlns="" xmlns:a16="http://schemas.microsoft.com/office/drawing/2014/main" id="{1497FC95-73F7-4D82-B58B-073729F719AC}"/>
              </a:ext>
            </a:extLst>
          </p:cNvPr>
          <p:cNvSpPr>
            <a:spLocks noGrp="1" noChangeArrowheads="1"/>
          </p:cNvSpPr>
          <p:nvPr>
            <p:ph type="body" idx="1"/>
          </p:nvPr>
        </p:nvSpPr>
        <p:spPr>
          <a:xfrm>
            <a:off x="861133" y="1193804"/>
            <a:ext cx="8282867" cy="5192712"/>
          </a:xfrm>
        </p:spPr>
        <p:txBody>
          <a:bodyPr/>
          <a:lstStyle/>
          <a:p>
            <a:r>
              <a:rPr lang="en-US" altLang="en-US" dirty="0"/>
              <a:t>Compared to dense indices:</a:t>
            </a:r>
          </a:p>
          <a:p>
            <a:pPr lvl="1"/>
            <a:r>
              <a:rPr lang="en-US" altLang="en-US" dirty="0"/>
              <a:t>Less space and less maintenance overhead for insertions and deletions.</a:t>
            </a:r>
          </a:p>
          <a:p>
            <a:pPr lvl="1"/>
            <a:r>
              <a:rPr lang="en-US" altLang="en-US" dirty="0"/>
              <a:t>Generally slower than dense index for locating records.</a:t>
            </a:r>
          </a:p>
          <a:p>
            <a:r>
              <a:rPr lang="en-US" altLang="en-US" b="1" dirty="0"/>
              <a:t>Good tradeoff</a:t>
            </a:r>
            <a:r>
              <a:rPr lang="en-US" altLang="en-US" dirty="0"/>
              <a:t>: </a:t>
            </a:r>
          </a:p>
          <a:p>
            <a:pPr lvl="1"/>
            <a:r>
              <a:rPr lang="en-US" altLang="en-US" dirty="0"/>
              <a:t>for clustered index: sparse index with an index entry for every block in file, corresponding to least search-key value in the block.</a:t>
            </a:r>
            <a:br>
              <a:rPr lang="en-US" altLang="en-US" dirty="0"/>
            </a:br>
            <a:r>
              <a:rPr lang="en-US" altLang="en-US" dirty="0"/>
              <a:t/>
            </a:r>
            <a:br>
              <a:rPr lang="en-US" altLang="en-US" dirty="0"/>
            </a:br>
            <a:r>
              <a:rPr lang="en-US" altLang="en-US" dirty="0"/>
              <a:t/>
            </a:r>
            <a:br>
              <a:rPr lang="en-US" altLang="en-US" dirty="0"/>
            </a:br>
            <a:r>
              <a:rPr lang="en-US" altLang="en-US" dirty="0"/>
              <a:t/>
            </a:r>
            <a:br>
              <a:rPr lang="en-US" altLang="en-US" dirty="0"/>
            </a:br>
            <a:r>
              <a:rPr lang="en-US" altLang="en-US" dirty="0"/>
              <a:t/>
            </a:r>
            <a:br>
              <a:rPr lang="en-US" altLang="en-US" dirty="0"/>
            </a:br>
            <a:r>
              <a:rPr lang="en-US" altLang="en-US" dirty="0"/>
              <a:t/>
            </a:r>
            <a:br>
              <a:rPr lang="en-US" altLang="en-US" dirty="0"/>
            </a:br>
            <a:r>
              <a:rPr lang="en-US" altLang="en-US" dirty="0"/>
              <a:t/>
            </a:r>
            <a:br>
              <a:rPr lang="en-US" altLang="en-US" dirty="0"/>
            </a:br>
            <a:r>
              <a:rPr lang="en-US" altLang="en-US" dirty="0"/>
              <a:t/>
            </a:r>
            <a:br>
              <a:rPr lang="en-US" altLang="en-US" dirty="0"/>
            </a:br>
            <a:r>
              <a:rPr lang="en-US" altLang="en-US" dirty="0"/>
              <a:t/>
            </a:r>
            <a:br>
              <a:rPr lang="en-US" altLang="en-US" dirty="0"/>
            </a:br>
            <a:r>
              <a:rPr lang="en-US" altLang="en-US" dirty="0"/>
              <a:t/>
            </a:r>
            <a:br>
              <a:rPr lang="en-US" altLang="en-US" dirty="0"/>
            </a:br>
            <a:endParaRPr lang="en-US" altLang="en-US" dirty="0"/>
          </a:p>
          <a:p>
            <a:pPr lvl="1"/>
            <a:r>
              <a:rPr lang="en-US" altLang="en-US" dirty="0"/>
              <a:t>For </a:t>
            </a:r>
            <a:r>
              <a:rPr lang="en-US" altLang="en-US" dirty="0" err="1"/>
              <a:t>unclustered</a:t>
            </a:r>
            <a:r>
              <a:rPr lang="en-US" altLang="en-US" dirty="0"/>
              <a:t> index: sparse index on top of dense index (multilevel index)</a:t>
            </a:r>
          </a:p>
        </p:txBody>
      </p:sp>
      <p:grpSp>
        <p:nvGrpSpPr>
          <p:cNvPr id="5" name="Group 4">
            <a:extLst>
              <a:ext uri="{FF2B5EF4-FFF2-40B4-BE49-F238E27FC236}">
                <a16:creationId xmlns="" xmlns:a16="http://schemas.microsoft.com/office/drawing/2014/main" id="{1BDE9D94-E986-4FDA-B2F6-B47DE62C9308}"/>
              </a:ext>
            </a:extLst>
          </p:cNvPr>
          <p:cNvGrpSpPr/>
          <p:nvPr/>
        </p:nvGrpSpPr>
        <p:grpSpPr>
          <a:xfrm>
            <a:off x="2743200" y="3414711"/>
            <a:ext cx="2504405" cy="2239959"/>
            <a:chOff x="2465294" y="3429000"/>
            <a:chExt cx="2782312" cy="2568575"/>
          </a:xfrm>
        </p:grpSpPr>
        <p:pic>
          <p:nvPicPr>
            <p:cNvPr id="3" name="Graphic 2">
              <a:extLst>
                <a:ext uri="{FF2B5EF4-FFF2-40B4-BE49-F238E27FC236}">
                  <a16:creationId xmlns="" xmlns:a16="http://schemas.microsoft.com/office/drawing/2014/main" id="{816BB815-C486-41E2-8B5C-0756C1851E3A}"/>
                </a:ext>
              </a:extLst>
            </p:cNvPr>
            <p:cNvPicPr>
              <a:picLocks noChangeAspect="1"/>
            </p:cNvPicPr>
            <p:nvPr/>
          </p:nvPicPr>
          <p:blipFill rotWithShape="1">
            <a:blip r:embed="rId3">
              <a:extLst>
                <a:ext uri="{96DAC541-7B7A-43D3-8B79-37D633B846F1}">
                  <asvg:svgBlip xmlns:asvg="http://schemas.microsoft.com/office/drawing/2016/SVG/main" xmlns="" r:embed="rId4"/>
                </a:ext>
              </a:extLst>
            </a:blip>
            <a:srcRect l="39022" t="-6" r="-1376" b="53812"/>
            <a:stretch/>
          </p:blipFill>
          <p:spPr>
            <a:xfrm>
              <a:off x="2528392" y="3429000"/>
              <a:ext cx="2719214" cy="2441743"/>
            </a:xfrm>
            <a:prstGeom prst="rect">
              <a:avLst/>
            </a:prstGeom>
          </p:spPr>
        </p:pic>
        <p:sp>
          <p:nvSpPr>
            <p:cNvPr id="4" name="Rectangle 3">
              <a:extLst>
                <a:ext uri="{FF2B5EF4-FFF2-40B4-BE49-F238E27FC236}">
                  <a16:creationId xmlns="" xmlns:a16="http://schemas.microsoft.com/office/drawing/2014/main" id="{1C584757-4F0D-4F53-8610-649ED2931878}"/>
                </a:ext>
              </a:extLst>
            </p:cNvPr>
            <p:cNvSpPr/>
            <p:nvPr/>
          </p:nvSpPr>
          <p:spPr bwMode="auto">
            <a:xfrm>
              <a:off x="2465294" y="4649871"/>
              <a:ext cx="1147482" cy="1220872"/>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N" sz="1600" b="0" i="0" u="none" strike="noStrike" cap="none" normalizeH="0" baseline="0">
                <a:ln>
                  <a:noFill/>
                </a:ln>
                <a:solidFill>
                  <a:schemeClr val="tx1"/>
                </a:solidFill>
                <a:effectLst/>
                <a:latin typeface="Helvetica" charset="0"/>
              </a:endParaRPr>
            </a:p>
          </p:txBody>
        </p:sp>
        <p:sp>
          <p:nvSpPr>
            <p:cNvPr id="11" name="Rectangle 10">
              <a:extLst>
                <a:ext uri="{FF2B5EF4-FFF2-40B4-BE49-F238E27FC236}">
                  <a16:creationId xmlns="" xmlns:a16="http://schemas.microsoft.com/office/drawing/2014/main" id="{3CA78095-0A25-48F9-9B32-1E9D76A9734D}"/>
                </a:ext>
              </a:extLst>
            </p:cNvPr>
            <p:cNvSpPr/>
            <p:nvPr/>
          </p:nvSpPr>
          <p:spPr bwMode="auto">
            <a:xfrm>
              <a:off x="3357627" y="5333999"/>
              <a:ext cx="636494" cy="663576"/>
            </a:xfrm>
            <a:prstGeom prst="rect">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N" sz="1600" b="0" i="0" u="none" strike="noStrike" cap="none" normalizeH="0" baseline="0">
                <a:ln>
                  <a:noFill/>
                </a:ln>
                <a:solidFill>
                  <a:schemeClr val="tx1"/>
                </a:solidFill>
                <a:effectLst/>
                <a:latin typeface="Helvetica" charset="0"/>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5778" name="Rectangle 2">
            <a:extLst>
              <a:ext uri="{FF2B5EF4-FFF2-40B4-BE49-F238E27FC236}">
                <a16:creationId xmlns="" xmlns:a16="http://schemas.microsoft.com/office/drawing/2014/main" id="{71DBFB25-C332-4E15-B164-4E01F5530593}"/>
              </a:ext>
            </a:extLst>
          </p:cNvPr>
          <p:cNvSpPr>
            <a:spLocks noGrp="1" noChangeArrowheads="1"/>
          </p:cNvSpPr>
          <p:nvPr>
            <p:ph type="title"/>
          </p:nvPr>
        </p:nvSpPr>
        <p:spPr>
          <a:xfrm>
            <a:off x="768350" y="96838"/>
            <a:ext cx="8077200" cy="609600"/>
          </a:xfrm>
        </p:spPr>
        <p:txBody>
          <a:bodyPr/>
          <a:lstStyle/>
          <a:p>
            <a:pPr>
              <a:defRPr/>
            </a:pPr>
            <a:r>
              <a:rPr lang="en-US" altLang="en-US">
                <a:effectLst>
                  <a:outerShdw blurRad="38100" dist="38100" dir="2700000" algn="tl">
                    <a:srgbClr val="C0C0C0"/>
                  </a:outerShdw>
                </a:effectLst>
              </a:rPr>
              <a:t>Secondary Indices Example</a:t>
            </a:r>
          </a:p>
        </p:txBody>
      </p:sp>
      <p:sp>
        <p:nvSpPr>
          <p:cNvPr id="23555" name="Rectangle 3">
            <a:extLst>
              <a:ext uri="{FF2B5EF4-FFF2-40B4-BE49-F238E27FC236}">
                <a16:creationId xmlns="" xmlns:a16="http://schemas.microsoft.com/office/drawing/2014/main" id="{614B819D-50FE-4933-AE5F-989AA66F7244}"/>
              </a:ext>
            </a:extLst>
          </p:cNvPr>
          <p:cNvSpPr>
            <a:spLocks noGrp="1" noChangeArrowheads="1"/>
          </p:cNvSpPr>
          <p:nvPr>
            <p:ph type="body" sz="half" idx="2"/>
          </p:nvPr>
        </p:nvSpPr>
        <p:spPr>
          <a:xfrm>
            <a:off x="900113" y="1196950"/>
            <a:ext cx="7686675" cy="4818088"/>
          </a:xfrm>
        </p:spPr>
        <p:txBody>
          <a:bodyPr/>
          <a:lstStyle/>
          <a:p>
            <a:pPr>
              <a:buFont typeface="Wingdings" panose="05000000000000000000" pitchFamily="2" charset="2"/>
              <a:buChar char="§"/>
            </a:pPr>
            <a:r>
              <a:rPr lang="en-US" altLang="en-US" dirty="0"/>
              <a:t>Secondary index on salary field of </a:t>
            </a:r>
            <a:r>
              <a:rPr lang="en-US" altLang="en-US" dirty="0" smtClean="0"/>
              <a:t>instructor</a:t>
            </a:r>
          </a:p>
          <a:p>
            <a:pPr>
              <a:buFont typeface="Wingdings" panose="05000000000000000000" pitchFamily="2" charset="2"/>
              <a:buChar char="§"/>
            </a:pPr>
            <a:endParaRPr lang="en-US" altLang="en-US" dirty="0"/>
          </a:p>
          <a:p>
            <a:pPr>
              <a:buFont typeface="Wingdings" panose="05000000000000000000" pitchFamily="2" charset="2"/>
              <a:buChar char="§"/>
            </a:pPr>
            <a:endParaRPr lang="en-US" altLang="en-US" dirty="0" smtClean="0"/>
          </a:p>
          <a:p>
            <a:pPr>
              <a:buFont typeface="Wingdings" panose="05000000000000000000" pitchFamily="2" charset="2"/>
              <a:buChar char="§"/>
            </a:pPr>
            <a:endParaRPr lang="en-US" altLang="en-US" dirty="0"/>
          </a:p>
          <a:p>
            <a:pPr>
              <a:buFont typeface="Wingdings" panose="05000000000000000000" pitchFamily="2" charset="2"/>
              <a:buChar char="§"/>
            </a:pPr>
            <a:endParaRPr lang="en-US" altLang="en-US" dirty="0" smtClean="0"/>
          </a:p>
          <a:p>
            <a:pPr>
              <a:buFont typeface="Wingdings" panose="05000000000000000000" pitchFamily="2" charset="2"/>
              <a:buChar char="§"/>
            </a:pPr>
            <a:endParaRPr lang="en-US" altLang="en-US" dirty="0"/>
          </a:p>
          <a:p>
            <a:pPr>
              <a:buFont typeface="Wingdings" panose="05000000000000000000" pitchFamily="2" charset="2"/>
              <a:buChar char="§"/>
            </a:pPr>
            <a:endParaRPr lang="en-US" altLang="en-US" dirty="0" smtClean="0"/>
          </a:p>
          <a:p>
            <a:pPr>
              <a:buFont typeface="Wingdings" panose="05000000000000000000" pitchFamily="2" charset="2"/>
              <a:buChar char="§"/>
            </a:pPr>
            <a:endParaRPr lang="en-US" altLang="en-US" dirty="0"/>
          </a:p>
          <a:p>
            <a:pPr>
              <a:buFont typeface="Wingdings" panose="05000000000000000000" pitchFamily="2" charset="2"/>
              <a:buChar char="§"/>
            </a:pPr>
            <a:endParaRPr lang="en-US" altLang="en-US" dirty="0" smtClean="0"/>
          </a:p>
          <a:p>
            <a:pPr>
              <a:buFont typeface="Wingdings" panose="05000000000000000000" pitchFamily="2" charset="2"/>
              <a:buChar char="§"/>
            </a:pPr>
            <a:endParaRPr lang="en-US" altLang="en-US" dirty="0"/>
          </a:p>
          <a:p>
            <a:pPr marL="0" indent="0">
              <a:buNone/>
            </a:pPr>
            <a:endParaRPr lang="en-US" altLang="en-US" dirty="0" smtClean="0"/>
          </a:p>
          <a:p>
            <a:pPr>
              <a:buFont typeface="Wingdings" panose="05000000000000000000" pitchFamily="2" charset="2"/>
              <a:buChar char="§"/>
            </a:pPr>
            <a:r>
              <a:rPr lang="en-US" altLang="en-US" dirty="0" smtClean="0"/>
              <a:t>Index </a:t>
            </a:r>
            <a:r>
              <a:rPr lang="en-US" altLang="en-US" dirty="0"/>
              <a:t>record points to a bucket that contains pointers to all the actual records with that particular search-key value.</a:t>
            </a:r>
          </a:p>
          <a:p>
            <a:pPr>
              <a:buFont typeface="Wingdings" panose="05000000000000000000" pitchFamily="2" charset="2"/>
              <a:buChar char="§"/>
            </a:pPr>
            <a:r>
              <a:rPr lang="en-US" altLang="en-US" dirty="0"/>
              <a:t>Secondary indices have to be dense</a:t>
            </a:r>
          </a:p>
        </p:txBody>
      </p:sp>
      <p:pic>
        <p:nvPicPr>
          <p:cNvPr id="23557" name="Picture 7">
            <a:extLst>
              <a:ext uri="{FF2B5EF4-FFF2-40B4-BE49-F238E27FC236}">
                <a16:creationId xmlns="" xmlns:a16="http://schemas.microsoft.com/office/drawing/2014/main" id="{676DB81F-D9AB-4AD6-84B4-BF691501F9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3059" y="1700204"/>
            <a:ext cx="6553190" cy="3214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283550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57826" name="Rectangle 2">
            <a:extLst>
              <a:ext uri="{FF2B5EF4-FFF2-40B4-BE49-F238E27FC236}">
                <a16:creationId xmlns="" xmlns:a16="http://schemas.microsoft.com/office/drawing/2014/main" id="{FE7A2C49-1A11-4078-8A81-EA64D95ADA45}"/>
              </a:ext>
            </a:extLst>
          </p:cNvPr>
          <p:cNvSpPr>
            <a:spLocks noGrp="1" noChangeArrowheads="1"/>
          </p:cNvSpPr>
          <p:nvPr>
            <p:ph type="title"/>
          </p:nvPr>
        </p:nvSpPr>
        <p:spPr/>
        <p:txBody>
          <a:bodyPr/>
          <a:lstStyle/>
          <a:p>
            <a:pPr>
              <a:defRPr/>
            </a:pPr>
            <a:r>
              <a:rPr lang="en-US" altLang="en-US" dirty="0">
                <a:effectLst>
                  <a:outerShdw blurRad="38100" dist="38100" dir="2700000" algn="tl">
                    <a:srgbClr val="C0C0C0"/>
                  </a:outerShdw>
                </a:effectLst>
              </a:rPr>
              <a:t>Clustering vs Nonclustering Indices</a:t>
            </a:r>
          </a:p>
        </p:txBody>
      </p:sp>
      <p:sp>
        <p:nvSpPr>
          <p:cNvPr id="25603" name="Rectangle 3">
            <a:extLst>
              <a:ext uri="{FF2B5EF4-FFF2-40B4-BE49-F238E27FC236}">
                <a16:creationId xmlns="" xmlns:a16="http://schemas.microsoft.com/office/drawing/2014/main" id="{A2949146-9391-4615-A79E-36372130CCBD}"/>
              </a:ext>
            </a:extLst>
          </p:cNvPr>
          <p:cNvSpPr>
            <a:spLocks noGrp="1" noChangeArrowheads="1"/>
          </p:cNvSpPr>
          <p:nvPr>
            <p:ph type="body" idx="1"/>
          </p:nvPr>
        </p:nvSpPr>
        <p:spPr>
          <a:xfrm>
            <a:off x="861134" y="1067662"/>
            <a:ext cx="7653603" cy="5263469"/>
          </a:xfrm>
        </p:spPr>
        <p:txBody>
          <a:bodyPr/>
          <a:lstStyle/>
          <a:p>
            <a:r>
              <a:rPr lang="en-US" altLang="en-US" dirty="0"/>
              <a:t>Indices offer substantial benefits when searching for records.</a:t>
            </a:r>
          </a:p>
          <a:p>
            <a:r>
              <a:rPr lang="en-US" altLang="en-US" dirty="0"/>
              <a:t>BUT: indices imposes overhead on database modification</a:t>
            </a:r>
          </a:p>
          <a:p>
            <a:pPr lvl="1"/>
            <a:r>
              <a:rPr lang="en-US" altLang="en-US" dirty="0"/>
              <a:t>when a record is inserted or deleted, every index on the relation must be updated</a:t>
            </a:r>
          </a:p>
          <a:p>
            <a:pPr lvl="1"/>
            <a:r>
              <a:rPr lang="en-US" altLang="en-US" dirty="0"/>
              <a:t>When a record is updated, any index on an updated attribute must be updated</a:t>
            </a:r>
          </a:p>
          <a:p>
            <a:r>
              <a:rPr lang="en-US" altLang="en-US" dirty="0"/>
              <a:t>Sequential scan using clustering index is efficient, but a sequential scan using a secondary (</a:t>
            </a:r>
            <a:r>
              <a:rPr lang="en-US" altLang="en-US" dirty="0" err="1"/>
              <a:t>nonclustering</a:t>
            </a:r>
            <a:r>
              <a:rPr lang="en-US" altLang="en-US" dirty="0"/>
              <a:t>) index is expensive on magnetic disk</a:t>
            </a:r>
          </a:p>
          <a:p>
            <a:pPr lvl="1"/>
            <a:r>
              <a:rPr lang="en-US" altLang="en-US" dirty="0"/>
              <a:t>Each record access may fetch a new block from disk</a:t>
            </a:r>
          </a:p>
          <a:p>
            <a:pPr lvl="1"/>
            <a:r>
              <a:rPr lang="en-US" altLang="en-US" dirty="0"/>
              <a:t>Each block fetch on magnetic disk requires about 5 to 10 milliseconds</a:t>
            </a: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a:extLst>
              <a:ext uri="{FF2B5EF4-FFF2-40B4-BE49-F238E27FC236}">
                <a16:creationId xmlns="" xmlns:a16="http://schemas.microsoft.com/office/drawing/2014/main" id="{7CAECB4A-B3AE-47EA-8608-B6EE8F6B22D1}"/>
              </a:ext>
            </a:extLst>
          </p:cNvPr>
          <p:cNvSpPr>
            <a:spLocks noGrp="1" noChangeArrowheads="1"/>
          </p:cNvSpPr>
          <p:nvPr>
            <p:ph type="ctrTitle"/>
          </p:nvPr>
        </p:nvSpPr>
        <p:spPr/>
        <p:txBody>
          <a:bodyPr/>
          <a:lstStyle/>
          <a:p>
            <a:pPr>
              <a:defRPr/>
            </a:pPr>
            <a:r>
              <a:rPr lang="en-US" altLang="en-US" dirty="0" smtClean="0">
                <a:effectLst>
                  <a:outerShdw blurRad="38100" dist="38100" dir="2700000" algn="tl">
                    <a:srgbClr val="C0C0C0"/>
                  </a:outerShdw>
                </a:effectLst>
                <a:ea typeface="MS PGothic" panose="020B0600070205080204" pitchFamily="34" charset="-128"/>
              </a:rPr>
              <a:t>Query </a:t>
            </a:r>
            <a:r>
              <a:rPr lang="en-US" altLang="en-US" dirty="0">
                <a:effectLst>
                  <a:outerShdw blurRad="38100" dist="38100" dir="2700000" algn="tl">
                    <a:srgbClr val="C0C0C0"/>
                  </a:outerShdw>
                </a:effectLst>
                <a:ea typeface="MS PGothic" panose="020B0600070205080204" pitchFamily="34" charset="-128"/>
              </a:rPr>
              <a:t>Processing</a:t>
            </a:r>
          </a:p>
        </p:txBody>
      </p:sp>
    </p:spTree>
    <p:extLst>
      <p:ext uri="{BB962C8B-B14F-4D97-AF65-F5344CB8AC3E}">
        <p14:creationId xmlns:p14="http://schemas.microsoft.com/office/powerpoint/2010/main" val="38329476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2">
            <a:extLst>
              <a:ext uri="{FF2B5EF4-FFF2-40B4-BE49-F238E27FC236}">
                <a16:creationId xmlns="" xmlns:a16="http://schemas.microsoft.com/office/drawing/2014/main" id="{C4F7EECF-E672-4EC7-A229-C16B8BBFB5E7}"/>
              </a:ext>
            </a:extLst>
          </p:cNvPr>
          <p:cNvSpPr>
            <a:spLocks noGrp="1" noChangeArrowheads="1"/>
          </p:cNvSpPr>
          <p:nvPr>
            <p:ph type="title"/>
          </p:nvPr>
        </p:nvSpPr>
        <p:spPr/>
        <p:txBody>
          <a:bodyPr/>
          <a:lstStyle/>
          <a:p>
            <a:pPr>
              <a:defRPr/>
            </a:pPr>
            <a:r>
              <a:rPr lang="en-US" altLang="en-US">
                <a:effectLst>
                  <a:outerShdw blurRad="38100" dist="38100" dir="2700000" algn="tl">
                    <a:srgbClr val="C0C0C0"/>
                  </a:outerShdw>
                </a:effectLst>
                <a:ea typeface="MS PGothic" panose="020B0600070205080204" pitchFamily="34" charset="-128"/>
              </a:rPr>
              <a:t>Basic Steps in Query Processing</a:t>
            </a:r>
          </a:p>
        </p:txBody>
      </p:sp>
      <p:sp>
        <p:nvSpPr>
          <p:cNvPr id="9219" name="Rectangle 3">
            <a:extLst>
              <a:ext uri="{FF2B5EF4-FFF2-40B4-BE49-F238E27FC236}">
                <a16:creationId xmlns="" xmlns:a16="http://schemas.microsoft.com/office/drawing/2014/main" id="{2D2522C3-D90D-4FC0-8084-00D0088674AB}"/>
              </a:ext>
            </a:extLst>
          </p:cNvPr>
          <p:cNvSpPr>
            <a:spLocks noGrp="1" noChangeArrowheads="1"/>
          </p:cNvSpPr>
          <p:nvPr>
            <p:ph idx="1"/>
          </p:nvPr>
        </p:nvSpPr>
        <p:spPr>
          <a:xfrm>
            <a:off x="834501" y="1093788"/>
            <a:ext cx="6925870" cy="1228307"/>
          </a:xfrm>
        </p:spPr>
        <p:txBody>
          <a:bodyPr/>
          <a:lstStyle/>
          <a:p>
            <a:pPr>
              <a:buFont typeface="Monotype Sorts" pitchFamily="-65" charset="2"/>
              <a:buNone/>
            </a:pPr>
            <a:r>
              <a:rPr lang="en-US" altLang="en-US" dirty="0">
                <a:ea typeface="MS PGothic" panose="020B0600070205080204" pitchFamily="34" charset="-128"/>
              </a:rPr>
              <a:t>1.	Parsing and translation</a:t>
            </a:r>
          </a:p>
          <a:p>
            <a:pPr>
              <a:buFont typeface="Monotype Sorts" pitchFamily="-65" charset="2"/>
              <a:buNone/>
            </a:pPr>
            <a:r>
              <a:rPr lang="en-US" altLang="en-US" dirty="0">
                <a:ea typeface="MS PGothic" panose="020B0600070205080204" pitchFamily="34" charset="-128"/>
              </a:rPr>
              <a:t>2.	Optimization</a:t>
            </a:r>
          </a:p>
          <a:p>
            <a:pPr>
              <a:buFont typeface="Monotype Sorts" pitchFamily="-65" charset="2"/>
              <a:buNone/>
            </a:pPr>
            <a:r>
              <a:rPr lang="en-US" altLang="en-US" dirty="0">
                <a:ea typeface="MS PGothic" panose="020B0600070205080204" pitchFamily="34" charset="-128"/>
              </a:rPr>
              <a:t>3.	Evaluation</a:t>
            </a:r>
          </a:p>
        </p:txBody>
      </p:sp>
      <p:pic>
        <p:nvPicPr>
          <p:cNvPr id="9220" name="Picture 11">
            <a:extLst>
              <a:ext uri="{FF2B5EF4-FFF2-40B4-BE49-F238E27FC236}">
                <a16:creationId xmlns="" xmlns:a16="http://schemas.microsoft.com/office/drawing/2014/main" id="{CDACD50C-619F-4E1E-97A1-AEC99C2D45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390" y="2299271"/>
            <a:ext cx="5855786" cy="3516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4895279"/>
      </p:ext>
    </p:extLst>
  </p:cSld>
  <p:clrMapOvr>
    <a:masterClrMapping/>
  </p:clrMapOvr>
  <p:transition advTm="152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a:extLst>
              <a:ext uri="{FF2B5EF4-FFF2-40B4-BE49-F238E27FC236}">
                <a16:creationId xmlns="" xmlns:a16="http://schemas.microsoft.com/office/drawing/2014/main" id="{A40D8FBD-C4B3-47AD-8320-48C6E70CFBAB}"/>
              </a:ext>
            </a:extLst>
          </p:cNvPr>
          <p:cNvSpPr>
            <a:spLocks noGrp="1" noChangeArrowheads="1"/>
          </p:cNvSpPr>
          <p:nvPr>
            <p:ph type="title"/>
          </p:nvPr>
        </p:nvSpPr>
        <p:spPr/>
        <p:txBody>
          <a:bodyPr/>
          <a:lstStyle/>
          <a:p>
            <a:pPr>
              <a:defRPr/>
            </a:pPr>
            <a:r>
              <a:rPr lang="en-US" altLang="en-US">
                <a:effectLst>
                  <a:outerShdw blurRad="38100" dist="38100" dir="2700000" algn="tl">
                    <a:srgbClr val="C0C0C0"/>
                  </a:outerShdw>
                </a:effectLst>
              </a:rPr>
              <a:t>File Organization</a:t>
            </a:r>
          </a:p>
        </p:txBody>
      </p:sp>
      <p:sp>
        <p:nvSpPr>
          <p:cNvPr id="77827" name="Rectangle 3">
            <a:extLst>
              <a:ext uri="{FF2B5EF4-FFF2-40B4-BE49-F238E27FC236}">
                <a16:creationId xmlns="" xmlns:a16="http://schemas.microsoft.com/office/drawing/2014/main" id="{B3A0C481-BBD2-48D5-9CB8-C59C3FA7C9A9}"/>
              </a:ext>
            </a:extLst>
          </p:cNvPr>
          <p:cNvSpPr>
            <a:spLocks noGrp="1" noChangeArrowheads="1"/>
          </p:cNvSpPr>
          <p:nvPr>
            <p:ph idx="1"/>
          </p:nvPr>
        </p:nvSpPr>
        <p:spPr>
          <a:xfrm>
            <a:off x="768350" y="1093788"/>
            <a:ext cx="7707313" cy="4903787"/>
          </a:xfrm>
        </p:spPr>
        <p:txBody>
          <a:bodyPr/>
          <a:lstStyle/>
          <a:p>
            <a:r>
              <a:rPr lang="en-US" altLang="en-US" dirty="0"/>
              <a:t>The database is stored as a collection of </a:t>
            </a:r>
            <a:r>
              <a:rPr lang="en-US" altLang="en-US" i="1" dirty="0"/>
              <a:t>files</a:t>
            </a:r>
            <a:r>
              <a:rPr lang="en-US" altLang="en-US" dirty="0"/>
              <a:t>.  Each file is a sequence of </a:t>
            </a:r>
            <a:r>
              <a:rPr lang="en-US" altLang="en-US" i="1" dirty="0"/>
              <a:t>records.  </a:t>
            </a:r>
            <a:r>
              <a:rPr lang="en-US" altLang="en-US" dirty="0"/>
              <a:t>A record is a sequence of fields.</a:t>
            </a:r>
          </a:p>
          <a:p>
            <a:r>
              <a:rPr lang="en-US" altLang="en-US" dirty="0"/>
              <a:t>One approach</a:t>
            </a:r>
          </a:p>
          <a:p>
            <a:pPr lvl="1"/>
            <a:r>
              <a:rPr lang="en-US" altLang="en-US" dirty="0"/>
              <a:t>Assume record size is fixed</a:t>
            </a:r>
          </a:p>
          <a:p>
            <a:pPr lvl="1"/>
            <a:r>
              <a:rPr lang="en-US" altLang="en-US" dirty="0"/>
              <a:t>Each file has records of one particular type only</a:t>
            </a:r>
          </a:p>
          <a:p>
            <a:pPr lvl="1"/>
            <a:r>
              <a:rPr lang="en-US" altLang="en-US" dirty="0"/>
              <a:t>Different files are used for different relations</a:t>
            </a:r>
          </a:p>
          <a:p>
            <a:pPr marL="457200" lvl="1" indent="0">
              <a:buNone/>
            </a:pPr>
            <a:r>
              <a:rPr lang="en-US" altLang="en-US" dirty="0"/>
              <a:t>This case is easiest to implement; will consider variable length records later</a:t>
            </a:r>
          </a:p>
          <a:p>
            <a:pPr marL="7938" indent="-7938"/>
            <a:r>
              <a:rPr lang="en-US" altLang="en-US" dirty="0"/>
              <a:t> We assume that records are smaller than a disk block</a:t>
            </a:r>
          </a:p>
          <a:p>
            <a:pPr marL="465138" lvl="1" indent="-7938">
              <a:buFont typeface="Monotype Sorts" pitchFamily="-65" charset="2"/>
              <a:buNone/>
            </a:pPr>
            <a:r>
              <a:rPr lang="en-US" altLang="en-US" dirty="0"/>
              <a:t>.</a:t>
            </a:r>
          </a:p>
        </p:txBody>
      </p:sp>
    </p:spTree>
    <p:extLst>
      <p:ext uri="{BB962C8B-B14F-4D97-AF65-F5344CB8AC3E}">
        <p14:creationId xmlns:p14="http://schemas.microsoft.com/office/powerpoint/2010/main" val="6390236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a:extLst>
              <a:ext uri="{FF2B5EF4-FFF2-40B4-BE49-F238E27FC236}">
                <a16:creationId xmlns="" xmlns:a16="http://schemas.microsoft.com/office/drawing/2014/main" id="{4E89BB60-2D0A-430C-B904-1D17058D3C89}"/>
              </a:ext>
            </a:extLst>
          </p:cNvPr>
          <p:cNvSpPr>
            <a:spLocks noGrp="1" noChangeArrowheads="1"/>
          </p:cNvSpPr>
          <p:nvPr>
            <p:ph type="title"/>
          </p:nvPr>
        </p:nvSpPr>
        <p:spPr/>
        <p:txBody>
          <a:bodyPr/>
          <a:lstStyle/>
          <a:p>
            <a:pPr>
              <a:defRPr/>
            </a:pPr>
            <a:r>
              <a:rPr lang="en-US" altLang="en-US" dirty="0">
                <a:effectLst>
                  <a:outerShdw blurRad="38100" dist="38100" dir="2700000" algn="tl">
                    <a:srgbClr val="C0C0C0"/>
                  </a:outerShdw>
                </a:effectLst>
                <a:ea typeface="MS PGothic" panose="020B0600070205080204" pitchFamily="34" charset="-128"/>
              </a:rPr>
              <a:t>Basic Steps in Query Processing (Cont.)</a:t>
            </a:r>
          </a:p>
        </p:txBody>
      </p:sp>
      <p:sp>
        <p:nvSpPr>
          <p:cNvPr id="11267" name="Rectangle 3">
            <a:extLst>
              <a:ext uri="{FF2B5EF4-FFF2-40B4-BE49-F238E27FC236}">
                <a16:creationId xmlns="" xmlns:a16="http://schemas.microsoft.com/office/drawing/2014/main" id="{6428F809-F71E-403F-A785-3D6B01E4DD03}"/>
              </a:ext>
            </a:extLst>
          </p:cNvPr>
          <p:cNvSpPr>
            <a:spLocks noGrp="1" noChangeArrowheads="1"/>
          </p:cNvSpPr>
          <p:nvPr>
            <p:ph idx="1"/>
          </p:nvPr>
        </p:nvSpPr>
        <p:spPr>
          <a:xfrm>
            <a:off x="843379" y="1150626"/>
            <a:ext cx="7470445" cy="3433408"/>
          </a:xfrm>
        </p:spPr>
        <p:txBody>
          <a:bodyPr/>
          <a:lstStyle/>
          <a:p>
            <a:r>
              <a:rPr lang="en-US" altLang="en-US" dirty="0">
                <a:ea typeface="MS PGothic" panose="020B0600070205080204" pitchFamily="34" charset="-128"/>
              </a:rPr>
              <a:t>Parsing and translation</a:t>
            </a:r>
          </a:p>
          <a:p>
            <a:pPr lvl="1"/>
            <a:r>
              <a:rPr lang="en-US" altLang="en-US" dirty="0">
                <a:ea typeface="MS PGothic" panose="020B0600070205080204" pitchFamily="34" charset="-128"/>
              </a:rPr>
              <a:t>translate the query into its internal form.  This is then translated into relational algebra.</a:t>
            </a:r>
          </a:p>
          <a:p>
            <a:pPr lvl="1"/>
            <a:r>
              <a:rPr lang="en-US" altLang="en-US" dirty="0">
                <a:ea typeface="MS PGothic" panose="020B0600070205080204" pitchFamily="34" charset="-128"/>
              </a:rPr>
              <a:t>Parser checks syntax, verifies relations</a:t>
            </a:r>
          </a:p>
          <a:p>
            <a:r>
              <a:rPr lang="en-US" altLang="en-US" dirty="0">
                <a:ea typeface="MS PGothic" panose="020B0600070205080204" pitchFamily="34" charset="-128"/>
              </a:rPr>
              <a:t>Evaluation</a:t>
            </a:r>
          </a:p>
          <a:p>
            <a:pPr lvl="1"/>
            <a:r>
              <a:rPr lang="en-US" altLang="en-US" dirty="0">
                <a:ea typeface="MS PGothic" panose="020B0600070205080204" pitchFamily="34" charset="-128"/>
              </a:rPr>
              <a:t>The query-execution engine takes a query-evaluation plan, executes that plan, and returns the answers to the query.</a:t>
            </a:r>
          </a:p>
          <a:p>
            <a:pPr lvl="1"/>
            <a:endParaRPr lang="en-US" altLang="en-US" dirty="0">
              <a:ea typeface="MS PGothic" panose="020B0600070205080204" pitchFamily="34" charset="-128"/>
            </a:endParaRPr>
          </a:p>
        </p:txBody>
      </p:sp>
    </p:spTree>
    <p:extLst>
      <p:ext uri="{BB962C8B-B14F-4D97-AF65-F5344CB8AC3E}">
        <p14:creationId xmlns:p14="http://schemas.microsoft.com/office/powerpoint/2010/main" val="1304136402"/>
      </p:ext>
    </p:extLst>
  </p:cSld>
  <p:clrMapOvr>
    <a:masterClrMapping/>
  </p:clrMapOvr>
  <p:transition advTm="992"/>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a:extLst>
              <a:ext uri="{FF2B5EF4-FFF2-40B4-BE49-F238E27FC236}">
                <a16:creationId xmlns="" xmlns:a16="http://schemas.microsoft.com/office/drawing/2014/main" id="{701EDBC9-0803-4051-8741-608A2893CB91}"/>
              </a:ext>
            </a:extLst>
          </p:cNvPr>
          <p:cNvSpPr>
            <a:spLocks noGrp="1" noChangeArrowheads="1"/>
          </p:cNvSpPr>
          <p:nvPr>
            <p:ph type="title"/>
          </p:nvPr>
        </p:nvSpPr>
        <p:spPr>
          <a:xfrm>
            <a:off x="768350" y="387531"/>
            <a:ext cx="8077200" cy="609600"/>
          </a:xfrm>
        </p:spPr>
        <p:txBody>
          <a:bodyPr/>
          <a:lstStyle/>
          <a:p>
            <a:pPr>
              <a:defRPr/>
            </a:pPr>
            <a:r>
              <a:rPr lang="en-US" altLang="en-US" dirty="0">
                <a:effectLst>
                  <a:outerShdw blurRad="38100" dist="38100" dir="2700000" algn="tl">
                    <a:srgbClr val="C0C0C0"/>
                  </a:outerShdw>
                </a:effectLst>
                <a:ea typeface="MS PGothic" panose="020B0600070205080204" pitchFamily="34" charset="-128"/>
              </a:rPr>
              <a:t>Basic Steps in Query Processing: Optimization</a:t>
            </a:r>
          </a:p>
        </p:txBody>
      </p:sp>
      <p:sp>
        <p:nvSpPr>
          <p:cNvPr id="13315" name="Rectangle 3">
            <a:extLst>
              <a:ext uri="{FF2B5EF4-FFF2-40B4-BE49-F238E27FC236}">
                <a16:creationId xmlns="" xmlns:a16="http://schemas.microsoft.com/office/drawing/2014/main" id="{0555D7EF-9E4A-4BE9-B712-A77059F3A004}"/>
              </a:ext>
            </a:extLst>
          </p:cNvPr>
          <p:cNvSpPr>
            <a:spLocks noGrp="1" noChangeArrowheads="1"/>
          </p:cNvSpPr>
          <p:nvPr>
            <p:ph idx="1"/>
          </p:nvPr>
        </p:nvSpPr>
        <p:spPr>
          <a:xfrm>
            <a:off x="839374" y="1180730"/>
            <a:ext cx="7629923" cy="4137228"/>
          </a:xfrm>
        </p:spPr>
        <p:txBody>
          <a:bodyPr/>
          <a:lstStyle/>
          <a:p>
            <a:r>
              <a:rPr lang="en-US" altLang="en-US" dirty="0">
                <a:ea typeface="MS PGothic" panose="020B0600070205080204" pitchFamily="34" charset="-128"/>
              </a:rPr>
              <a:t>A relational algebra expression may have many equivalent expressions</a:t>
            </a:r>
          </a:p>
          <a:p>
            <a:pPr lvl="1"/>
            <a:r>
              <a:rPr lang="en-US" altLang="en-US" dirty="0">
                <a:ea typeface="MS PGothic" panose="020B0600070205080204" pitchFamily="34" charset="-128"/>
              </a:rPr>
              <a:t>E.g., </a:t>
            </a:r>
            <a:r>
              <a:rPr lang="en-US" altLang="en-US" sz="1900" dirty="0">
                <a:ea typeface="MS PGothic" panose="020B0600070205080204" pitchFamily="34" charset="-128"/>
                <a:sym typeface="Symbol" panose="05050102010706020507" pitchFamily="18" charset="2"/>
              </a:rPr>
              <a:t></a:t>
            </a:r>
            <a:r>
              <a:rPr lang="en-US" altLang="en-US" sz="1900" i="1" baseline="-25000" dirty="0">
                <a:ea typeface="MS PGothic" panose="020B0600070205080204" pitchFamily="34" charset="-128"/>
                <a:sym typeface="Symbol" panose="05050102010706020507" pitchFamily="18" charset="2"/>
              </a:rPr>
              <a:t>salary</a:t>
            </a:r>
            <a:r>
              <a:rPr lang="en-US" altLang="en-US" sz="1900" baseline="-25000" dirty="0">
                <a:ea typeface="MS PGothic" panose="020B0600070205080204" pitchFamily="34" charset="-128"/>
                <a:sym typeface="Symbol" panose="05050102010706020507" pitchFamily="18" charset="2"/>
              </a:rPr>
              <a:t>75000</a:t>
            </a:r>
            <a:r>
              <a:rPr lang="en-US" altLang="en-US" sz="1900" dirty="0">
                <a:ea typeface="MS PGothic" panose="020B0600070205080204" pitchFamily="34" charset="-128"/>
                <a:sym typeface="Symbol" panose="05050102010706020507" pitchFamily="18" charset="2"/>
              </a:rPr>
              <a:t>(</a:t>
            </a:r>
            <a:r>
              <a:rPr lang="en-US" altLang="en-US" sz="1900" i="1" baseline="-25000" dirty="0">
                <a:ea typeface="MS PGothic" panose="020B0600070205080204" pitchFamily="34" charset="-128"/>
                <a:sym typeface="Symbol" panose="05050102010706020507" pitchFamily="18" charset="2"/>
              </a:rPr>
              <a:t>salary</a:t>
            </a:r>
            <a:r>
              <a:rPr lang="en-US" altLang="en-US" dirty="0">
                <a:ea typeface="MS PGothic" panose="020B0600070205080204" pitchFamily="34" charset="-128"/>
                <a:sym typeface="Symbol" panose="05050102010706020507" pitchFamily="18" charset="2"/>
              </a:rPr>
              <a:t>(</a:t>
            </a:r>
            <a:r>
              <a:rPr lang="en-US" altLang="en-US" i="1" dirty="0">
                <a:ea typeface="MS PGothic" panose="020B0600070205080204" pitchFamily="34" charset="-128"/>
                <a:sym typeface="Symbol" panose="05050102010706020507" pitchFamily="18" charset="2"/>
              </a:rPr>
              <a:t>instructor)) </a:t>
            </a:r>
            <a:r>
              <a:rPr lang="en-US" altLang="en-US" dirty="0">
                <a:ea typeface="MS PGothic" panose="020B0600070205080204" pitchFamily="34" charset="-128"/>
                <a:sym typeface="Symbol" panose="05050102010706020507" pitchFamily="18" charset="2"/>
              </a:rPr>
              <a:t>is equivalent to </a:t>
            </a:r>
            <a:br>
              <a:rPr lang="en-US" altLang="en-US" dirty="0">
                <a:ea typeface="MS PGothic" panose="020B0600070205080204" pitchFamily="34" charset="-128"/>
                <a:sym typeface="Symbol" panose="05050102010706020507" pitchFamily="18" charset="2"/>
              </a:rPr>
            </a:br>
            <a:r>
              <a:rPr lang="en-US" altLang="en-US" dirty="0">
                <a:ea typeface="MS PGothic" panose="020B0600070205080204" pitchFamily="34" charset="-128"/>
                <a:sym typeface="Symbol" panose="05050102010706020507" pitchFamily="18" charset="2"/>
              </a:rPr>
              <a:t>         </a:t>
            </a:r>
            <a:r>
              <a:rPr lang="en-US" altLang="en-US" sz="1900" dirty="0">
                <a:ea typeface="MS PGothic" panose="020B0600070205080204" pitchFamily="34" charset="-128"/>
                <a:sym typeface="Symbol" panose="05050102010706020507" pitchFamily="18" charset="2"/>
              </a:rPr>
              <a:t></a:t>
            </a:r>
            <a:r>
              <a:rPr lang="en-US" altLang="en-US" sz="1900" i="1" baseline="-25000" dirty="0">
                <a:ea typeface="MS PGothic" panose="020B0600070205080204" pitchFamily="34" charset="-128"/>
                <a:sym typeface="Symbol" panose="05050102010706020507" pitchFamily="18" charset="2"/>
              </a:rPr>
              <a:t>salary</a:t>
            </a:r>
            <a:r>
              <a:rPr lang="en-US" altLang="en-US" sz="1900" dirty="0">
                <a:ea typeface="MS PGothic" panose="020B0600070205080204" pitchFamily="34" charset="-128"/>
                <a:sym typeface="Symbol" panose="05050102010706020507" pitchFamily="18" charset="2"/>
              </a:rPr>
              <a:t>(</a:t>
            </a:r>
            <a:r>
              <a:rPr lang="en-US" altLang="en-US" sz="1900" i="1" baseline="-25000" dirty="0">
                <a:ea typeface="MS PGothic" panose="020B0600070205080204" pitchFamily="34" charset="-128"/>
                <a:sym typeface="Symbol" panose="05050102010706020507" pitchFamily="18" charset="2"/>
              </a:rPr>
              <a:t>salary</a:t>
            </a:r>
            <a:r>
              <a:rPr lang="en-US" altLang="en-US" sz="1900" baseline="-25000" dirty="0">
                <a:ea typeface="MS PGothic" panose="020B0600070205080204" pitchFamily="34" charset="-128"/>
                <a:sym typeface="Symbol" panose="05050102010706020507" pitchFamily="18" charset="2"/>
              </a:rPr>
              <a:t>75000</a:t>
            </a:r>
            <a:r>
              <a:rPr lang="en-US" altLang="en-US" dirty="0">
                <a:ea typeface="MS PGothic" panose="020B0600070205080204" pitchFamily="34" charset="-128"/>
                <a:sym typeface="Symbol" panose="05050102010706020507" pitchFamily="18" charset="2"/>
              </a:rPr>
              <a:t>(</a:t>
            </a:r>
            <a:r>
              <a:rPr lang="en-US" altLang="en-US" i="1" dirty="0">
                <a:ea typeface="MS PGothic" panose="020B0600070205080204" pitchFamily="34" charset="-128"/>
                <a:sym typeface="Symbol" panose="05050102010706020507" pitchFamily="18" charset="2"/>
              </a:rPr>
              <a:t>instructor))</a:t>
            </a:r>
          </a:p>
          <a:p>
            <a:r>
              <a:rPr lang="en-US" altLang="en-US" dirty="0">
                <a:ea typeface="MS PGothic" panose="020B0600070205080204" pitchFamily="34" charset="-128"/>
                <a:sym typeface="Symbol" panose="05050102010706020507" pitchFamily="18" charset="2"/>
              </a:rPr>
              <a:t>Each relational algebra operation can be evaluated using one of several different algorithms</a:t>
            </a:r>
          </a:p>
          <a:p>
            <a:pPr lvl="1"/>
            <a:r>
              <a:rPr lang="en-US" altLang="en-US" dirty="0">
                <a:ea typeface="MS PGothic" panose="020B0600070205080204" pitchFamily="34" charset="-128"/>
                <a:sym typeface="Symbol" panose="05050102010706020507" pitchFamily="18" charset="2"/>
              </a:rPr>
              <a:t>Correspondingly, a relational-algebra expression can be evaluated in many ways. </a:t>
            </a:r>
          </a:p>
          <a:p>
            <a:r>
              <a:rPr lang="en-US" altLang="en-US" dirty="0">
                <a:ea typeface="MS PGothic" panose="020B0600070205080204" pitchFamily="34" charset="-128"/>
                <a:sym typeface="Symbol" panose="05050102010706020507" pitchFamily="18" charset="2"/>
              </a:rPr>
              <a:t>Annotated expression specifying detailed evaluation strategy is called an </a:t>
            </a:r>
            <a:r>
              <a:rPr lang="en-US" altLang="en-US" b="1" dirty="0">
                <a:solidFill>
                  <a:srgbClr val="002060"/>
                </a:solidFill>
                <a:ea typeface="MS PGothic" panose="020B0600070205080204" pitchFamily="34" charset="-128"/>
                <a:sym typeface="Symbol" panose="05050102010706020507" pitchFamily="18" charset="2"/>
              </a:rPr>
              <a:t>evaluation-plan</a:t>
            </a:r>
            <a:r>
              <a:rPr lang="en-US" altLang="en-US" dirty="0">
                <a:ea typeface="MS PGothic" panose="020B0600070205080204" pitchFamily="34" charset="-128"/>
                <a:sym typeface="Symbol" panose="05050102010706020507" pitchFamily="18" charset="2"/>
              </a:rPr>
              <a:t>.  E.g.,:</a:t>
            </a:r>
          </a:p>
          <a:p>
            <a:pPr lvl="1"/>
            <a:r>
              <a:rPr lang="en-US" altLang="en-US" dirty="0">
                <a:ea typeface="MS PGothic" panose="020B0600070205080204" pitchFamily="34" charset="-128"/>
                <a:sym typeface="Symbol" panose="05050102010706020507" pitchFamily="18" charset="2"/>
              </a:rPr>
              <a:t>Use an index on </a:t>
            </a:r>
            <a:r>
              <a:rPr lang="en-US" altLang="en-US" i="1" dirty="0">
                <a:ea typeface="MS PGothic" panose="020B0600070205080204" pitchFamily="34" charset="-128"/>
                <a:sym typeface="Symbol" panose="05050102010706020507" pitchFamily="18" charset="2"/>
              </a:rPr>
              <a:t>salary</a:t>
            </a:r>
            <a:r>
              <a:rPr lang="en-US" altLang="en-US" dirty="0">
                <a:ea typeface="MS PGothic" panose="020B0600070205080204" pitchFamily="34" charset="-128"/>
                <a:sym typeface="Symbol" panose="05050102010706020507" pitchFamily="18" charset="2"/>
              </a:rPr>
              <a:t> to find instructors with salary &lt; 75000,</a:t>
            </a:r>
          </a:p>
          <a:p>
            <a:pPr lvl="1"/>
            <a:r>
              <a:rPr lang="en-US" altLang="en-US" dirty="0">
                <a:ea typeface="MS PGothic" panose="020B0600070205080204" pitchFamily="34" charset="-128"/>
                <a:sym typeface="Symbol" panose="05050102010706020507" pitchFamily="18" charset="2"/>
              </a:rPr>
              <a:t>Or perform complete relation scan and discard instructors with salary  75000</a:t>
            </a:r>
          </a:p>
        </p:txBody>
      </p:sp>
    </p:spTree>
    <p:extLst>
      <p:ext uri="{BB962C8B-B14F-4D97-AF65-F5344CB8AC3E}">
        <p14:creationId xmlns:p14="http://schemas.microsoft.com/office/powerpoint/2010/main" val="3691978119"/>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1026">
            <a:extLst>
              <a:ext uri="{FF2B5EF4-FFF2-40B4-BE49-F238E27FC236}">
                <a16:creationId xmlns="" xmlns:a16="http://schemas.microsoft.com/office/drawing/2014/main" id="{E41234F1-7767-4810-97CE-92405F4C6B49}"/>
              </a:ext>
            </a:extLst>
          </p:cNvPr>
          <p:cNvSpPr>
            <a:spLocks noGrp="1" noChangeArrowheads="1"/>
          </p:cNvSpPr>
          <p:nvPr>
            <p:ph type="title"/>
          </p:nvPr>
        </p:nvSpPr>
        <p:spPr/>
        <p:txBody>
          <a:bodyPr/>
          <a:lstStyle/>
          <a:p>
            <a:pPr>
              <a:defRPr/>
            </a:pPr>
            <a:r>
              <a:rPr lang="en-US" altLang="en-US">
                <a:effectLst>
                  <a:outerShdw blurRad="38100" dist="38100" dir="2700000" algn="tl">
                    <a:srgbClr val="C0C0C0"/>
                  </a:outerShdw>
                </a:effectLst>
                <a:ea typeface="MS PGothic" panose="020B0600070205080204" pitchFamily="34" charset="-128"/>
              </a:rPr>
              <a:t>Basic Steps: Optimization (Cont.)</a:t>
            </a:r>
          </a:p>
        </p:txBody>
      </p:sp>
      <p:sp>
        <p:nvSpPr>
          <p:cNvPr id="15363" name="Rectangle 1027">
            <a:extLst>
              <a:ext uri="{FF2B5EF4-FFF2-40B4-BE49-F238E27FC236}">
                <a16:creationId xmlns="" xmlns:a16="http://schemas.microsoft.com/office/drawing/2014/main" id="{15285419-BB0E-4298-9661-E1BFD3567C57}"/>
              </a:ext>
            </a:extLst>
          </p:cNvPr>
          <p:cNvSpPr>
            <a:spLocks noGrp="1" noChangeArrowheads="1"/>
          </p:cNvSpPr>
          <p:nvPr>
            <p:ph idx="1"/>
          </p:nvPr>
        </p:nvSpPr>
        <p:spPr>
          <a:xfrm>
            <a:off x="830496" y="1102497"/>
            <a:ext cx="7533439" cy="4275619"/>
          </a:xfrm>
        </p:spPr>
        <p:txBody>
          <a:bodyPr/>
          <a:lstStyle/>
          <a:p>
            <a:r>
              <a:rPr lang="en-US" altLang="en-US" b="1" dirty="0">
                <a:solidFill>
                  <a:srgbClr val="002060"/>
                </a:solidFill>
                <a:ea typeface="MS PGothic" panose="020B0600070205080204" pitchFamily="34" charset="-128"/>
                <a:sym typeface="Symbol" panose="05050102010706020507" pitchFamily="18" charset="2"/>
              </a:rPr>
              <a:t>Query Optimization</a:t>
            </a:r>
            <a:r>
              <a:rPr lang="en-US" altLang="en-US" dirty="0">
                <a:ea typeface="MS PGothic" panose="020B0600070205080204" pitchFamily="34" charset="-128"/>
                <a:sym typeface="Symbol" panose="05050102010706020507" pitchFamily="18" charset="2"/>
              </a:rPr>
              <a:t>: Amongst all equivalent evaluation plans choose the one with lowest cost. </a:t>
            </a:r>
          </a:p>
          <a:p>
            <a:pPr lvl="1"/>
            <a:r>
              <a:rPr lang="en-US" altLang="en-US" dirty="0">
                <a:ea typeface="MS PGothic" panose="020B0600070205080204" pitchFamily="34" charset="-128"/>
                <a:sym typeface="Symbol" panose="05050102010706020507" pitchFamily="18" charset="2"/>
              </a:rPr>
              <a:t> Cost is estimated using statistical information from the</a:t>
            </a:r>
            <a:br>
              <a:rPr lang="en-US" altLang="en-US" dirty="0">
                <a:ea typeface="MS PGothic" panose="020B0600070205080204" pitchFamily="34" charset="-128"/>
                <a:sym typeface="Symbol" panose="05050102010706020507" pitchFamily="18" charset="2"/>
              </a:rPr>
            </a:br>
            <a:r>
              <a:rPr lang="en-US" altLang="en-US" dirty="0">
                <a:ea typeface="MS PGothic" panose="020B0600070205080204" pitchFamily="34" charset="-128"/>
                <a:sym typeface="Symbol" panose="05050102010706020507" pitchFamily="18" charset="2"/>
              </a:rPr>
              <a:t> database catalog</a:t>
            </a:r>
          </a:p>
          <a:p>
            <a:pPr lvl="2"/>
            <a:r>
              <a:rPr lang="en-US" altLang="en-US" dirty="0">
                <a:ea typeface="MS PGothic" panose="020B0600070205080204" pitchFamily="34" charset="-128"/>
                <a:sym typeface="Symbol" panose="05050102010706020507" pitchFamily="18" charset="2"/>
              </a:rPr>
              <a:t>e.g.. number of tuples in each relation, size of tuples, etc.</a:t>
            </a:r>
          </a:p>
          <a:p>
            <a:r>
              <a:rPr lang="en-US" altLang="en-US" dirty="0">
                <a:ea typeface="MS PGothic" panose="020B0600070205080204" pitchFamily="34" charset="-128"/>
                <a:sym typeface="Symbol" panose="05050102010706020507" pitchFamily="18" charset="2"/>
              </a:rPr>
              <a:t>In this chapter we study</a:t>
            </a:r>
          </a:p>
          <a:p>
            <a:pPr lvl="1"/>
            <a:r>
              <a:rPr lang="en-US" altLang="en-US" dirty="0">
                <a:ea typeface="MS PGothic" panose="020B0600070205080204" pitchFamily="34" charset="-128"/>
                <a:sym typeface="Symbol" panose="05050102010706020507" pitchFamily="18" charset="2"/>
              </a:rPr>
              <a:t>How to measure query costs</a:t>
            </a:r>
          </a:p>
          <a:p>
            <a:pPr lvl="1"/>
            <a:r>
              <a:rPr lang="en-US" altLang="en-US" dirty="0">
                <a:ea typeface="MS PGothic" panose="020B0600070205080204" pitchFamily="34" charset="-128"/>
                <a:sym typeface="Symbol" panose="05050102010706020507" pitchFamily="18" charset="2"/>
              </a:rPr>
              <a:t>Algorithms for evaluating relational algebra operations</a:t>
            </a:r>
          </a:p>
          <a:p>
            <a:pPr lvl="1"/>
            <a:r>
              <a:rPr lang="en-US" altLang="en-US" dirty="0">
                <a:ea typeface="MS PGothic" panose="020B0600070205080204" pitchFamily="34" charset="-128"/>
                <a:sym typeface="Symbol" panose="05050102010706020507" pitchFamily="18" charset="2"/>
              </a:rPr>
              <a:t>How to combine algorithms for individual operations in order to evaluate a complete expression</a:t>
            </a:r>
          </a:p>
          <a:p>
            <a:r>
              <a:rPr lang="en-US" altLang="en-US" dirty="0">
                <a:ea typeface="MS PGothic" panose="020B0600070205080204" pitchFamily="34" charset="-128"/>
                <a:sym typeface="Symbol" panose="05050102010706020507" pitchFamily="18" charset="2"/>
              </a:rPr>
              <a:t>In Chapter 16</a:t>
            </a:r>
          </a:p>
          <a:p>
            <a:pPr lvl="1"/>
            <a:r>
              <a:rPr lang="en-US" altLang="en-US" dirty="0">
                <a:ea typeface="MS PGothic" panose="020B0600070205080204" pitchFamily="34" charset="-128"/>
                <a:sym typeface="Symbol" panose="05050102010706020507" pitchFamily="18" charset="2"/>
              </a:rPr>
              <a:t>We study how to optimize queries, that is, how to find an evaluation plan with lowest estimated cost</a:t>
            </a:r>
          </a:p>
          <a:p>
            <a:endParaRPr lang="en-US" altLang="en-US" dirty="0">
              <a:ea typeface="MS PGothic" panose="020B0600070205080204" pitchFamily="34" charset="-128"/>
            </a:endParaRPr>
          </a:p>
        </p:txBody>
      </p:sp>
    </p:spTree>
    <p:extLst>
      <p:ext uri="{BB962C8B-B14F-4D97-AF65-F5344CB8AC3E}">
        <p14:creationId xmlns:p14="http://schemas.microsoft.com/office/powerpoint/2010/main" val="8123345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a:extLst>
              <a:ext uri="{FF2B5EF4-FFF2-40B4-BE49-F238E27FC236}">
                <a16:creationId xmlns="" xmlns:a16="http://schemas.microsoft.com/office/drawing/2014/main" id="{578F1715-B75C-468F-BB66-8D3C20C56697}"/>
              </a:ext>
            </a:extLst>
          </p:cNvPr>
          <p:cNvSpPr>
            <a:spLocks noGrp="1" noChangeArrowheads="1"/>
          </p:cNvSpPr>
          <p:nvPr>
            <p:ph type="title"/>
          </p:nvPr>
        </p:nvSpPr>
        <p:spPr/>
        <p:txBody>
          <a:bodyPr/>
          <a:lstStyle/>
          <a:p>
            <a:pPr>
              <a:defRPr/>
            </a:pPr>
            <a:r>
              <a:rPr lang="en-US" altLang="en-US">
                <a:effectLst>
                  <a:outerShdw blurRad="38100" dist="38100" dir="2700000" algn="tl">
                    <a:srgbClr val="C0C0C0"/>
                  </a:outerShdw>
                </a:effectLst>
                <a:ea typeface="MS PGothic" panose="020B0600070205080204" pitchFamily="34" charset="-128"/>
              </a:rPr>
              <a:t>Measures of Query Cost</a:t>
            </a:r>
          </a:p>
        </p:txBody>
      </p:sp>
      <p:sp>
        <p:nvSpPr>
          <p:cNvPr id="17411" name="Rectangle 3">
            <a:extLst>
              <a:ext uri="{FF2B5EF4-FFF2-40B4-BE49-F238E27FC236}">
                <a16:creationId xmlns="" xmlns:a16="http://schemas.microsoft.com/office/drawing/2014/main" id="{519F3437-04AB-4B6A-B938-BC4ED1610D52}"/>
              </a:ext>
            </a:extLst>
          </p:cNvPr>
          <p:cNvSpPr>
            <a:spLocks noGrp="1" noChangeArrowheads="1"/>
          </p:cNvSpPr>
          <p:nvPr>
            <p:ph idx="1"/>
          </p:nvPr>
        </p:nvSpPr>
        <p:spPr>
          <a:xfrm>
            <a:off x="841013" y="1138593"/>
            <a:ext cx="7663796" cy="4720787"/>
          </a:xfrm>
        </p:spPr>
        <p:txBody>
          <a:bodyPr/>
          <a:lstStyle/>
          <a:p>
            <a:r>
              <a:rPr lang="en-US" altLang="en-US" dirty="0">
                <a:ea typeface="MS PGothic" panose="020B0600070205080204" pitchFamily="34" charset="-128"/>
              </a:rPr>
              <a:t>Many factors contribute to time cost</a:t>
            </a:r>
          </a:p>
          <a:p>
            <a:pPr lvl="1"/>
            <a:r>
              <a:rPr lang="en-US" altLang="en-US" i="1" dirty="0">
                <a:ea typeface="MS PGothic" panose="020B0600070205080204" pitchFamily="34" charset="-128"/>
              </a:rPr>
              <a:t>disk access, CPU</a:t>
            </a:r>
            <a:r>
              <a:rPr lang="en-US" altLang="en-US" dirty="0">
                <a:ea typeface="MS PGothic" panose="020B0600070205080204" pitchFamily="34" charset="-128"/>
              </a:rPr>
              <a:t>, and network </a:t>
            </a:r>
            <a:r>
              <a:rPr lang="en-US" altLang="en-US" i="1" dirty="0">
                <a:ea typeface="MS PGothic" panose="020B0600070205080204" pitchFamily="34" charset="-128"/>
              </a:rPr>
              <a:t>communication</a:t>
            </a:r>
          </a:p>
          <a:p>
            <a:r>
              <a:rPr lang="en-US" altLang="en-US" dirty="0">
                <a:ea typeface="MS PGothic" panose="020B0600070205080204" pitchFamily="34" charset="-128"/>
              </a:rPr>
              <a:t>Cost can be measured based on </a:t>
            </a:r>
          </a:p>
          <a:p>
            <a:pPr lvl="1"/>
            <a:r>
              <a:rPr lang="en-US" altLang="en-US" b="1" dirty="0">
                <a:solidFill>
                  <a:srgbClr val="002060"/>
                </a:solidFill>
                <a:ea typeface="MS PGothic" panose="020B0600070205080204" pitchFamily="34" charset="-128"/>
              </a:rPr>
              <a:t>response time</a:t>
            </a:r>
            <a:r>
              <a:rPr lang="en-US" altLang="en-US" dirty="0">
                <a:ea typeface="MS PGothic" panose="020B0600070205080204" pitchFamily="34" charset="-128"/>
              </a:rPr>
              <a:t>, i.e. total elapsed time for answering query, or</a:t>
            </a:r>
          </a:p>
          <a:p>
            <a:pPr lvl="1"/>
            <a:r>
              <a:rPr lang="en-US" altLang="en-US" dirty="0">
                <a:ea typeface="MS PGothic" panose="020B0600070205080204" pitchFamily="34" charset="-128"/>
              </a:rPr>
              <a:t>total </a:t>
            </a:r>
            <a:r>
              <a:rPr lang="en-US" altLang="en-US" b="1" dirty="0">
                <a:solidFill>
                  <a:srgbClr val="002060"/>
                </a:solidFill>
                <a:ea typeface="MS PGothic" panose="020B0600070205080204" pitchFamily="34" charset="-128"/>
              </a:rPr>
              <a:t>resource consumption</a:t>
            </a:r>
          </a:p>
          <a:p>
            <a:r>
              <a:rPr lang="en-US" altLang="en-US" dirty="0">
                <a:ea typeface="MS PGothic" panose="020B0600070205080204" pitchFamily="34" charset="-128"/>
              </a:rPr>
              <a:t>We use total resource consumption as cost metric</a:t>
            </a:r>
          </a:p>
          <a:p>
            <a:pPr lvl="1"/>
            <a:r>
              <a:rPr lang="en-US" altLang="en-US" dirty="0">
                <a:ea typeface="MS PGothic" panose="020B0600070205080204" pitchFamily="34" charset="-128"/>
              </a:rPr>
              <a:t>Response time harder to estimate, and minimizing resource consumption is a good idea in a shared database</a:t>
            </a:r>
          </a:p>
          <a:p>
            <a:r>
              <a:rPr lang="en-US" altLang="en-US" dirty="0">
                <a:ea typeface="MS PGothic" panose="020B0600070205080204" pitchFamily="34" charset="-128"/>
              </a:rPr>
              <a:t>We ignore CPU costs for simplicity</a:t>
            </a:r>
          </a:p>
          <a:p>
            <a:pPr lvl="1"/>
            <a:r>
              <a:rPr lang="en-US" altLang="en-US" dirty="0">
                <a:ea typeface="MS PGothic" panose="020B0600070205080204" pitchFamily="34" charset="-128"/>
              </a:rPr>
              <a:t>Real systems do take CPU cost into account</a:t>
            </a:r>
          </a:p>
          <a:p>
            <a:pPr lvl="1"/>
            <a:r>
              <a:rPr lang="en-US" altLang="en-US" dirty="0">
                <a:ea typeface="MS PGothic" panose="020B0600070205080204" pitchFamily="34" charset="-128"/>
              </a:rPr>
              <a:t>Network costs must be considered for parallel systems</a:t>
            </a:r>
          </a:p>
          <a:p>
            <a:r>
              <a:rPr lang="en-US" altLang="en-US" dirty="0">
                <a:ea typeface="MS PGothic" panose="020B0600070205080204" pitchFamily="34" charset="-128"/>
              </a:rPr>
              <a:t>We describe how estimate the cost of each operation</a:t>
            </a:r>
          </a:p>
          <a:p>
            <a:pPr lvl="1"/>
            <a:r>
              <a:rPr lang="en-US" altLang="en-US" dirty="0">
                <a:ea typeface="MS PGothic" panose="020B0600070205080204" pitchFamily="34" charset="-128"/>
              </a:rPr>
              <a:t>We do not include cost to writing output to disk</a:t>
            </a:r>
          </a:p>
          <a:p>
            <a:endParaRPr lang="en-US" altLang="en-US" dirty="0">
              <a:ea typeface="MS PGothic" panose="020B0600070205080204" pitchFamily="34" charset="-128"/>
            </a:endParaRPr>
          </a:p>
          <a:p>
            <a:endParaRPr lang="en-US" altLang="en-US" dirty="0">
              <a:ea typeface="MS PGothic" panose="020B0600070205080204" pitchFamily="34" charset="-128"/>
            </a:endParaRPr>
          </a:p>
          <a:p>
            <a:endParaRPr lang="en-US" altLang="en-US" dirty="0">
              <a:ea typeface="MS PGothic" panose="020B0600070205080204" pitchFamily="34" charset="-128"/>
            </a:endParaRPr>
          </a:p>
        </p:txBody>
      </p:sp>
    </p:spTree>
    <p:extLst>
      <p:ext uri="{BB962C8B-B14F-4D97-AF65-F5344CB8AC3E}">
        <p14:creationId xmlns:p14="http://schemas.microsoft.com/office/powerpoint/2010/main" val="2540026206"/>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a:extLst>
              <a:ext uri="{FF2B5EF4-FFF2-40B4-BE49-F238E27FC236}">
                <a16:creationId xmlns="" xmlns:a16="http://schemas.microsoft.com/office/drawing/2014/main" id="{578F1715-B75C-468F-BB66-8D3C20C56697}"/>
              </a:ext>
            </a:extLst>
          </p:cNvPr>
          <p:cNvSpPr>
            <a:spLocks noGrp="1" noChangeArrowheads="1"/>
          </p:cNvSpPr>
          <p:nvPr>
            <p:ph type="title"/>
          </p:nvPr>
        </p:nvSpPr>
        <p:spPr/>
        <p:txBody>
          <a:bodyPr/>
          <a:lstStyle/>
          <a:p>
            <a:pPr>
              <a:defRPr/>
            </a:pPr>
            <a:r>
              <a:rPr lang="en-US" altLang="en-US">
                <a:effectLst>
                  <a:outerShdw blurRad="38100" dist="38100" dir="2700000" algn="tl">
                    <a:srgbClr val="C0C0C0"/>
                  </a:outerShdw>
                </a:effectLst>
                <a:ea typeface="MS PGothic" panose="020B0600070205080204" pitchFamily="34" charset="-128"/>
              </a:rPr>
              <a:t>Measures of Query Cost</a:t>
            </a:r>
          </a:p>
        </p:txBody>
      </p:sp>
      <p:sp>
        <p:nvSpPr>
          <p:cNvPr id="17411" name="Rectangle 3">
            <a:extLst>
              <a:ext uri="{FF2B5EF4-FFF2-40B4-BE49-F238E27FC236}">
                <a16:creationId xmlns="" xmlns:a16="http://schemas.microsoft.com/office/drawing/2014/main" id="{519F3437-04AB-4B6A-B938-BC4ED1610D52}"/>
              </a:ext>
            </a:extLst>
          </p:cNvPr>
          <p:cNvSpPr>
            <a:spLocks noGrp="1" noChangeArrowheads="1"/>
          </p:cNvSpPr>
          <p:nvPr>
            <p:ph idx="1"/>
          </p:nvPr>
        </p:nvSpPr>
        <p:spPr>
          <a:xfrm>
            <a:off x="830496" y="1102497"/>
            <a:ext cx="7576657" cy="5202050"/>
          </a:xfrm>
        </p:spPr>
        <p:txBody>
          <a:bodyPr/>
          <a:lstStyle/>
          <a:p>
            <a:r>
              <a:rPr lang="en-US" altLang="en-US" dirty="0">
                <a:ea typeface="MS PGothic" panose="020B0600070205080204" pitchFamily="34" charset="-128"/>
              </a:rPr>
              <a:t>Disk cost can be estimated as:</a:t>
            </a:r>
          </a:p>
          <a:p>
            <a:pPr lvl="1"/>
            <a:r>
              <a:rPr lang="en-US" altLang="en-US" dirty="0">
                <a:ea typeface="MS PGothic" panose="020B0600070205080204" pitchFamily="34" charset="-128"/>
              </a:rPr>
              <a:t>Number of seeks             * average-seek-cost</a:t>
            </a:r>
          </a:p>
          <a:p>
            <a:pPr lvl="1"/>
            <a:r>
              <a:rPr lang="en-US" altLang="en-US" dirty="0">
                <a:ea typeface="MS PGothic" panose="020B0600070205080204" pitchFamily="34" charset="-128"/>
              </a:rPr>
              <a:t>Number of blocks read     * average-block-read-cost</a:t>
            </a:r>
          </a:p>
          <a:p>
            <a:pPr lvl="1"/>
            <a:r>
              <a:rPr lang="en-US" altLang="en-US" dirty="0">
                <a:ea typeface="MS PGothic" panose="020B0600070205080204" pitchFamily="34" charset="-128"/>
              </a:rPr>
              <a:t>Number of blocks written * average-block-write-cost</a:t>
            </a:r>
          </a:p>
          <a:p>
            <a:r>
              <a:rPr lang="en-US" altLang="en-US" dirty="0">
                <a:ea typeface="MS PGothic" panose="020B0600070205080204" pitchFamily="34" charset="-128"/>
              </a:rPr>
              <a:t>For simplicity we just use the </a:t>
            </a:r>
            <a:r>
              <a:rPr lang="en-US" altLang="en-US" b="1" dirty="0">
                <a:solidFill>
                  <a:srgbClr val="002060"/>
                </a:solidFill>
                <a:ea typeface="MS PGothic" panose="020B0600070205080204" pitchFamily="34" charset="-128"/>
              </a:rPr>
              <a:t>number of block transfers</a:t>
            </a:r>
            <a:r>
              <a:rPr lang="en-US" altLang="en-US" i="1" dirty="0">
                <a:solidFill>
                  <a:srgbClr val="002060"/>
                </a:solidFill>
                <a:ea typeface="MS PGothic" panose="020B0600070205080204" pitchFamily="34" charset="-128"/>
              </a:rPr>
              <a:t> </a:t>
            </a:r>
            <a:r>
              <a:rPr lang="en-US" altLang="en-US" i="1" dirty="0">
                <a:ea typeface="MS PGothic" panose="020B0600070205080204" pitchFamily="34" charset="-128"/>
              </a:rPr>
              <a:t>from disk and the </a:t>
            </a:r>
            <a:r>
              <a:rPr lang="en-US" altLang="en-US" b="1" dirty="0">
                <a:solidFill>
                  <a:srgbClr val="002060"/>
                </a:solidFill>
                <a:ea typeface="MS PGothic" panose="020B0600070205080204" pitchFamily="34" charset="-128"/>
              </a:rPr>
              <a:t>number of seeks</a:t>
            </a:r>
            <a:r>
              <a:rPr lang="en-US" altLang="en-US" dirty="0">
                <a:solidFill>
                  <a:srgbClr val="002060"/>
                </a:solidFill>
                <a:ea typeface="MS PGothic" panose="020B0600070205080204" pitchFamily="34" charset="-128"/>
              </a:rPr>
              <a:t> </a:t>
            </a:r>
            <a:r>
              <a:rPr lang="en-US" altLang="en-US" dirty="0">
                <a:ea typeface="MS PGothic" panose="020B0600070205080204" pitchFamily="34" charset="-128"/>
              </a:rPr>
              <a:t>as the cost measures</a:t>
            </a:r>
          </a:p>
          <a:p>
            <a:pPr lvl="1"/>
            <a:r>
              <a:rPr lang="en-US" altLang="en-US" i="1" dirty="0" err="1">
                <a:solidFill>
                  <a:srgbClr val="002060"/>
                </a:solidFill>
                <a:ea typeface="MS PGothic" panose="020B0600070205080204" pitchFamily="34" charset="-128"/>
              </a:rPr>
              <a:t>t</a:t>
            </a:r>
            <a:r>
              <a:rPr lang="en-US" altLang="en-US" i="1" baseline="-25000" dirty="0" err="1">
                <a:solidFill>
                  <a:srgbClr val="002060"/>
                </a:solidFill>
                <a:ea typeface="MS PGothic" panose="020B0600070205080204" pitchFamily="34" charset="-128"/>
              </a:rPr>
              <a:t>T</a:t>
            </a:r>
            <a:r>
              <a:rPr lang="en-US" altLang="en-US" dirty="0">
                <a:ea typeface="MS PGothic" panose="020B0600070205080204" pitchFamily="34" charset="-128"/>
              </a:rPr>
              <a:t> – time to transfer one block</a:t>
            </a:r>
          </a:p>
          <a:p>
            <a:pPr lvl="2"/>
            <a:r>
              <a:rPr lang="en-US" altLang="en-US" dirty="0">
                <a:ea typeface="MS PGothic" panose="020B0600070205080204" pitchFamily="34" charset="-128"/>
              </a:rPr>
              <a:t>Assuming for simplicity that write cost is same as read cost</a:t>
            </a:r>
          </a:p>
          <a:p>
            <a:pPr lvl="1"/>
            <a:r>
              <a:rPr lang="en-US" altLang="en-US" i="1" dirty="0" err="1">
                <a:solidFill>
                  <a:srgbClr val="002060"/>
                </a:solidFill>
                <a:ea typeface="MS PGothic" panose="020B0600070205080204" pitchFamily="34" charset="-128"/>
              </a:rPr>
              <a:t>t</a:t>
            </a:r>
            <a:r>
              <a:rPr lang="en-US" altLang="en-US" i="1" baseline="-25000" dirty="0" err="1">
                <a:solidFill>
                  <a:srgbClr val="002060"/>
                </a:solidFill>
                <a:ea typeface="MS PGothic" panose="020B0600070205080204" pitchFamily="34" charset="-128"/>
              </a:rPr>
              <a:t>S</a:t>
            </a:r>
            <a:r>
              <a:rPr lang="en-US" altLang="en-US" dirty="0">
                <a:solidFill>
                  <a:srgbClr val="002060"/>
                </a:solidFill>
                <a:ea typeface="MS PGothic" panose="020B0600070205080204" pitchFamily="34" charset="-128"/>
              </a:rPr>
              <a:t> </a:t>
            </a:r>
            <a:r>
              <a:rPr lang="en-US" altLang="en-US" dirty="0">
                <a:ea typeface="MS PGothic" panose="020B0600070205080204" pitchFamily="34" charset="-128"/>
              </a:rPr>
              <a:t>– time for one seek</a:t>
            </a:r>
          </a:p>
          <a:p>
            <a:pPr lvl="1"/>
            <a:r>
              <a:rPr lang="en-US" altLang="en-US" dirty="0">
                <a:ea typeface="MS PGothic" panose="020B0600070205080204" pitchFamily="34" charset="-128"/>
              </a:rPr>
              <a:t>Cost for b block transfers plus S seeks</a:t>
            </a:r>
            <a:br>
              <a:rPr lang="en-US" altLang="en-US" dirty="0">
                <a:ea typeface="MS PGothic" panose="020B0600070205080204" pitchFamily="34" charset="-128"/>
              </a:rPr>
            </a:br>
            <a:r>
              <a:rPr lang="en-US" altLang="en-US" dirty="0">
                <a:ea typeface="MS PGothic" panose="020B0600070205080204" pitchFamily="34" charset="-128"/>
              </a:rPr>
              <a:t>        </a:t>
            </a:r>
            <a:r>
              <a:rPr lang="en-US" altLang="en-US" i="1" dirty="0">
                <a:ea typeface="MS PGothic" panose="020B0600070205080204" pitchFamily="34" charset="-128"/>
              </a:rPr>
              <a:t>b * </a:t>
            </a:r>
            <a:r>
              <a:rPr lang="en-US" altLang="en-US" i="1" dirty="0" err="1">
                <a:ea typeface="MS PGothic" panose="020B0600070205080204" pitchFamily="34" charset="-128"/>
              </a:rPr>
              <a:t>t</a:t>
            </a:r>
            <a:r>
              <a:rPr lang="en-US" altLang="en-US" i="1" baseline="-25000" dirty="0" err="1">
                <a:ea typeface="MS PGothic" panose="020B0600070205080204" pitchFamily="34" charset="-128"/>
              </a:rPr>
              <a:t>T</a:t>
            </a:r>
            <a:r>
              <a:rPr lang="en-US" altLang="en-US" i="1" dirty="0">
                <a:ea typeface="MS PGothic" panose="020B0600070205080204" pitchFamily="34" charset="-128"/>
              </a:rPr>
              <a:t> + S * </a:t>
            </a:r>
            <a:r>
              <a:rPr lang="en-US" altLang="en-US" i="1" dirty="0" err="1">
                <a:ea typeface="MS PGothic" panose="020B0600070205080204" pitchFamily="34" charset="-128"/>
              </a:rPr>
              <a:t>t</a:t>
            </a:r>
            <a:r>
              <a:rPr lang="en-US" altLang="en-US" i="1" baseline="-25000" dirty="0" err="1">
                <a:ea typeface="MS PGothic" panose="020B0600070205080204" pitchFamily="34" charset="-128"/>
              </a:rPr>
              <a:t>S</a:t>
            </a:r>
            <a:r>
              <a:rPr lang="en-US" altLang="en-US" dirty="0">
                <a:ea typeface="MS PGothic" panose="020B0600070205080204" pitchFamily="34" charset="-128"/>
              </a:rPr>
              <a:t> </a:t>
            </a:r>
          </a:p>
          <a:p>
            <a:r>
              <a:rPr lang="en-US" altLang="en-US" i="1" dirty="0" err="1">
                <a:solidFill>
                  <a:srgbClr val="002060"/>
                </a:solidFill>
                <a:ea typeface="MS PGothic" panose="020B0600070205080204" pitchFamily="34" charset="-128"/>
              </a:rPr>
              <a:t>t</a:t>
            </a:r>
            <a:r>
              <a:rPr lang="en-US" altLang="en-US" i="1" baseline="-25000" dirty="0" err="1">
                <a:solidFill>
                  <a:srgbClr val="002060"/>
                </a:solidFill>
                <a:ea typeface="MS PGothic" panose="020B0600070205080204" pitchFamily="34" charset="-128"/>
              </a:rPr>
              <a:t>S</a:t>
            </a:r>
            <a:r>
              <a:rPr lang="en-US" altLang="en-US" baseline="-25000" dirty="0">
                <a:ea typeface="MS PGothic" panose="020B0600070205080204" pitchFamily="34" charset="-128"/>
              </a:rPr>
              <a:t> </a:t>
            </a:r>
            <a:r>
              <a:rPr lang="en-US" altLang="en-US" dirty="0">
                <a:solidFill>
                  <a:schemeClr val="accent4"/>
                </a:solidFill>
                <a:ea typeface="MS PGothic" panose="020B0600070205080204" pitchFamily="34" charset="-128"/>
              </a:rPr>
              <a:t>and</a:t>
            </a:r>
            <a:r>
              <a:rPr lang="en-US" altLang="en-US" i="1" dirty="0">
                <a:solidFill>
                  <a:srgbClr val="002060"/>
                </a:solidFill>
                <a:ea typeface="MS PGothic" panose="020B0600070205080204" pitchFamily="34" charset="-128"/>
              </a:rPr>
              <a:t> </a:t>
            </a:r>
            <a:r>
              <a:rPr lang="en-US" altLang="en-US" i="1" dirty="0" err="1">
                <a:solidFill>
                  <a:srgbClr val="002060"/>
                </a:solidFill>
                <a:ea typeface="MS PGothic" panose="020B0600070205080204" pitchFamily="34" charset="-128"/>
              </a:rPr>
              <a:t>t</a:t>
            </a:r>
            <a:r>
              <a:rPr lang="en-US" altLang="en-US" i="1" baseline="-25000" dirty="0" err="1">
                <a:solidFill>
                  <a:srgbClr val="002060"/>
                </a:solidFill>
                <a:ea typeface="MS PGothic" panose="020B0600070205080204" pitchFamily="34" charset="-128"/>
              </a:rPr>
              <a:t>T</a:t>
            </a:r>
            <a:r>
              <a:rPr lang="en-US" altLang="en-US" dirty="0">
                <a:ea typeface="MS PGothic" panose="020B0600070205080204" pitchFamily="34" charset="-128"/>
              </a:rPr>
              <a:t> depend on where data is stored; with 4 KB blocks:</a:t>
            </a:r>
          </a:p>
          <a:p>
            <a:pPr lvl="1"/>
            <a:r>
              <a:rPr lang="en-US" altLang="en-US" dirty="0">
                <a:ea typeface="MS PGothic" panose="020B0600070205080204" pitchFamily="34" charset="-128"/>
              </a:rPr>
              <a:t>High end magnetic disk: </a:t>
            </a:r>
            <a:r>
              <a:rPr lang="en-US" altLang="en-US" i="1" dirty="0" err="1">
                <a:ea typeface="MS PGothic" panose="020B0600070205080204" pitchFamily="34" charset="-128"/>
              </a:rPr>
              <a:t>t</a:t>
            </a:r>
            <a:r>
              <a:rPr lang="en-US" altLang="en-US" i="1" baseline="-25000" dirty="0" err="1">
                <a:ea typeface="MS PGothic" panose="020B0600070205080204" pitchFamily="34" charset="-128"/>
              </a:rPr>
              <a:t>S</a:t>
            </a:r>
            <a:r>
              <a:rPr lang="en-US" altLang="en-US" dirty="0">
                <a:ea typeface="MS PGothic" panose="020B0600070205080204" pitchFamily="34" charset="-128"/>
              </a:rPr>
              <a:t> = 4 </a:t>
            </a:r>
            <a:r>
              <a:rPr lang="en-US" altLang="en-US" dirty="0" err="1">
                <a:ea typeface="MS PGothic" panose="020B0600070205080204" pitchFamily="34" charset="-128"/>
              </a:rPr>
              <a:t>msec</a:t>
            </a:r>
            <a:r>
              <a:rPr lang="en-US" altLang="en-US" dirty="0">
                <a:ea typeface="MS PGothic" panose="020B0600070205080204" pitchFamily="34" charset="-128"/>
              </a:rPr>
              <a:t> and </a:t>
            </a:r>
            <a:r>
              <a:rPr lang="en-US" altLang="en-US" i="1" dirty="0" err="1">
                <a:ea typeface="MS PGothic" panose="020B0600070205080204" pitchFamily="34" charset="-128"/>
              </a:rPr>
              <a:t>t</a:t>
            </a:r>
            <a:r>
              <a:rPr lang="en-US" altLang="en-US" i="1" baseline="-25000" dirty="0" err="1">
                <a:ea typeface="MS PGothic" panose="020B0600070205080204" pitchFamily="34" charset="-128"/>
              </a:rPr>
              <a:t>T</a:t>
            </a:r>
            <a:r>
              <a:rPr lang="en-US" altLang="en-US" dirty="0">
                <a:ea typeface="MS PGothic" panose="020B0600070205080204" pitchFamily="34" charset="-128"/>
              </a:rPr>
              <a:t> =0.1 </a:t>
            </a:r>
            <a:r>
              <a:rPr lang="en-US" altLang="en-US" dirty="0" err="1">
                <a:ea typeface="MS PGothic" panose="020B0600070205080204" pitchFamily="34" charset="-128"/>
              </a:rPr>
              <a:t>msec</a:t>
            </a:r>
            <a:endParaRPr lang="en-US" altLang="en-US" dirty="0">
              <a:ea typeface="MS PGothic" panose="020B0600070205080204" pitchFamily="34" charset="-128"/>
            </a:endParaRPr>
          </a:p>
          <a:p>
            <a:pPr lvl="1"/>
            <a:r>
              <a:rPr lang="en-US" altLang="en-US" dirty="0">
                <a:ea typeface="MS PGothic" panose="020B0600070205080204" pitchFamily="34" charset="-128"/>
              </a:rPr>
              <a:t>SSD:  </a:t>
            </a:r>
            <a:r>
              <a:rPr lang="en-US" altLang="en-US" i="1" dirty="0" err="1">
                <a:ea typeface="MS PGothic" panose="020B0600070205080204" pitchFamily="34" charset="-128"/>
              </a:rPr>
              <a:t>t</a:t>
            </a:r>
            <a:r>
              <a:rPr lang="en-US" altLang="en-US" i="1" baseline="-25000" dirty="0" err="1">
                <a:ea typeface="MS PGothic" panose="020B0600070205080204" pitchFamily="34" charset="-128"/>
              </a:rPr>
              <a:t>S</a:t>
            </a:r>
            <a:r>
              <a:rPr lang="en-US" altLang="en-US" dirty="0">
                <a:ea typeface="MS PGothic" panose="020B0600070205080204" pitchFamily="34" charset="-128"/>
              </a:rPr>
              <a:t> = 20-90 microsec and </a:t>
            </a:r>
            <a:r>
              <a:rPr lang="en-US" altLang="en-US" i="1" dirty="0" err="1">
                <a:ea typeface="MS PGothic" panose="020B0600070205080204" pitchFamily="34" charset="-128"/>
              </a:rPr>
              <a:t>t</a:t>
            </a:r>
            <a:r>
              <a:rPr lang="en-US" altLang="en-US" i="1" baseline="-25000" dirty="0" err="1">
                <a:ea typeface="MS PGothic" panose="020B0600070205080204" pitchFamily="34" charset="-128"/>
              </a:rPr>
              <a:t>T</a:t>
            </a:r>
            <a:r>
              <a:rPr lang="en-US" altLang="en-US" dirty="0">
                <a:ea typeface="MS PGothic" panose="020B0600070205080204" pitchFamily="34" charset="-128"/>
              </a:rPr>
              <a:t> = 2-10 microsec for 4KB </a:t>
            </a:r>
          </a:p>
          <a:p>
            <a:endParaRPr lang="en-US" altLang="en-US" dirty="0">
              <a:ea typeface="MS PGothic" panose="020B0600070205080204" pitchFamily="34" charset="-128"/>
            </a:endParaRPr>
          </a:p>
        </p:txBody>
      </p:sp>
      <p:sp>
        <p:nvSpPr>
          <p:cNvPr id="2" name="Rectangle 1"/>
          <p:cNvSpPr/>
          <p:nvPr/>
        </p:nvSpPr>
        <p:spPr>
          <a:xfrm>
            <a:off x="4450813" y="3259723"/>
            <a:ext cx="242374" cy="338554"/>
          </a:xfrm>
          <a:prstGeom prst="rect">
            <a:avLst/>
          </a:prstGeom>
        </p:spPr>
        <p:txBody>
          <a:bodyPr wrap="none">
            <a:spAutoFit/>
          </a:bodyPr>
          <a:lstStyle/>
          <a:p>
            <a:r>
              <a:rPr lang="en-US" dirty="0"/>
              <a:t> </a:t>
            </a:r>
          </a:p>
        </p:txBody>
      </p:sp>
    </p:spTree>
    <p:extLst>
      <p:ext uri="{BB962C8B-B14F-4D97-AF65-F5344CB8AC3E}">
        <p14:creationId xmlns:p14="http://schemas.microsoft.com/office/powerpoint/2010/main" val="2795851457"/>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penClassroom\Desktop\database squar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752600"/>
            <a:ext cx="3354922" cy="3354922"/>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txBox="1">
            <a:spLocks/>
          </p:cNvSpPr>
          <p:nvPr/>
        </p:nvSpPr>
        <p:spPr>
          <a:xfrm>
            <a:off x="4097863" y="1609725"/>
            <a:ext cx="4953000" cy="14287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dirty="0">
              <a:solidFill>
                <a:schemeClr val="tx1">
                  <a:lumMod val="75000"/>
                  <a:lumOff val="25000"/>
                </a:schemeClr>
              </a:solidFill>
            </a:endParaRPr>
          </a:p>
        </p:txBody>
      </p:sp>
      <p:sp>
        <p:nvSpPr>
          <p:cNvPr id="6" name="Title 1"/>
          <p:cNvSpPr txBox="1">
            <a:spLocks/>
          </p:cNvSpPr>
          <p:nvPr/>
        </p:nvSpPr>
        <p:spPr>
          <a:xfrm>
            <a:off x="4253441" y="2976044"/>
            <a:ext cx="4637087" cy="1905000"/>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dirty="0">
                <a:solidFill>
                  <a:schemeClr val="tx1">
                    <a:lumMod val="75000"/>
                    <a:lumOff val="25000"/>
                  </a:schemeClr>
                </a:solidFill>
              </a:rPr>
              <a:t>SQL Transactions</a:t>
            </a:r>
            <a:endParaRPr lang="en-US" dirty="0">
              <a:solidFill>
                <a:schemeClr val="tx1">
                  <a:lumMod val="75000"/>
                  <a:lumOff val="25000"/>
                </a:schemeClr>
              </a:solidFill>
            </a:endParaRPr>
          </a:p>
        </p:txBody>
      </p:sp>
    </p:spTree>
    <p:extLst>
      <p:ext uri="{BB962C8B-B14F-4D97-AF65-F5344CB8AC3E}">
        <p14:creationId xmlns:p14="http://schemas.microsoft.com/office/powerpoint/2010/main" val="154717573"/>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562600" y="857250"/>
            <a:ext cx="3581400" cy="514350"/>
          </a:xfrm>
          <a:prstGeom prst="rect">
            <a:avLst/>
          </a:prstGeom>
          <a:ln>
            <a:solidFill>
              <a:schemeClr val="tx1"/>
            </a:solidFill>
          </a:ln>
        </p:spPr>
        <p:txBody>
          <a:bodyPr anchor="b">
            <a:normAutofit fontScale="7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dirty="0"/>
              <a:t>Outline</a:t>
            </a:r>
            <a:endParaRPr lang="en-US" dirty="0"/>
          </a:p>
        </p:txBody>
      </p:sp>
      <p:sp>
        <p:nvSpPr>
          <p:cNvPr id="3" name="Content Placeholder 2"/>
          <p:cNvSpPr txBox="1">
            <a:spLocks/>
          </p:cNvSpPr>
          <p:nvPr/>
        </p:nvSpPr>
        <p:spPr>
          <a:xfrm>
            <a:off x="381000" y="1619250"/>
            <a:ext cx="8534400" cy="394335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4320" indent="-182880">
              <a:spcBef>
                <a:spcPts val="0"/>
              </a:spcBef>
              <a:buClr>
                <a:srgbClr val="990000"/>
              </a:buClr>
              <a:buFont typeface="Wingdings" pitchFamily="2" charset="2"/>
              <a:buChar char="§"/>
            </a:pPr>
            <a:endParaRPr lang="en-US" sz="1800" dirty="0">
              <a:solidFill>
                <a:schemeClr val="accent6">
                  <a:lumMod val="50000"/>
                </a:schemeClr>
              </a:solidFill>
            </a:endParaRPr>
          </a:p>
          <a:p>
            <a:pPr marL="274320" indent="-182880">
              <a:spcBef>
                <a:spcPts val="0"/>
              </a:spcBef>
              <a:buClr>
                <a:srgbClr val="990000"/>
              </a:buClr>
              <a:buFont typeface="Wingdings" pitchFamily="2" charset="2"/>
              <a:buChar char="§"/>
            </a:pPr>
            <a:r>
              <a:rPr lang="en-US" sz="1800" dirty="0">
                <a:solidFill>
                  <a:schemeClr val="accent6">
                    <a:lumMod val="50000"/>
                  </a:schemeClr>
                </a:solidFill>
              </a:rPr>
              <a:t>Transaction Definition</a:t>
            </a:r>
          </a:p>
          <a:p>
            <a:pPr marL="274320" indent="-182880">
              <a:spcBef>
                <a:spcPts val="0"/>
              </a:spcBef>
              <a:buClr>
                <a:srgbClr val="990000"/>
              </a:buClr>
              <a:buFont typeface="Wingdings" pitchFamily="2" charset="2"/>
              <a:buChar char="§"/>
            </a:pPr>
            <a:endParaRPr lang="en-US" sz="1800" dirty="0">
              <a:solidFill>
                <a:schemeClr val="accent6">
                  <a:lumMod val="50000"/>
                </a:schemeClr>
              </a:solidFill>
            </a:endParaRPr>
          </a:p>
          <a:p>
            <a:pPr marL="274320" indent="-182880">
              <a:spcBef>
                <a:spcPts val="0"/>
              </a:spcBef>
              <a:buClr>
                <a:srgbClr val="990000"/>
              </a:buClr>
              <a:buFont typeface="Wingdings" pitchFamily="2" charset="2"/>
              <a:buChar char="§"/>
            </a:pPr>
            <a:r>
              <a:rPr lang="en-US" sz="1800" dirty="0">
                <a:solidFill>
                  <a:schemeClr val="accent6">
                    <a:lumMod val="50000"/>
                  </a:schemeClr>
                </a:solidFill>
              </a:rPr>
              <a:t>Transaction Boundaries</a:t>
            </a:r>
          </a:p>
          <a:p>
            <a:pPr marL="274320" indent="-182880">
              <a:spcBef>
                <a:spcPts val="0"/>
              </a:spcBef>
              <a:buClr>
                <a:srgbClr val="990000"/>
              </a:buClr>
              <a:buFont typeface="Wingdings" pitchFamily="2" charset="2"/>
              <a:buChar char="§"/>
            </a:pPr>
            <a:endParaRPr lang="en-US" sz="1800" dirty="0">
              <a:solidFill>
                <a:schemeClr val="accent6">
                  <a:lumMod val="50000"/>
                </a:schemeClr>
              </a:solidFill>
            </a:endParaRPr>
          </a:p>
          <a:p>
            <a:pPr marL="274320" indent="-182880">
              <a:spcBef>
                <a:spcPts val="0"/>
              </a:spcBef>
              <a:buClr>
                <a:srgbClr val="990000"/>
              </a:buClr>
              <a:buFont typeface="Wingdings" pitchFamily="2" charset="2"/>
              <a:buChar char="§"/>
            </a:pPr>
            <a:r>
              <a:rPr lang="en-US" sz="1800" dirty="0">
                <a:solidFill>
                  <a:schemeClr val="accent6">
                    <a:lumMod val="50000"/>
                  </a:schemeClr>
                </a:solidFill>
              </a:rPr>
              <a:t>Committing a transaction</a:t>
            </a:r>
          </a:p>
          <a:p>
            <a:pPr marL="274320" indent="-182880">
              <a:spcBef>
                <a:spcPts val="0"/>
              </a:spcBef>
              <a:buClr>
                <a:srgbClr val="990000"/>
              </a:buClr>
              <a:buFont typeface="Wingdings" pitchFamily="2" charset="2"/>
              <a:buChar char="§"/>
            </a:pPr>
            <a:endParaRPr lang="en-US" sz="1800" dirty="0">
              <a:solidFill>
                <a:schemeClr val="accent6">
                  <a:lumMod val="50000"/>
                </a:schemeClr>
              </a:solidFill>
            </a:endParaRPr>
          </a:p>
          <a:p>
            <a:pPr marL="274320" indent="-182880">
              <a:spcBef>
                <a:spcPts val="0"/>
              </a:spcBef>
              <a:buClr>
                <a:srgbClr val="990000"/>
              </a:buClr>
              <a:buFont typeface="Wingdings" pitchFamily="2" charset="2"/>
              <a:buChar char="§"/>
            </a:pPr>
            <a:r>
              <a:rPr lang="en-US" sz="1800" dirty="0">
                <a:solidFill>
                  <a:schemeClr val="accent6">
                    <a:lumMod val="50000"/>
                  </a:schemeClr>
                </a:solidFill>
              </a:rPr>
              <a:t>Rolling Back transaction</a:t>
            </a:r>
          </a:p>
          <a:p>
            <a:pPr marL="274320" indent="-182880">
              <a:spcBef>
                <a:spcPts val="0"/>
              </a:spcBef>
              <a:buClr>
                <a:srgbClr val="990000"/>
              </a:buClr>
              <a:buFont typeface="Wingdings" pitchFamily="2" charset="2"/>
              <a:buChar char="§"/>
            </a:pPr>
            <a:endParaRPr lang="en-US" sz="1800" dirty="0">
              <a:solidFill>
                <a:schemeClr val="accent6">
                  <a:lumMod val="50000"/>
                </a:schemeClr>
              </a:solidFill>
            </a:endParaRPr>
          </a:p>
          <a:p>
            <a:pPr marL="274320" indent="-182880">
              <a:spcBef>
                <a:spcPts val="0"/>
              </a:spcBef>
              <a:buClr>
                <a:srgbClr val="990000"/>
              </a:buClr>
              <a:buFont typeface="Wingdings" pitchFamily="2" charset="2"/>
              <a:buChar char="§"/>
            </a:pPr>
            <a:r>
              <a:rPr lang="en-US" sz="1800" dirty="0">
                <a:solidFill>
                  <a:schemeClr val="accent6">
                    <a:lumMod val="50000"/>
                  </a:schemeClr>
                </a:solidFill>
              </a:rPr>
              <a:t>Transaction </a:t>
            </a:r>
            <a:r>
              <a:rPr lang="en-US" sz="1800" dirty="0">
                <a:solidFill>
                  <a:schemeClr val="accent6">
                    <a:lumMod val="50000"/>
                  </a:schemeClr>
                </a:solidFill>
              </a:rPr>
              <a:t>Control</a:t>
            </a:r>
          </a:p>
          <a:p>
            <a:pPr marL="674370" lvl="1" indent="-182880">
              <a:spcBef>
                <a:spcPts val="0"/>
              </a:spcBef>
              <a:buClr>
                <a:srgbClr val="990000"/>
              </a:buClr>
              <a:buFont typeface="Wingdings" pitchFamily="2" charset="2"/>
              <a:buChar char="§"/>
            </a:pPr>
            <a:r>
              <a:rPr lang="en-US" sz="1800" dirty="0" err="1">
                <a:solidFill>
                  <a:schemeClr val="accent6">
                    <a:lumMod val="50000"/>
                  </a:schemeClr>
                </a:solidFill>
              </a:rPr>
              <a:t>Savepoint</a:t>
            </a:r>
            <a:endParaRPr lang="en-US" sz="1800" dirty="0">
              <a:solidFill>
                <a:schemeClr val="accent6">
                  <a:lumMod val="50000"/>
                </a:schemeClr>
              </a:solidFill>
            </a:endParaRPr>
          </a:p>
          <a:p>
            <a:pPr marL="91440" indent="0">
              <a:spcBef>
                <a:spcPts val="0"/>
              </a:spcBef>
              <a:buClr>
                <a:srgbClr val="990000"/>
              </a:buClr>
              <a:buNone/>
            </a:pPr>
            <a:endParaRPr lang="en-US" sz="1800" dirty="0">
              <a:solidFill>
                <a:schemeClr val="accent6">
                  <a:lumMod val="50000"/>
                </a:schemeClr>
              </a:solidFill>
            </a:endParaRPr>
          </a:p>
          <a:p>
            <a:pPr marL="274320" indent="-182880">
              <a:spcBef>
                <a:spcPts val="0"/>
              </a:spcBef>
              <a:buClr>
                <a:srgbClr val="990000"/>
              </a:buClr>
              <a:buFont typeface="Wingdings" pitchFamily="2" charset="2"/>
              <a:buChar char="§"/>
            </a:pPr>
            <a:r>
              <a:rPr lang="en-US" sz="1800" dirty="0">
                <a:solidFill>
                  <a:schemeClr val="accent6">
                    <a:lumMod val="50000"/>
                  </a:schemeClr>
                </a:solidFill>
              </a:rPr>
              <a:t>An Example</a:t>
            </a:r>
          </a:p>
        </p:txBody>
      </p:sp>
      <p:pic>
        <p:nvPicPr>
          <p:cNvPr id="4" name="Picture 2" descr="C:\Users\OpenClassroom\Desktop\database squar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57251"/>
            <a:ext cx="890178" cy="761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8776606"/>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OpenClassroom\Desktop\database squar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57251"/>
            <a:ext cx="890178" cy="761999"/>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1295400" y="1063230"/>
            <a:ext cx="6400800" cy="460771"/>
          </a:xfrm>
        </p:spPr>
        <p:txBody>
          <a:bodyPr>
            <a:normAutofit fontScale="90000"/>
          </a:bodyPr>
          <a:lstStyle/>
          <a:p>
            <a:r>
              <a:rPr lang="en-US" dirty="0" smtClean="0"/>
              <a:t>Transactions</a:t>
            </a:r>
            <a:endParaRPr lang="en-US" dirty="0"/>
          </a:p>
        </p:txBody>
      </p:sp>
      <p:sp>
        <p:nvSpPr>
          <p:cNvPr id="4" name="Content Placeholder 3"/>
          <p:cNvSpPr>
            <a:spLocks noGrp="1"/>
          </p:cNvSpPr>
          <p:nvPr>
            <p:ph idx="1"/>
          </p:nvPr>
        </p:nvSpPr>
        <p:spPr/>
        <p:txBody>
          <a:bodyPr>
            <a:normAutofit fontScale="92500" lnSpcReduction="10000"/>
          </a:bodyPr>
          <a:lstStyle/>
          <a:p>
            <a:endParaRPr lang="en-US" sz="2400" dirty="0" smtClean="0"/>
          </a:p>
          <a:p>
            <a:endParaRPr lang="en-US" sz="2400" dirty="0"/>
          </a:p>
          <a:p>
            <a:r>
              <a:rPr lang="en-US" sz="2400" dirty="0" smtClean="0"/>
              <a:t>Transaction </a:t>
            </a:r>
            <a:r>
              <a:rPr lang="en-US" sz="2400" dirty="0"/>
              <a:t>is </a:t>
            </a:r>
            <a:r>
              <a:rPr lang="en-US" sz="2400" dirty="0">
                <a:solidFill>
                  <a:srgbClr val="FF0000"/>
                </a:solidFill>
              </a:rPr>
              <a:t>a </a:t>
            </a:r>
            <a:r>
              <a:rPr lang="en-US" sz="2400" dirty="0" smtClean="0">
                <a:solidFill>
                  <a:srgbClr val="FF0000"/>
                </a:solidFill>
              </a:rPr>
              <a:t>series </a:t>
            </a:r>
            <a:r>
              <a:rPr lang="en-US" sz="2400" dirty="0">
                <a:solidFill>
                  <a:srgbClr val="FF0000"/>
                </a:solidFill>
              </a:rPr>
              <a:t>of one or more SQL statements </a:t>
            </a:r>
            <a:r>
              <a:rPr lang="en-US" sz="2400" dirty="0"/>
              <a:t>that are logically related or </a:t>
            </a:r>
            <a:r>
              <a:rPr lang="en-US" sz="2400" dirty="0">
                <a:solidFill>
                  <a:srgbClr val="C00000"/>
                </a:solidFill>
              </a:rPr>
              <a:t>a series of operations</a:t>
            </a:r>
            <a:r>
              <a:rPr lang="en-US" sz="2400" dirty="0"/>
              <a:t> performed on Oracle table data. </a:t>
            </a:r>
          </a:p>
          <a:p>
            <a:pPr marL="0" indent="0">
              <a:buNone/>
            </a:pPr>
            <a:endParaRPr lang="en-US" sz="2400" dirty="0"/>
          </a:p>
          <a:p>
            <a:r>
              <a:rPr lang="en-US" sz="2400" dirty="0"/>
              <a:t>Transactions </a:t>
            </a:r>
            <a:r>
              <a:rPr lang="en-US" sz="2400" dirty="0"/>
              <a:t>are a means to break programming code into manageable units</a:t>
            </a:r>
            <a:r>
              <a:rPr lang="en-US" sz="2400" dirty="0"/>
              <a:t>.</a:t>
            </a:r>
          </a:p>
          <a:p>
            <a:pPr marL="0" indent="0">
              <a:buNone/>
            </a:pPr>
            <a:endParaRPr lang="en-US" sz="2400" dirty="0"/>
          </a:p>
          <a:p>
            <a:r>
              <a:rPr lang="en-US" sz="2400" dirty="0"/>
              <a:t>A successfully executed SQL statement and a committed transaction are not same. Even if an SQL statement is executed successfully, unless the transaction containing the statement is committed, it can be rolled back and all changes made by the statement(s) can be undone.</a:t>
            </a:r>
            <a:endParaRPr lang="en-US" sz="2400" dirty="0"/>
          </a:p>
          <a:p>
            <a:endParaRPr lang="en-US" sz="2400" dirty="0"/>
          </a:p>
        </p:txBody>
      </p:sp>
      <p:sp>
        <p:nvSpPr>
          <p:cNvPr id="5" name="Date Placeholder 4"/>
          <p:cNvSpPr>
            <a:spLocks noGrp="1"/>
          </p:cNvSpPr>
          <p:nvPr>
            <p:ph type="dt" sz="half" idx="10"/>
          </p:nvPr>
        </p:nvSpPr>
        <p:spPr/>
        <p:txBody>
          <a:bodyPr/>
          <a:lstStyle/>
          <a:p>
            <a:fld id="{9E1E1885-98B7-4E70-9ED5-4AFCD713F7F4}" type="datetime4">
              <a:rPr lang="en-US" smtClean="0">
                <a:solidFill>
                  <a:prstClr val="black">
                    <a:tint val="75000"/>
                  </a:prstClr>
                </a:solidFill>
              </a:rPr>
              <a:t>August 14, 2024</a:t>
            </a:fld>
            <a:endParaRPr lang="en-US" dirty="0">
              <a:solidFill>
                <a:prstClr val="black">
                  <a:tint val="75000"/>
                </a:prstClr>
              </a:solidFill>
            </a:endParaRPr>
          </a:p>
        </p:txBody>
      </p:sp>
    </p:spTree>
    <p:extLst>
      <p:ext uri="{BB962C8B-B14F-4D97-AF65-F5344CB8AC3E}">
        <p14:creationId xmlns:p14="http://schemas.microsoft.com/office/powerpoint/2010/main" val="2362244536"/>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OpenClassroom\Desktop\database squar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57251"/>
            <a:ext cx="890178" cy="761999"/>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1295400" y="1063230"/>
            <a:ext cx="6400800" cy="460771"/>
          </a:xfrm>
        </p:spPr>
        <p:txBody>
          <a:bodyPr>
            <a:normAutofit fontScale="90000"/>
          </a:bodyPr>
          <a:lstStyle/>
          <a:p>
            <a:r>
              <a:rPr lang="en-US" dirty="0"/>
              <a:t>Transaction </a:t>
            </a:r>
            <a:r>
              <a:rPr lang="en-US" dirty="0" smtClean="0"/>
              <a:t>Boundaries</a:t>
            </a:r>
            <a:endParaRPr lang="en-US" dirty="0"/>
          </a:p>
        </p:txBody>
      </p:sp>
      <p:sp>
        <p:nvSpPr>
          <p:cNvPr id="4" name="Content Placeholder 3"/>
          <p:cNvSpPr>
            <a:spLocks noGrp="1"/>
          </p:cNvSpPr>
          <p:nvPr>
            <p:ph idx="1"/>
          </p:nvPr>
        </p:nvSpPr>
        <p:spPr>
          <a:xfrm>
            <a:off x="457200" y="1905001"/>
            <a:ext cx="8229600" cy="3546873"/>
          </a:xfrm>
        </p:spPr>
        <p:txBody>
          <a:bodyPr>
            <a:normAutofit lnSpcReduction="10000"/>
          </a:bodyPr>
          <a:lstStyle/>
          <a:p>
            <a:pPr>
              <a:buFont typeface="Wingdings" pitchFamily="2" charset="2"/>
              <a:buChar char="Ø"/>
            </a:pPr>
            <a:r>
              <a:rPr lang="en-US" sz="2400" dirty="0"/>
              <a:t>A transaction has a beginning and an end</a:t>
            </a:r>
            <a:r>
              <a:rPr lang="en-US" sz="2400" dirty="0"/>
              <a:t>.</a:t>
            </a:r>
          </a:p>
          <a:p>
            <a:pPr>
              <a:buFont typeface="Wingdings" pitchFamily="2" charset="2"/>
              <a:buChar char="Ø"/>
            </a:pPr>
            <a:r>
              <a:rPr lang="en-US" sz="2400" dirty="0"/>
              <a:t>A </a:t>
            </a:r>
            <a:r>
              <a:rPr lang="en-US" sz="2400" dirty="0">
                <a:solidFill>
                  <a:srgbClr val="FF0000"/>
                </a:solidFill>
              </a:rPr>
              <a:t>transaction </a:t>
            </a:r>
            <a:r>
              <a:rPr lang="en-US" sz="2400" dirty="0">
                <a:solidFill>
                  <a:srgbClr val="FF0000"/>
                </a:solidFill>
              </a:rPr>
              <a:t>begins </a:t>
            </a:r>
            <a:r>
              <a:rPr lang="en-US" sz="2400" dirty="0"/>
              <a:t>when one of the following events take place: </a:t>
            </a:r>
          </a:p>
          <a:p>
            <a:pPr lvl="1"/>
            <a:endParaRPr lang="en-US" sz="2000" dirty="0"/>
          </a:p>
          <a:p>
            <a:pPr lvl="1"/>
            <a:r>
              <a:rPr lang="en-US" sz="2000" dirty="0"/>
              <a:t>When the </a:t>
            </a:r>
            <a:r>
              <a:rPr lang="en-US" sz="2000" dirty="0">
                <a:solidFill>
                  <a:srgbClr val="C00000"/>
                </a:solidFill>
              </a:rPr>
              <a:t>first SQL statement is </a:t>
            </a:r>
            <a:r>
              <a:rPr lang="en-US" sz="2000" dirty="0">
                <a:solidFill>
                  <a:srgbClr val="C00000"/>
                </a:solidFill>
              </a:rPr>
              <a:t>executed </a:t>
            </a:r>
            <a:r>
              <a:rPr lang="en-US" sz="2000" dirty="0"/>
              <a:t>after connecting to the database. </a:t>
            </a:r>
          </a:p>
          <a:p>
            <a:pPr lvl="1"/>
            <a:endParaRPr lang="en-US" sz="2000" dirty="0"/>
          </a:p>
          <a:p>
            <a:pPr lvl="1"/>
            <a:r>
              <a:rPr lang="en-US" sz="2000" dirty="0"/>
              <a:t>At </a:t>
            </a:r>
            <a:r>
              <a:rPr lang="en-US" sz="2000" dirty="0">
                <a:solidFill>
                  <a:srgbClr val="C00000"/>
                </a:solidFill>
              </a:rPr>
              <a:t>each new SQL statement issued </a:t>
            </a:r>
            <a:r>
              <a:rPr lang="en-US" sz="2000" dirty="0"/>
              <a:t>after a transaction is completed. </a:t>
            </a:r>
          </a:p>
          <a:p>
            <a:endParaRPr lang="en-US" sz="2400" dirty="0"/>
          </a:p>
        </p:txBody>
      </p:sp>
      <p:sp>
        <p:nvSpPr>
          <p:cNvPr id="5" name="Date Placeholder 4"/>
          <p:cNvSpPr>
            <a:spLocks noGrp="1"/>
          </p:cNvSpPr>
          <p:nvPr>
            <p:ph type="dt" sz="half" idx="10"/>
          </p:nvPr>
        </p:nvSpPr>
        <p:spPr/>
        <p:txBody>
          <a:bodyPr/>
          <a:lstStyle/>
          <a:p>
            <a:fld id="{8B98357B-D8E2-4425-8B83-0687BE794E9D}" type="datetime4">
              <a:rPr lang="en-US" smtClean="0">
                <a:solidFill>
                  <a:prstClr val="black">
                    <a:tint val="75000"/>
                  </a:prstClr>
                </a:solidFill>
              </a:rPr>
              <a:t>August 14, 2024</a:t>
            </a:fld>
            <a:endParaRPr lang="en-US" dirty="0">
              <a:solidFill>
                <a:prstClr val="black">
                  <a:tint val="75000"/>
                </a:prstClr>
              </a:solidFill>
            </a:endParaRPr>
          </a:p>
        </p:txBody>
      </p:sp>
    </p:spTree>
    <p:extLst>
      <p:ext uri="{BB962C8B-B14F-4D97-AF65-F5344CB8AC3E}">
        <p14:creationId xmlns:p14="http://schemas.microsoft.com/office/powerpoint/2010/main" val="29591390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 calcmode="lin" valueType="num">
                                      <p:cBhvr additive="base">
                                        <p:cTn id="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anim calcmode="lin" valueType="num">
                                      <p:cBhvr additive="base">
                                        <p:cTn id="1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OpenClassroom\Desktop\database squar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57251"/>
            <a:ext cx="890178" cy="761999"/>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1295400" y="1063230"/>
            <a:ext cx="6400800" cy="460771"/>
          </a:xfrm>
        </p:spPr>
        <p:txBody>
          <a:bodyPr>
            <a:noAutofit/>
          </a:bodyPr>
          <a:lstStyle/>
          <a:p>
            <a:r>
              <a:rPr lang="en-US" dirty="0"/>
              <a:t>Transaction </a:t>
            </a:r>
            <a:r>
              <a:rPr lang="en-US" dirty="0"/>
              <a:t>Boundaries (Cont..)</a:t>
            </a:r>
            <a:endParaRPr lang="en-US" dirty="0"/>
          </a:p>
        </p:txBody>
      </p:sp>
      <p:sp>
        <p:nvSpPr>
          <p:cNvPr id="4" name="Content Placeholder 3"/>
          <p:cNvSpPr>
            <a:spLocks noGrp="1"/>
          </p:cNvSpPr>
          <p:nvPr>
            <p:ph idx="1"/>
          </p:nvPr>
        </p:nvSpPr>
        <p:spPr/>
        <p:txBody>
          <a:bodyPr>
            <a:normAutofit/>
          </a:bodyPr>
          <a:lstStyle/>
          <a:p>
            <a:endParaRPr lang="en-US" sz="2400" dirty="0" smtClean="0"/>
          </a:p>
          <a:p>
            <a:endParaRPr lang="en-US" sz="2400" dirty="0"/>
          </a:p>
          <a:p>
            <a:r>
              <a:rPr lang="en-US" sz="2400" dirty="0" smtClean="0"/>
              <a:t>A </a:t>
            </a:r>
            <a:r>
              <a:rPr lang="en-US" sz="2400" dirty="0">
                <a:solidFill>
                  <a:srgbClr val="FF0000"/>
                </a:solidFill>
              </a:rPr>
              <a:t>transaction ends </a:t>
            </a:r>
            <a:r>
              <a:rPr lang="en-US" sz="2400" dirty="0"/>
              <a:t>when one of the following events take place: </a:t>
            </a:r>
          </a:p>
          <a:p>
            <a:pPr lvl="1"/>
            <a:r>
              <a:rPr lang="en-US" sz="2000" dirty="0"/>
              <a:t> </a:t>
            </a:r>
            <a:r>
              <a:rPr lang="en-US" sz="2000" dirty="0"/>
              <a:t>A </a:t>
            </a:r>
            <a:r>
              <a:rPr lang="en-US" sz="2000" dirty="0">
                <a:solidFill>
                  <a:srgbClr val="7030A0"/>
                </a:solidFill>
              </a:rPr>
              <a:t>COMMIT</a:t>
            </a:r>
            <a:r>
              <a:rPr lang="en-US" sz="2000" dirty="0"/>
              <a:t> or a </a:t>
            </a:r>
            <a:r>
              <a:rPr lang="en-US" sz="2000" dirty="0">
                <a:solidFill>
                  <a:srgbClr val="7030A0"/>
                </a:solidFill>
              </a:rPr>
              <a:t>ROLLBACK</a:t>
            </a:r>
            <a:r>
              <a:rPr lang="en-US" sz="2000" dirty="0"/>
              <a:t> statement is issued. </a:t>
            </a:r>
            <a:endParaRPr lang="en-US" sz="2000" dirty="0"/>
          </a:p>
          <a:p>
            <a:pPr lvl="2"/>
            <a:r>
              <a:rPr lang="en-US" sz="1600" dirty="0">
                <a:solidFill>
                  <a:srgbClr val="7030A0"/>
                </a:solidFill>
              </a:rPr>
              <a:t>COMMIT</a:t>
            </a:r>
            <a:r>
              <a:rPr lang="en-US" sz="1600" dirty="0"/>
              <a:t> makes events within a transaction permanent.</a:t>
            </a:r>
          </a:p>
          <a:p>
            <a:pPr lvl="2"/>
            <a:r>
              <a:rPr lang="en-US" sz="1600" dirty="0">
                <a:solidFill>
                  <a:srgbClr val="7030A0"/>
                </a:solidFill>
              </a:rPr>
              <a:t>ROLLBACK</a:t>
            </a:r>
            <a:r>
              <a:rPr lang="en-US" sz="1600" dirty="0"/>
              <a:t> </a:t>
            </a:r>
            <a:r>
              <a:rPr lang="en-US" sz="1600" dirty="0"/>
              <a:t>erases events within a transaction</a:t>
            </a:r>
            <a:r>
              <a:rPr lang="en-US" sz="1600" dirty="0"/>
              <a:t>.</a:t>
            </a:r>
            <a:endParaRPr lang="en-US" sz="1600" dirty="0"/>
          </a:p>
          <a:p>
            <a:pPr lvl="1"/>
            <a:r>
              <a:rPr lang="en-US" sz="2000" dirty="0"/>
              <a:t>A </a:t>
            </a:r>
            <a:r>
              <a:rPr lang="en-US" sz="2000" dirty="0">
                <a:solidFill>
                  <a:srgbClr val="00B050"/>
                </a:solidFill>
              </a:rPr>
              <a:t>DDL statement</a:t>
            </a:r>
            <a:r>
              <a:rPr lang="en-US" sz="2000" dirty="0"/>
              <a:t>, like CREATE TABLE statement, is issued; because in that case a COMMIT is automatically performed</a:t>
            </a:r>
            <a:r>
              <a:rPr lang="en-US" sz="2000" dirty="0"/>
              <a:t>.</a:t>
            </a:r>
            <a:endParaRPr lang="en-US" sz="2000" dirty="0">
              <a:solidFill>
                <a:srgbClr val="0070C0"/>
              </a:solidFill>
            </a:endParaRPr>
          </a:p>
          <a:p>
            <a:pPr marL="457200" lvl="1" indent="0">
              <a:buNone/>
            </a:pPr>
            <a:endParaRPr lang="en-US" sz="2000" dirty="0"/>
          </a:p>
        </p:txBody>
      </p:sp>
      <p:sp>
        <p:nvSpPr>
          <p:cNvPr id="5" name="Date Placeholder 4"/>
          <p:cNvSpPr>
            <a:spLocks noGrp="1"/>
          </p:cNvSpPr>
          <p:nvPr>
            <p:ph type="dt" sz="half" idx="10"/>
          </p:nvPr>
        </p:nvSpPr>
        <p:spPr/>
        <p:txBody>
          <a:bodyPr/>
          <a:lstStyle/>
          <a:p>
            <a:fld id="{BFC5C8F0-3A78-414E-9EF1-E2193508D9D6}" type="datetime4">
              <a:rPr lang="en-US" smtClean="0">
                <a:solidFill>
                  <a:prstClr val="black">
                    <a:tint val="75000"/>
                  </a:prstClr>
                </a:solidFill>
              </a:rPr>
              <a:t>August 14, 2024</a:t>
            </a:fld>
            <a:endParaRPr lang="en-US" dirty="0">
              <a:solidFill>
                <a:prstClr val="black">
                  <a:tint val="75000"/>
                </a:prstClr>
              </a:solidFill>
            </a:endParaRPr>
          </a:p>
        </p:txBody>
      </p:sp>
    </p:spTree>
    <p:extLst>
      <p:ext uri="{BB962C8B-B14F-4D97-AF65-F5344CB8AC3E}">
        <p14:creationId xmlns:p14="http://schemas.microsoft.com/office/powerpoint/2010/main" val="14542530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 calcmode="lin" valueType="num">
                                      <p:cBhvr additive="base">
                                        <p:cTn id="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anim calcmode="lin" valueType="num">
                                      <p:cBhvr additive="base">
                                        <p:cTn id="1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anim calcmode="lin" valueType="num">
                                      <p:cBhvr additive="base">
                                        <p:cTn id="1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anim calcmode="lin" valueType="num">
                                      <p:cBhvr additive="base">
                                        <p:cTn id="2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a:extLst>
              <a:ext uri="{FF2B5EF4-FFF2-40B4-BE49-F238E27FC236}">
                <a16:creationId xmlns="" xmlns:a16="http://schemas.microsoft.com/office/drawing/2014/main" id="{43367653-EE3B-4308-B688-073192C53A40}"/>
              </a:ext>
            </a:extLst>
          </p:cNvPr>
          <p:cNvSpPr>
            <a:spLocks noGrp="1" noChangeArrowheads="1"/>
          </p:cNvSpPr>
          <p:nvPr>
            <p:ph type="title"/>
          </p:nvPr>
        </p:nvSpPr>
        <p:spPr/>
        <p:txBody>
          <a:bodyPr/>
          <a:lstStyle/>
          <a:p>
            <a:pPr>
              <a:defRPr/>
            </a:pPr>
            <a:r>
              <a:rPr lang="en-US" altLang="en-US">
                <a:effectLst>
                  <a:outerShdw blurRad="38100" dist="38100" dir="2700000" algn="tl">
                    <a:srgbClr val="C0C0C0"/>
                  </a:outerShdw>
                </a:effectLst>
              </a:rPr>
              <a:t>Fixed-Length Records</a:t>
            </a:r>
          </a:p>
        </p:txBody>
      </p:sp>
      <p:sp>
        <p:nvSpPr>
          <p:cNvPr id="79875" name="Rectangle 3">
            <a:extLst>
              <a:ext uri="{FF2B5EF4-FFF2-40B4-BE49-F238E27FC236}">
                <a16:creationId xmlns="" xmlns:a16="http://schemas.microsoft.com/office/drawing/2014/main" id="{4AE7AAC6-B0E2-411A-A36F-61F8050E8E71}"/>
              </a:ext>
            </a:extLst>
          </p:cNvPr>
          <p:cNvSpPr>
            <a:spLocks noGrp="1" noChangeArrowheads="1"/>
          </p:cNvSpPr>
          <p:nvPr>
            <p:ph type="body" idx="1"/>
          </p:nvPr>
        </p:nvSpPr>
        <p:spPr>
          <a:xfrm>
            <a:off x="768349" y="1150644"/>
            <a:ext cx="7513883" cy="1913067"/>
          </a:xfrm>
        </p:spPr>
        <p:txBody>
          <a:bodyPr/>
          <a:lstStyle/>
          <a:p>
            <a:r>
              <a:rPr lang="en-US" altLang="en-US" dirty="0"/>
              <a:t>Simple approach:</a:t>
            </a:r>
          </a:p>
          <a:p>
            <a:pPr lvl="1"/>
            <a:r>
              <a:rPr lang="en-US" altLang="en-US" dirty="0"/>
              <a:t>Store record </a:t>
            </a:r>
            <a:r>
              <a:rPr lang="en-US" altLang="en-US" i="1" dirty="0" err="1"/>
              <a:t>i</a:t>
            </a:r>
            <a:r>
              <a:rPr lang="en-US" altLang="en-US" dirty="0"/>
              <a:t> starting from byte </a:t>
            </a:r>
            <a:r>
              <a:rPr lang="en-US" altLang="en-US" i="1" dirty="0">
                <a:sym typeface="Greek Symbols" pitchFamily="18" charset="2"/>
              </a:rPr>
              <a:t>n </a:t>
            </a:r>
            <a:r>
              <a:rPr lang="en-US" altLang="en-US" i="1" dirty="0">
                <a:sym typeface="Symbol" panose="05050102010706020507" pitchFamily="18" charset="2"/>
              </a:rPr>
              <a:t> (</a:t>
            </a:r>
            <a:r>
              <a:rPr lang="en-US" altLang="en-US" i="1" dirty="0" err="1">
                <a:sym typeface="Symbol" panose="05050102010706020507" pitchFamily="18" charset="2"/>
              </a:rPr>
              <a:t>i</a:t>
            </a:r>
            <a:r>
              <a:rPr lang="en-US" altLang="en-US" i="1" dirty="0">
                <a:sym typeface="Symbol" panose="05050102010706020507" pitchFamily="18" charset="2"/>
              </a:rPr>
              <a:t> – </a:t>
            </a:r>
            <a:r>
              <a:rPr lang="en-US" altLang="en-US" dirty="0">
                <a:sym typeface="Symbol" panose="05050102010706020507" pitchFamily="18" charset="2"/>
              </a:rPr>
              <a:t>1), where </a:t>
            </a:r>
            <a:r>
              <a:rPr lang="en-US" altLang="en-US" i="1" dirty="0">
                <a:sym typeface="Symbol" panose="05050102010706020507" pitchFamily="18" charset="2"/>
              </a:rPr>
              <a:t>n </a:t>
            </a:r>
            <a:r>
              <a:rPr lang="en-US" altLang="en-US" dirty="0">
                <a:sym typeface="Symbol" panose="05050102010706020507" pitchFamily="18" charset="2"/>
              </a:rPr>
              <a:t>is the size of each record.</a:t>
            </a:r>
          </a:p>
          <a:p>
            <a:pPr lvl="1"/>
            <a:r>
              <a:rPr lang="en-US" altLang="en-US" dirty="0">
                <a:sym typeface="Symbol" panose="05050102010706020507" pitchFamily="18" charset="2"/>
              </a:rPr>
              <a:t>Record access is simple but records may cross blocks</a:t>
            </a:r>
          </a:p>
          <a:p>
            <a:pPr lvl="2"/>
            <a:r>
              <a:rPr lang="en-US" altLang="en-US" dirty="0">
                <a:sym typeface="Symbol" panose="05050102010706020507" pitchFamily="18" charset="2"/>
              </a:rPr>
              <a:t>Modification: do not allow records to cross block boundaries</a:t>
            </a:r>
          </a:p>
        </p:txBody>
      </p:sp>
      <p:pic>
        <p:nvPicPr>
          <p:cNvPr id="5" name="Content Placeholder 4">
            <a:extLst>
              <a:ext uri="{FF2B5EF4-FFF2-40B4-BE49-F238E27FC236}">
                <a16:creationId xmlns="" xmlns:a16="http://schemas.microsoft.com/office/drawing/2014/main" id="{9F4CCBFC-2976-4FF3-B9E2-11AE645EEE6D}"/>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bwMode="auto">
          <a:xfrm>
            <a:off x="1914973" y="3174181"/>
            <a:ext cx="5173983" cy="3308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28872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OpenClassroom\Desktop\database squar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57251"/>
            <a:ext cx="890178" cy="761999"/>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1295400" y="1063230"/>
            <a:ext cx="6400800" cy="460771"/>
          </a:xfrm>
        </p:spPr>
        <p:txBody>
          <a:bodyPr>
            <a:noAutofit/>
          </a:bodyPr>
          <a:lstStyle/>
          <a:p>
            <a:r>
              <a:rPr lang="en-US" sz="3200" dirty="0"/>
              <a:t>Committing a Transaction</a:t>
            </a:r>
          </a:p>
        </p:txBody>
      </p:sp>
      <p:sp>
        <p:nvSpPr>
          <p:cNvPr id="4" name="Content Placeholder 3"/>
          <p:cNvSpPr>
            <a:spLocks noGrp="1"/>
          </p:cNvSpPr>
          <p:nvPr>
            <p:ph idx="1"/>
          </p:nvPr>
        </p:nvSpPr>
        <p:spPr>
          <a:xfrm>
            <a:off x="457200" y="1828801"/>
            <a:ext cx="8229600" cy="3733799"/>
          </a:xfrm>
        </p:spPr>
        <p:txBody>
          <a:bodyPr>
            <a:normAutofit lnSpcReduction="10000"/>
          </a:bodyPr>
          <a:lstStyle/>
          <a:p>
            <a:r>
              <a:rPr lang="en-US" sz="2400" dirty="0"/>
              <a:t>A </a:t>
            </a:r>
            <a:r>
              <a:rPr lang="en-US" sz="2400" dirty="0">
                <a:solidFill>
                  <a:srgbClr val="FF0000"/>
                </a:solidFill>
              </a:rPr>
              <a:t>transaction is made permanent </a:t>
            </a:r>
            <a:r>
              <a:rPr lang="en-US" sz="2400" dirty="0"/>
              <a:t>by issuing the SQL command COMMIT. </a:t>
            </a:r>
            <a:endParaRPr lang="en-US" sz="2400" dirty="0"/>
          </a:p>
          <a:p>
            <a:r>
              <a:rPr lang="en-US" sz="2400" dirty="0"/>
              <a:t>The </a:t>
            </a:r>
            <a:r>
              <a:rPr lang="en-US" sz="2400" dirty="0"/>
              <a:t>general syntax for the COMMIT command </a:t>
            </a:r>
            <a:r>
              <a:rPr lang="en-US" sz="2400" dirty="0"/>
              <a:t>is:</a:t>
            </a:r>
          </a:p>
          <a:p>
            <a:pPr marL="0" indent="0" algn="ctr">
              <a:buNone/>
            </a:pPr>
            <a:r>
              <a:rPr lang="en-US" sz="3000" dirty="0">
                <a:solidFill>
                  <a:srgbClr val="0070C0"/>
                </a:solidFill>
              </a:rPr>
              <a:t>Commit;</a:t>
            </a:r>
          </a:p>
          <a:p>
            <a:r>
              <a:rPr lang="en-US" sz="2400" dirty="0"/>
              <a:t>When </a:t>
            </a:r>
            <a:r>
              <a:rPr lang="en-US" sz="2400" dirty="0"/>
              <a:t>a COMMIT statement is issued to the database</a:t>
            </a:r>
            <a:r>
              <a:rPr lang="en-US" sz="2400" dirty="0"/>
              <a:t>, the following results are true:</a:t>
            </a:r>
          </a:p>
          <a:p>
            <a:pPr lvl="1"/>
            <a:r>
              <a:rPr lang="en-US" sz="2000" dirty="0"/>
              <a:t>All work done by the transaction becomes permanent.</a:t>
            </a:r>
          </a:p>
          <a:p>
            <a:pPr lvl="1"/>
            <a:r>
              <a:rPr lang="en-US" sz="2000" dirty="0"/>
              <a:t>Other </a:t>
            </a:r>
            <a:r>
              <a:rPr lang="en-US" sz="2000" dirty="0"/>
              <a:t>users can see changes in data made by the transaction.</a:t>
            </a:r>
          </a:p>
          <a:p>
            <a:pPr lvl="1"/>
            <a:r>
              <a:rPr lang="en-US" sz="2000" dirty="0"/>
              <a:t>Any </a:t>
            </a:r>
            <a:r>
              <a:rPr lang="en-US" sz="2000" dirty="0"/>
              <a:t>locks acquired by the transaction are released.</a:t>
            </a:r>
            <a:endParaRPr lang="en-US" sz="2000" dirty="0"/>
          </a:p>
        </p:txBody>
      </p:sp>
      <p:sp>
        <p:nvSpPr>
          <p:cNvPr id="5" name="Date Placeholder 4"/>
          <p:cNvSpPr>
            <a:spLocks noGrp="1"/>
          </p:cNvSpPr>
          <p:nvPr>
            <p:ph type="dt" sz="half" idx="10"/>
          </p:nvPr>
        </p:nvSpPr>
        <p:spPr/>
        <p:txBody>
          <a:bodyPr/>
          <a:lstStyle/>
          <a:p>
            <a:fld id="{EC25421F-A5BB-42AE-AF82-4EEFC2F3C337}" type="datetime4">
              <a:rPr lang="en-US" smtClean="0">
                <a:solidFill>
                  <a:prstClr val="black">
                    <a:tint val="75000"/>
                  </a:prstClr>
                </a:solidFill>
              </a:rPr>
              <a:t>August 14, 2024</a:t>
            </a:fld>
            <a:endParaRPr lang="en-US" dirty="0">
              <a:solidFill>
                <a:prstClr val="black">
                  <a:tint val="75000"/>
                </a:prstClr>
              </a:solidFill>
            </a:endParaRPr>
          </a:p>
        </p:txBody>
      </p:sp>
    </p:spTree>
    <p:extLst>
      <p:ext uri="{BB962C8B-B14F-4D97-AF65-F5344CB8AC3E}">
        <p14:creationId xmlns:p14="http://schemas.microsoft.com/office/powerpoint/2010/main" val="3314696526"/>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OpenClassroom\Desktop\database squar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57251"/>
            <a:ext cx="890178" cy="761999"/>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1295400" y="1063230"/>
            <a:ext cx="6400800" cy="460771"/>
          </a:xfrm>
        </p:spPr>
        <p:txBody>
          <a:bodyPr>
            <a:normAutofit fontScale="90000"/>
          </a:bodyPr>
          <a:lstStyle/>
          <a:p>
            <a:r>
              <a:rPr lang="en-US" dirty="0" smtClean="0"/>
              <a:t>Example of Commit</a:t>
            </a:r>
            <a:endParaRPr lang="en-US" dirty="0"/>
          </a:p>
        </p:txBody>
      </p:sp>
      <p:sp>
        <p:nvSpPr>
          <p:cNvPr id="6" name="Date Placeholder 5"/>
          <p:cNvSpPr>
            <a:spLocks noGrp="1"/>
          </p:cNvSpPr>
          <p:nvPr>
            <p:ph type="dt" sz="half" idx="10"/>
          </p:nvPr>
        </p:nvSpPr>
        <p:spPr/>
        <p:txBody>
          <a:bodyPr/>
          <a:lstStyle/>
          <a:p>
            <a:fld id="{893764B4-55B6-4A8D-8398-97E5CDF9706C}" type="datetime4">
              <a:rPr lang="en-US" smtClean="0">
                <a:solidFill>
                  <a:prstClr val="black">
                    <a:tint val="75000"/>
                  </a:prstClr>
                </a:solidFill>
              </a:rPr>
              <a:t>August 14, 2024</a:t>
            </a:fld>
            <a:endParaRPr lang="en-US" dirty="0">
              <a:solidFill>
                <a:prstClr val="black">
                  <a:tint val="75000"/>
                </a:prstClr>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139" y="2057399"/>
            <a:ext cx="8172450" cy="300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609600" y="4724400"/>
            <a:ext cx="838200" cy="1524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352194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OpenClassroom\Desktop\database squar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57251"/>
            <a:ext cx="890178" cy="761999"/>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1295400" y="1063230"/>
            <a:ext cx="6400800" cy="460771"/>
          </a:xfrm>
        </p:spPr>
        <p:txBody>
          <a:bodyPr>
            <a:normAutofit fontScale="90000"/>
          </a:bodyPr>
          <a:lstStyle/>
          <a:p>
            <a:r>
              <a:rPr lang="en-US" dirty="0" smtClean="0"/>
              <a:t>Rolling Back Transactions</a:t>
            </a:r>
            <a:endParaRPr lang="en-US" dirty="0"/>
          </a:p>
        </p:txBody>
      </p:sp>
      <p:sp>
        <p:nvSpPr>
          <p:cNvPr id="4" name="Content Placeholder 3"/>
          <p:cNvSpPr>
            <a:spLocks noGrp="1"/>
          </p:cNvSpPr>
          <p:nvPr>
            <p:ph idx="1"/>
          </p:nvPr>
        </p:nvSpPr>
        <p:spPr>
          <a:xfrm>
            <a:off x="457200" y="1752601"/>
            <a:ext cx="8229600" cy="3699273"/>
          </a:xfrm>
        </p:spPr>
        <p:txBody>
          <a:bodyPr>
            <a:normAutofit fontScale="70000" lnSpcReduction="20000"/>
          </a:bodyPr>
          <a:lstStyle/>
          <a:p>
            <a:r>
              <a:rPr lang="en-US" sz="2400" dirty="0"/>
              <a:t>Changes made to the database without </a:t>
            </a:r>
            <a:r>
              <a:rPr lang="en-US" sz="2400" dirty="0">
                <a:solidFill>
                  <a:srgbClr val="FF0000"/>
                </a:solidFill>
              </a:rPr>
              <a:t>COMMIT could be undone </a:t>
            </a:r>
            <a:r>
              <a:rPr lang="en-US" sz="2400" dirty="0"/>
              <a:t>using the ROLLBACK command</a:t>
            </a:r>
            <a:r>
              <a:rPr lang="en-US" sz="2400" dirty="0"/>
              <a:t>.</a:t>
            </a:r>
          </a:p>
          <a:p>
            <a:endParaRPr lang="en-US" sz="2400" dirty="0"/>
          </a:p>
          <a:p>
            <a:r>
              <a:rPr lang="en-US" sz="2400" dirty="0"/>
              <a:t>The general syntax for the </a:t>
            </a:r>
            <a:r>
              <a:rPr lang="en-US" sz="2400" dirty="0"/>
              <a:t>ROLLBACK </a:t>
            </a:r>
            <a:r>
              <a:rPr lang="en-US" sz="2400" dirty="0"/>
              <a:t>command is:</a:t>
            </a:r>
          </a:p>
          <a:p>
            <a:pPr marL="0" indent="0" algn="ctr">
              <a:buNone/>
            </a:pPr>
            <a:r>
              <a:rPr lang="en-US" sz="2400" dirty="0">
                <a:solidFill>
                  <a:srgbClr val="0070C0"/>
                </a:solidFill>
              </a:rPr>
              <a:t>ROLLBACK [TO SAVEPOINT &lt; </a:t>
            </a:r>
            <a:r>
              <a:rPr lang="en-US" sz="2400" dirty="0" err="1">
                <a:solidFill>
                  <a:srgbClr val="0070C0"/>
                </a:solidFill>
              </a:rPr>
              <a:t>savepoint_name</a:t>
            </a:r>
            <a:r>
              <a:rPr lang="en-US" sz="2400" dirty="0">
                <a:solidFill>
                  <a:srgbClr val="0070C0"/>
                </a:solidFill>
              </a:rPr>
              <a:t>&gt;]; </a:t>
            </a:r>
            <a:endParaRPr lang="en-US" sz="2000" dirty="0">
              <a:solidFill>
                <a:srgbClr val="0070C0"/>
              </a:solidFill>
            </a:endParaRPr>
          </a:p>
          <a:p>
            <a:r>
              <a:rPr lang="en-US" sz="2400" dirty="0"/>
              <a:t>If you are not using </a:t>
            </a:r>
            <a:r>
              <a:rPr lang="en-US" sz="2400" dirty="0" err="1"/>
              <a:t>savepoint</a:t>
            </a:r>
            <a:r>
              <a:rPr lang="en-US" sz="2400" dirty="0"/>
              <a:t>, then simply use the following statement to rollback all the changes</a:t>
            </a:r>
            <a:r>
              <a:rPr lang="en-US" sz="2400" dirty="0"/>
              <a:t>:</a:t>
            </a:r>
          </a:p>
          <a:p>
            <a:pPr marL="0" indent="0" algn="ctr">
              <a:buNone/>
            </a:pPr>
            <a:r>
              <a:rPr lang="en-US" sz="2400" dirty="0">
                <a:solidFill>
                  <a:srgbClr val="0070C0"/>
                </a:solidFill>
              </a:rPr>
              <a:t>ROLLBACK;</a:t>
            </a:r>
          </a:p>
          <a:p>
            <a:pPr marL="0" indent="0" algn="ctr">
              <a:buNone/>
            </a:pPr>
            <a:endParaRPr lang="en-US" sz="2400" dirty="0"/>
          </a:p>
          <a:p>
            <a:r>
              <a:rPr lang="en-US" sz="2400" dirty="0"/>
              <a:t>When a ROLLBACK statement is issued to the database, the following results are true:</a:t>
            </a:r>
          </a:p>
          <a:p>
            <a:pPr lvl="1"/>
            <a:r>
              <a:rPr lang="en-US" sz="2000" dirty="0"/>
              <a:t>All </a:t>
            </a:r>
            <a:r>
              <a:rPr lang="en-US" sz="2000" dirty="0"/>
              <a:t>work done by the transaction is </a:t>
            </a:r>
            <a:r>
              <a:rPr lang="en-US" sz="2000" dirty="0"/>
              <a:t>undone.</a:t>
            </a:r>
          </a:p>
          <a:p>
            <a:pPr lvl="1"/>
            <a:r>
              <a:rPr lang="en-US" sz="2000" dirty="0"/>
              <a:t>Any </a:t>
            </a:r>
            <a:r>
              <a:rPr lang="en-US" sz="2000" dirty="0"/>
              <a:t>locks acquired by the transaction are released.</a:t>
            </a:r>
          </a:p>
        </p:txBody>
      </p:sp>
      <p:sp>
        <p:nvSpPr>
          <p:cNvPr id="5" name="Date Placeholder 4"/>
          <p:cNvSpPr>
            <a:spLocks noGrp="1"/>
          </p:cNvSpPr>
          <p:nvPr>
            <p:ph type="dt" sz="half" idx="10"/>
          </p:nvPr>
        </p:nvSpPr>
        <p:spPr/>
        <p:txBody>
          <a:bodyPr/>
          <a:lstStyle/>
          <a:p>
            <a:fld id="{A592B402-6F47-4F78-8FBE-9557670F2C9C}" type="datetime4">
              <a:rPr lang="en-US" smtClean="0">
                <a:solidFill>
                  <a:prstClr val="black">
                    <a:tint val="75000"/>
                  </a:prstClr>
                </a:solidFill>
              </a:rPr>
              <a:t>August 14, 2024</a:t>
            </a:fld>
            <a:endParaRPr lang="en-US" dirty="0">
              <a:solidFill>
                <a:prstClr val="black">
                  <a:tint val="75000"/>
                </a:prstClr>
              </a:solidFill>
            </a:endParaRPr>
          </a:p>
        </p:txBody>
      </p:sp>
    </p:spTree>
    <p:extLst>
      <p:ext uri="{BB962C8B-B14F-4D97-AF65-F5344CB8AC3E}">
        <p14:creationId xmlns:p14="http://schemas.microsoft.com/office/powerpoint/2010/main" val="4052846919"/>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OpenClassroom\Desktop\database squar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57251"/>
            <a:ext cx="890178" cy="761999"/>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1295400" y="1063230"/>
            <a:ext cx="6400800" cy="460771"/>
          </a:xfrm>
        </p:spPr>
        <p:txBody>
          <a:bodyPr>
            <a:noAutofit/>
          </a:bodyPr>
          <a:lstStyle/>
          <a:p>
            <a:r>
              <a:rPr lang="en-US" dirty="0"/>
              <a:t>Advantages of COMMIT and ROLLBACK</a:t>
            </a:r>
          </a:p>
        </p:txBody>
      </p:sp>
      <p:sp>
        <p:nvSpPr>
          <p:cNvPr id="4" name="Content Placeholder 3"/>
          <p:cNvSpPr>
            <a:spLocks noGrp="1"/>
          </p:cNvSpPr>
          <p:nvPr>
            <p:ph idx="1"/>
          </p:nvPr>
        </p:nvSpPr>
        <p:spPr/>
        <p:txBody>
          <a:bodyPr>
            <a:normAutofit/>
          </a:bodyPr>
          <a:lstStyle/>
          <a:p>
            <a:endParaRPr lang="en-US" sz="2400" dirty="0" smtClean="0"/>
          </a:p>
          <a:p>
            <a:endParaRPr lang="en-US" sz="2400" dirty="0"/>
          </a:p>
          <a:p>
            <a:r>
              <a:rPr lang="en-US" sz="2400" dirty="0" smtClean="0"/>
              <a:t>With </a:t>
            </a:r>
            <a:r>
              <a:rPr lang="en-US" sz="2400" dirty="0"/>
              <a:t>COMMIT and ROLLBACK statements, you can:</a:t>
            </a:r>
          </a:p>
          <a:p>
            <a:pPr lvl="1"/>
            <a:endParaRPr lang="en-US" sz="2000" dirty="0"/>
          </a:p>
          <a:p>
            <a:pPr lvl="1"/>
            <a:r>
              <a:rPr lang="en-US" sz="2000" dirty="0"/>
              <a:t>Ensure </a:t>
            </a:r>
            <a:r>
              <a:rPr lang="en-US" sz="2000" dirty="0"/>
              <a:t>data consistency</a:t>
            </a:r>
          </a:p>
          <a:p>
            <a:pPr lvl="1"/>
            <a:endParaRPr lang="en-US" sz="2000" dirty="0"/>
          </a:p>
          <a:p>
            <a:pPr lvl="1"/>
            <a:r>
              <a:rPr lang="en-US" sz="2000" dirty="0"/>
              <a:t>Preview </a:t>
            </a:r>
            <a:r>
              <a:rPr lang="en-US" sz="2000" dirty="0"/>
              <a:t>data changes before making </a:t>
            </a:r>
            <a:r>
              <a:rPr lang="en-US" sz="2000" dirty="0"/>
              <a:t>changes permanent</a:t>
            </a:r>
            <a:endParaRPr lang="en-US" sz="2000" dirty="0"/>
          </a:p>
          <a:p>
            <a:pPr lvl="1"/>
            <a:endParaRPr lang="en-US" sz="2000" dirty="0"/>
          </a:p>
          <a:p>
            <a:pPr lvl="1"/>
            <a:r>
              <a:rPr lang="en-US" sz="2000" dirty="0"/>
              <a:t>Group </a:t>
            </a:r>
            <a:r>
              <a:rPr lang="en-US" sz="2000" dirty="0"/>
              <a:t>logically related operations</a:t>
            </a:r>
          </a:p>
          <a:p>
            <a:endParaRPr lang="en-US" sz="2400" dirty="0"/>
          </a:p>
        </p:txBody>
      </p:sp>
      <p:sp>
        <p:nvSpPr>
          <p:cNvPr id="5" name="Date Placeholder 4"/>
          <p:cNvSpPr>
            <a:spLocks noGrp="1"/>
          </p:cNvSpPr>
          <p:nvPr>
            <p:ph type="dt" sz="half" idx="10"/>
          </p:nvPr>
        </p:nvSpPr>
        <p:spPr/>
        <p:txBody>
          <a:bodyPr/>
          <a:lstStyle/>
          <a:p>
            <a:fld id="{4FB5519C-E243-4890-A54D-0EE11CA2D326}" type="datetime4">
              <a:rPr lang="en-US" smtClean="0">
                <a:solidFill>
                  <a:prstClr val="black">
                    <a:tint val="75000"/>
                  </a:prstClr>
                </a:solidFill>
              </a:rPr>
              <a:t>August 14, 2024</a:t>
            </a:fld>
            <a:endParaRPr lang="en-US" dirty="0">
              <a:solidFill>
                <a:prstClr val="black">
                  <a:tint val="75000"/>
                </a:prstClr>
              </a:solidFill>
            </a:endParaRPr>
          </a:p>
        </p:txBody>
      </p:sp>
    </p:spTree>
    <p:extLst>
      <p:ext uri="{BB962C8B-B14F-4D97-AF65-F5344CB8AC3E}">
        <p14:creationId xmlns:p14="http://schemas.microsoft.com/office/powerpoint/2010/main" val="131149311"/>
      </p:ext>
    </p:extLst>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OpenClassroom\Desktop\database squar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57251"/>
            <a:ext cx="890178" cy="761999"/>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1295400" y="1063230"/>
            <a:ext cx="6400800" cy="460771"/>
          </a:xfrm>
        </p:spPr>
        <p:txBody>
          <a:bodyPr>
            <a:noAutofit/>
          </a:bodyPr>
          <a:lstStyle/>
          <a:p>
            <a:r>
              <a:rPr lang="en-US" sz="3600" dirty="0"/>
              <a:t>Transaction Control</a:t>
            </a:r>
            <a:endParaRPr lang="en-US" sz="3600" dirty="0"/>
          </a:p>
        </p:txBody>
      </p:sp>
      <p:sp>
        <p:nvSpPr>
          <p:cNvPr id="4" name="Content Placeholder 3"/>
          <p:cNvSpPr>
            <a:spLocks noGrp="1"/>
          </p:cNvSpPr>
          <p:nvPr>
            <p:ph idx="1"/>
          </p:nvPr>
        </p:nvSpPr>
        <p:spPr>
          <a:xfrm>
            <a:off x="457200" y="1828801"/>
            <a:ext cx="8229600" cy="3623073"/>
          </a:xfrm>
        </p:spPr>
        <p:txBody>
          <a:bodyPr>
            <a:normAutofit lnSpcReduction="10000"/>
          </a:bodyPr>
          <a:lstStyle/>
          <a:p>
            <a:r>
              <a:rPr lang="en-US" sz="2400" dirty="0" err="1">
                <a:solidFill>
                  <a:srgbClr val="A50021"/>
                </a:solidFill>
              </a:rPr>
              <a:t>Savepoints</a:t>
            </a:r>
            <a:r>
              <a:rPr lang="en-US" sz="2400" dirty="0">
                <a:solidFill>
                  <a:srgbClr val="A50021"/>
                </a:solidFill>
              </a:rPr>
              <a:t>:</a:t>
            </a:r>
          </a:p>
          <a:p>
            <a:pPr lvl="1"/>
            <a:r>
              <a:rPr lang="en-US" sz="2000" dirty="0" err="1"/>
              <a:t>Savepoints</a:t>
            </a:r>
            <a:r>
              <a:rPr lang="en-US" sz="2000" dirty="0"/>
              <a:t> are </a:t>
            </a:r>
            <a:r>
              <a:rPr lang="en-US" sz="2000" dirty="0">
                <a:solidFill>
                  <a:srgbClr val="FF0000"/>
                </a:solidFill>
              </a:rPr>
              <a:t>sort of markers </a:t>
            </a:r>
            <a:r>
              <a:rPr lang="en-US" sz="2000" dirty="0"/>
              <a:t>that help in splitting a long transaction into smaller units by setting some </a:t>
            </a:r>
            <a:r>
              <a:rPr lang="en-US" sz="2000" dirty="0">
                <a:solidFill>
                  <a:srgbClr val="FF0000"/>
                </a:solidFill>
              </a:rPr>
              <a:t>checkpoints</a:t>
            </a:r>
            <a:r>
              <a:rPr lang="en-US" sz="2000" dirty="0"/>
              <a:t>. </a:t>
            </a:r>
          </a:p>
          <a:p>
            <a:pPr lvl="1"/>
            <a:r>
              <a:rPr lang="en-US" sz="2000" dirty="0"/>
              <a:t>By setting </a:t>
            </a:r>
            <a:r>
              <a:rPr lang="en-US" sz="2000" dirty="0" err="1"/>
              <a:t>savepoints</a:t>
            </a:r>
            <a:r>
              <a:rPr lang="en-US" sz="2000" dirty="0"/>
              <a:t> within a long transaction, you can </a:t>
            </a:r>
            <a:r>
              <a:rPr lang="en-US" sz="2000" dirty="0">
                <a:solidFill>
                  <a:srgbClr val="FF0000"/>
                </a:solidFill>
              </a:rPr>
              <a:t>roll back to a checkpoint</a:t>
            </a:r>
            <a:r>
              <a:rPr lang="en-US" sz="2000" dirty="0"/>
              <a:t> if required. </a:t>
            </a:r>
          </a:p>
          <a:p>
            <a:pPr lvl="1"/>
            <a:r>
              <a:rPr lang="en-US" sz="2000" dirty="0"/>
              <a:t>This is done by issuing the SAVEPOINT command</a:t>
            </a:r>
            <a:r>
              <a:rPr lang="en-US" sz="2000" dirty="0"/>
              <a:t>.</a:t>
            </a:r>
          </a:p>
          <a:p>
            <a:pPr marL="457200" lvl="1" indent="0">
              <a:buNone/>
            </a:pPr>
            <a:endParaRPr lang="en-US" sz="2400" dirty="0">
              <a:solidFill>
                <a:srgbClr val="A50021"/>
              </a:solidFill>
            </a:endParaRPr>
          </a:p>
          <a:p>
            <a:pPr marL="342900" lvl="1" indent="-342900">
              <a:buFont typeface="Wingdings" pitchFamily="2" charset="2"/>
              <a:buChar char="ü"/>
            </a:pPr>
            <a:r>
              <a:rPr lang="en-US" sz="2400" dirty="0"/>
              <a:t>The general syntax for the SAVEPOINT command is:</a:t>
            </a:r>
          </a:p>
          <a:p>
            <a:pPr marL="0" indent="0" algn="ctr">
              <a:buNone/>
            </a:pPr>
            <a:r>
              <a:rPr lang="en-US" sz="2400" dirty="0">
                <a:solidFill>
                  <a:srgbClr val="0070C0"/>
                </a:solidFill>
              </a:rPr>
              <a:t>SAVEPOINT &lt; </a:t>
            </a:r>
            <a:r>
              <a:rPr lang="en-US" sz="2400" dirty="0" err="1">
                <a:solidFill>
                  <a:srgbClr val="0070C0"/>
                </a:solidFill>
              </a:rPr>
              <a:t>savepoint_name</a:t>
            </a:r>
            <a:r>
              <a:rPr lang="en-US" sz="2400" dirty="0">
                <a:solidFill>
                  <a:srgbClr val="0070C0"/>
                </a:solidFill>
              </a:rPr>
              <a:t> </a:t>
            </a:r>
            <a:r>
              <a:rPr lang="en-US" sz="2400" dirty="0">
                <a:solidFill>
                  <a:srgbClr val="0070C0"/>
                </a:solidFill>
              </a:rPr>
              <a:t>&gt;;</a:t>
            </a:r>
          </a:p>
          <a:p>
            <a:pPr marL="0" indent="0">
              <a:buNone/>
            </a:pPr>
            <a:endParaRPr lang="en-US" sz="2400" dirty="0"/>
          </a:p>
        </p:txBody>
      </p:sp>
      <p:sp>
        <p:nvSpPr>
          <p:cNvPr id="5" name="Date Placeholder 4"/>
          <p:cNvSpPr>
            <a:spLocks noGrp="1"/>
          </p:cNvSpPr>
          <p:nvPr>
            <p:ph type="dt" sz="half" idx="10"/>
          </p:nvPr>
        </p:nvSpPr>
        <p:spPr/>
        <p:txBody>
          <a:bodyPr/>
          <a:lstStyle/>
          <a:p>
            <a:fld id="{18AF89DA-F314-4AD8-BAD0-DF2779245902}" type="datetime4">
              <a:rPr lang="en-US" smtClean="0">
                <a:solidFill>
                  <a:prstClr val="black">
                    <a:tint val="75000"/>
                  </a:prstClr>
                </a:solidFill>
              </a:rPr>
              <a:t>August 14, 2024</a:t>
            </a:fld>
            <a:endParaRPr lang="en-US" dirty="0">
              <a:solidFill>
                <a:prstClr val="black">
                  <a:tint val="75000"/>
                </a:prstClr>
              </a:solidFill>
            </a:endParaRPr>
          </a:p>
        </p:txBody>
      </p:sp>
    </p:spTree>
    <p:extLst>
      <p:ext uri="{BB962C8B-B14F-4D97-AF65-F5344CB8AC3E}">
        <p14:creationId xmlns:p14="http://schemas.microsoft.com/office/powerpoint/2010/main" val="3239195081"/>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OpenClassroom\Desktop\database squar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57251"/>
            <a:ext cx="890178" cy="761999"/>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1295400" y="1063230"/>
            <a:ext cx="6400800" cy="460771"/>
          </a:xfrm>
        </p:spPr>
        <p:txBody>
          <a:bodyPr>
            <a:noAutofit/>
          </a:bodyPr>
          <a:lstStyle/>
          <a:p>
            <a:r>
              <a:rPr lang="en-US" dirty="0"/>
              <a:t>Example of Rollback and </a:t>
            </a:r>
            <a:r>
              <a:rPr lang="en-US" dirty="0" err="1"/>
              <a:t>Savepoint</a:t>
            </a:r>
            <a:endParaRPr lang="en-US" dirty="0"/>
          </a:p>
        </p:txBody>
      </p:sp>
      <p:sp>
        <p:nvSpPr>
          <p:cNvPr id="4" name="Content Placeholder 3"/>
          <p:cNvSpPr>
            <a:spLocks noGrp="1"/>
          </p:cNvSpPr>
          <p:nvPr>
            <p:ph idx="1"/>
          </p:nvPr>
        </p:nvSpPr>
        <p:spPr>
          <a:xfrm>
            <a:off x="445089" y="5029201"/>
            <a:ext cx="8229600" cy="651273"/>
          </a:xfrm>
        </p:spPr>
        <p:txBody>
          <a:bodyPr>
            <a:normAutofit fontScale="85000" lnSpcReduction="10000"/>
          </a:bodyPr>
          <a:lstStyle/>
          <a:p>
            <a:pPr marL="0" indent="0">
              <a:buNone/>
            </a:pPr>
            <a:r>
              <a:rPr lang="en-US" sz="2000" dirty="0"/>
              <a:t>Here, </a:t>
            </a:r>
            <a:r>
              <a:rPr lang="en-US" sz="2000" dirty="0">
                <a:solidFill>
                  <a:srgbClr val="00CC00"/>
                </a:solidFill>
              </a:rPr>
              <a:t>ROLLBACK TO sav1</a:t>
            </a:r>
            <a:r>
              <a:rPr lang="en-US" sz="2000" dirty="0"/>
              <a:t>; statement rolls </a:t>
            </a:r>
            <a:r>
              <a:rPr lang="en-US" sz="2000" dirty="0"/>
              <a:t>back </a:t>
            </a:r>
            <a:r>
              <a:rPr lang="en-US" sz="2000" dirty="0"/>
              <a:t>the changes up to the point, where you had marked </a:t>
            </a:r>
            <a:r>
              <a:rPr lang="en-US" sz="2000" dirty="0" err="1">
                <a:solidFill>
                  <a:schemeClr val="accent4">
                    <a:lumMod val="75000"/>
                  </a:schemeClr>
                </a:solidFill>
              </a:rPr>
              <a:t>savepoint</a:t>
            </a:r>
            <a:r>
              <a:rPr lang="en-US" sz="2000" dirty="0">
                <a:solidFill>
                  <a:schemeClr val="accent4">
                    <a:lumMod val="75000"/>
                  </a:schemeClr>
                </a:solidFill>
              </a:rPr>
              <a:t> sav1 </a:t>
            </a:r>
            <a:r>
              <a:rPr lang="en-US" sz="2000" dirty="0"/>
              <a:t>and after that new changes will start.</a:t>
            </a:r>
          </a:p>
        </p:txBody>
      </p:sp>
      <p:sp>
        <p:nvSpPr>
          <p:cNvPr id="8" name="Date Placeholder 7"/>
          <p:cNvSpPr>
            <a:spLocks noGrp="1"/>
          </p:cNvSpPr>
          <p:nvPr>
            <p:ph type="dt" sz="half" idx="10"/>
          </p:nvPr>
        </p:nvSpPr>
        <p:spPr/>
        <p:txBody>
          <a:bodyPr/>
          <a:lstStyle/>
          <a:p>
            <a:fld id="{D99CFC2D-EFF2-4025-B649-DF3DD33E13D8}" type="datetime4">
              <a:rPr lang="en-US" smtClean="0">
                <a:solidFill>
                  <a:prstClr val="black">
                    <a:tint val="75000"/>
                  </a:prstClr>
                </a:solidFill>
              </a:rPr>
              <a:t>August 14, 2024</a:t>
            </a:fld>
            <a:endParaRPr lang="en-US" dirty="0">
              <a:solidFill>
                <a:prstClr val="black">
                  <a:tint val="75000"/>
                </a:prstClr>
              </a:solidFill>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126" y="1676400"/>
            <a:ext cx="8143875"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762000" y="3200400"/>
            <a:ext cx="1905000" cy="228600"/>
          </a:xfrm>
          <a:prstGeom prst="rect">
            <a:avLst/>
          </a:pr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Line Callout 3 (No Border) 5"/>
          <p:cNvSpPr/>
          <p:nvPr/>
        </p:nvSpPr>
        <p:spPr>
          <a:xfrm>
            <a:off x="4038600" y="2647950"/>
            <a:ext cx="4191000" cy="1104900"/>
          </a:xfrm>
          <a:prstGeom prst="callout3">
            <a:avLst>
              <a:gd name="adj1" fmla="val -3664"/>
              <a:gd name="adj2" fmla="val -37652"/>
              <a:gd name="adj3" fmla="val -1940"/>
              <a:gd name="adj4" fmla="val -6440"/>
              <a:gd name="adj5" fmla="val 72414"/>
              <a:gd name="adj6" fmla="val -2348"/>
              <a:gd name="adj7" fmla="val 62101"/>
              <a:gd name="adj8" fmla="val -32878"/>
            </a:avLst>
          </a:prstGeom>
          <a:noFill/>
          <a:ln w="28575">
            <a:solidFill>
              <a:schemeClr val="accent3">
                <a:lumMod val="75000"/>
              </a:schemeClr>
            </a:solidFill>
            <a:head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62000" y="2514600"/>
            <a:ext cx="1676400" cy="228600"/>
          </a:xfrm>
          <a:prstGeom prst="rect">
            <a:avLst/>
          </a:prstGeom>
          <a:no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530211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par>
                                <p:cTn id="13" presetID="21"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heel(1)">
                                      <p:cBhvr>
                                        <p:cTn id="15"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a:extLst>
              <a:ext uri="{FF2B5EF4-FFF2-40B4-BE49-F238E27FC236}">
                <a16:creationId xmlns="" xmlns:a16="http://schemas.microsoft.com/office/drawing/2014/main" id="{43367653-EE3B-4308-B688-073192C53A40}"/>
              </a:ext>
            </a:extLst>
          </p:cNvPr>
          <p:cNvSpPr>
            <a:spLocks noGrp="1" noChangeArrowheads="1"/>
          </p:cNvSpPr>
          <p:nvPr>
            <p:ph type="title"/>
          </p:nvPr>
        </p:nvSpPr>
        <p:spPr/>
        <p:txBody>
          <a:bodyPr/>
          <a:lstStyle/>
          <a:p>
            <a:pPr>
              <a:defRPr/>
            </a:pPr>
            <a:r>
              <a:rPr lang="en-US" altLang="en-US">
                <a:effectLst>
                  <a:outerShdw blurRad="38100" dist="38100" dir="2700000" algn="tl">
                    <a:srgbClr val="C0C0C0"/>
                  </a:outerShdw>
                </a:effectLst>
              </a:rPr>
              <a:t>Fixed-Length Records</a:t>
            </a:r>
          </a:p>
        </p:txBody>
      </p:sp>
      <p:sp>
        <p:nvSpPr>
          <p:cNvPr id="79875" name="Rectangle 3">
            <a:extLst>
              <a:ext uri="{FF2B5EF4-FFF2-40B4-BE49-F238E27FC236}">
                <a16:creationId xmlns="" xmlns:a16="http://schemas.microsoft.com/office/drawing/2014/main" id="{4AE7AAC6-B0E2-411A-A36F-61F8050E8E71}"/>
              </a:ext>
            </a:extLst>
          </p:cNvPr>
          <p:cNvSpPr>
            <a:spLocks noGrp="1" noChangeArrowheads="1"/>
          </p:cNvSpPr>
          <p:nvPr>
            <p:ph type="body" idx="1"/>
          </p:nvPr>
        </p:nvSpPr>
        <p:spPr>
          <a:xfrm>
            <a:off x="768349" y="1150644"/>
            <a:ext cx="7513883" cy="4876800"/>
          </a:xfrm>
        </p:spPr>
        <p:txBody>
          <a:bodyPr/>
          <a:lstStyle/>
          <a:p>
            <a:r>
              <a:rPr lang="en-US" altLang="en-US" dirty="0"/>
              <a:t>Deletion of record </a:t>
            </a:r>
            <a:r>
              <a:rPr lang="en-US" altLang="en-US" i="1" dirty="0"/>
              <a:t>i:  </a:t>
            </a:r>
            <a:r>
              <a:rPr lang="en-US" altLang="en-US" dirty="0"/>
              <a:t>alternatives</a:t>
            </a:r>
            <a:r>
              <a:rPr lang="en-US" altLang="en-US" i="1" dirty="0"/>
              <a:t>:</a:t>
            </a:r>
          </a:p>
          <a:p>
            <a:pPr lvl="1"/>
            <a:r>
              <a:rPr lang="en-US" altLang="en-US" b="1" dirty="0"/>
              <a:t>move records </a:t>
            </a:r>
            <a:r>
              <a:rPr lang="en-US" altLang="en-US" b="1" i="1" dirty="0" err="1"/>
              <a:t>i</a:t>
            </a:r>
            <a:r>
              <a:rPr lang="en-US" altLang="en-US" b="1" dirty="0"/>
              <a:t> + 1, . . ., </a:t>
            </a:r>
            <a:r>
              <a:rPr lang="en-US" altLang="en-US" b="1" i="1" dirty="0"/>
              <a:t>n</a:t>
            </a:r>
            <a:r>
              <a:rPr lang="en-US" altLang="en-US" b="1" dirty="0"/>
              <a:t>  to </a:t>
            </a:r>
            <a:r>
              <a:rPr lang="en-US" altLang="en-US" b="1" i="1" dirty="0" err="1"/>
              <a:t>i</a:t>
            </a:r>
            <a:r>
              <a:rPr lang="en-US" altLang="en-US" b="1" i="1" dirty="0"/>
              <a:t>, . . . , n </a:t>
            </a:r>
            <a:r>
              <a:rPr lang="en-US" altLang="en-US" b="1" i="1" dirty="0">
                <a:sym typeface="Symbol" panose="05050102010706020507" pitchFamily="18" charset="2"/>
              </a:rPr>
              <a:t>– </a:t>
            </a:r>
            <a:r>
              <a:rPr lang="en-US" altLang="en-US" b="1" dirty="0">
                <a:sym typeface="Symbol" panose="05050102010706020507" pitchFamily="18" charset="2"/>
              </a:rPr>
              <a:t>1</a:t>
            </a:r>
          </a:p>
          <a:p>
            <a:pPr lvl="1"/>
            <a:r>
              <a:rPr lang="en-US" altLang="en-US" dirty="0">
                <a:sym typeface="Symbol" panose="05050102010706020507" pitchFamily="18" charset="2"/>
              </a:rPr>
              <a:t>move record </a:t>
            </a:r>
            <a:r>
              <a:rPr lang="en-US" altLang="en-US" i="1" dirty="0">
                <a:sym typeface="Symbol" panose="05050102010706020507" pitchFamily="18" charset="2"/>
              </a:rPr>
              <a:t>n </a:t>
            </a:r>
            <a:r>
              <a:rPr lang="en-US" altLang="en-US" dirty="0">
                <a:sym typeface="Symbol" panose="05050102010706020507" pitchFamily="18" charset="2"/>
              </a:rPr>
              <a:t> to </a:t>
            </a:r>
            <a:r>
              <a:rPr lang="en-US" altLang="en-US" i="1" dirty="0" err="1">
                <a:sym typeface="Symbol" panose="05050102010706020507" pitchFamily="18" charset="2"/>
              </a:rPr>
              <a:t>i</a:t>
            </a:r>
            <a:endParaRPr lang="en-US" altLang="en-US" dirty="0">
              <a:sym typeface="Symbol" panose="05050102010706020507" pitchFamily="18" charset="2"/>
            </a:endParaRPr>
          </a:p>
          <a:p>
            <a:pPr lvl="1"/>
            <a:r>
              <a:rPr lang="en-US" altLang="en-US" dirty="0">
                <a:sym typeface="Symbol" panose="05050102010706020507" pitchFamily="18" charset="2"/>
              </a:rPr>
              <a:t>do not move records, but link all free records on a </a:t>
            </a:r>
            <a:r>
              <a:rPr lang="en-US" altLang="en-US" i="1" dirty="0">
                <a:sym typeface="Symbol" panose="05050102010706020507" pitchFamily="18" charset="2"/>
              </a:rPr>
              <a:t>free list</a:t>
            </a:r>
          </a:p>
          <a:p>
            <a:pPr marL="457200" lvl="1" indent="0">
              <a:buNone/>
            </a:pPr>
            <a:r>
              <a:rPr lang="en-US" altLang="en-US" b="1" dirty="0">
                <a:sym typeface="Symbol" panose="05050102010706020507" pitchFamily="18" charset="2"/>
              </a:rPr>
              <a:t>Record 3 deleted</a:t>
            </a:r>
          </a:p>
        </p:txBody>
      </p:sp>
      <p:pic>
        <p:nvPicPr>
          <p:cNvPr id="6" name="Graphic 5">
            <a:extLst>
              <a:ext uri="{FF2B5EF4-FFF2-40B4-BE49-F238E27FC236}">
                <a16:creationId xmlns="" xmlns:a16="http://schemas.microsoft.com/office/drawing/2014/main" id="{F5576AFE-02C2-4348-8F1E-7F5213955C35}"/>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2085975" y="3145326"/>
            <a:ext cx="4905765" cy="2866450"/>
          </a:xfrm>
          <a:prstGeom prst="rect">
            <a:avLst/>
          </a:prstGeom>
        </p:spPr>
      </p:pic>
    </p:spTree>
    <p:extLst>
      <p:ext uri="{BB962C8B-B14F-4D97-AF65-F5344CB8AC3E}">
        <p14:creationId xmlns:p14="http://schemas.microsoft.com/office/powerpoint/2010/main" val="1073648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a:extLst>
              <a:ext uri="{FF2B5EF4-FFF2-40B4-BE49-F238E27FC236}">
                <a16:creationId xmlns="" xmlns:a16="http://schemas.microsoft.com/office/drawing/2014/main" id="{43367653-EE3B-4308-B688-073192C53A40}"/>
              </a:ext>
            </a:extLst>
          </p:cNvPr>
          <p:cNvSpPr>
            <a:spLocks noGrp="1" noChangeArrowheads="1"/>
          </p:cNvSpPr>
          <p:nvPr>
            <p:ph type="title"/>
          </p:nvPr>
        </p:nvSpPr>
        <p:spPr/>
        <p:txBody>
          <a:bodyPr/>
          <a:lstStyle/>
          <a:p>
            <a:pPr>
              <a:defRPr/>
            </a:pPr>
            <a:r>
              <a:rPr lang="en-US" altLang="en-US">
                <a:effectLst>
                  <a:outerShdw blurRad="38100" dist="38100" dir="2700000" algn="tl">
                    <a:srgbClr val="C0C0C0"/>
                  </a:outerShdw>
                </a:effectLst>
              </a:rPr>
              <a:t>Fixed-Length Records</a:t>
            </a:r>
          </a:p>
        </p:txBody>
      </p:sp>
      <p:sp>
        <p:nvSpPr>
          <p:cNvPr id="79875" name="Rectangle 3">
            <a:extLst>
              <a:ext uri="{FF2B5EF4-FFF2-40B4-BE49-F238E27FC236}">
                <a16:creationId xmlns="" xmlns:a16="http://schemas.microsoft.com/office/drawing/2014/main" id="{4AE7AAC6-B0E2-411A-A36F-61F8050E8E71}"/>
              </a:ext>
            </a:extLst>
          </p:cNvPr>
          <p:cNvSpPr>
            <a:spLocks noGrp="1" noChangeArrowheads="1"/>
          </p:cNvSpPr>
          <p:nvPr>
            <p:ph type="body" idx="1"/>
          </p:nvPr>
        </p:nvSpPr>
        <p:spPr>
          <a:xfrm>
            <a:off x="768349" y="1150644"/>
            <a:ext cx="7513883" cy="4876800"/>
          </a:xfrm>
        </p:spPr>
        <p:txBody>
          <a:bodyPr/>
          <a:lstStyle/>
          <a:p>
            <a:r>
              <a:rPr lang="en-US" altLang="en-US" dirty="0"/>
              <a:t>Deletion of record </a:t>
            </a:r>
            <a:r>
              <a:rPr lang="en-US" altLang="en-US" i="1" dirty="0"/>
              <a:t>i:  </a:t>
            </a:r>
            <a:r>
              <a:rPr lang="en-US" altLang="en-US" dirty="0"/>
              <a:t>alternatives</a:t>
            </a:r>
            <a:r>
              <a:rPr lang="en-US" altLang="en-US" i="1" dirty="0"/>
              <a:t>:</a:t>
            </a:r>
          </a:p>
          <a:p>
            <a:pPr lvl="1"/>
            <a:r>
              <a:rPr lang="en-US" altLang="en-US" dirty="0"/>
              <a:t>move records </a:t>
            </a:r>
            <a:r>
              <a:rPr lang="en-US" altLang="en-US" i="1" dirty="0" err="1"/>
              <a:t>i</a:t>
            </a:r>
            <a:r>
              <a:rPr lang="en-US" altLang="en-US" dirty="0"/>
              <a:t> + 1, . . ., </a:t>
            </a:r>
            <a:r>
              <a:rPr lang="en-US" altLang="en-US" i="1" dirty="0"/>
              <a:t>n</a:t>
            </a:r>
            <a:r>
              <a:rPr lang="en-US" altLang="en-US" dirty="0"/>
              <a:t>  to </a:t>
            </a:r>
            <a:r>
              <a:rPr lang="en-US" altLang="en-US" i="1" dirty="0" err="1"/>
              <a:t>i</a:t>
            </a:r>
            <a:r>
              <a:rPr lang="en-US" altLang="en-US" i="1" dirty="0"/>
              <a:t>, . . . , n </a:t>
            </a:r>
            <a:r>
              <a:rPr lang="en-US" altLang="en-US" i="1" dirty="0">
                <a:sym typeface="Symbol" panose="05050102010706020507" pitchFamily="18" charset="2"/>
              </a:rPr>
              <a:t>– </a:t>
            </a:r>
            <a:r>
              <a:rPr lang="en-US" altLang="en-US" dirty="0">
                <a:sym typeface="Symbol" panose="05050102010706020507" pitchFamily="18" charset="2"/>
              </a:rPr>
              <a:t>1</a:t>
            </a:r>
          </a:p>
          <a:p>
            <a:pPr lvl="1"/>
            <a:r>
              <a:rPr lang="en-US" altLang="en-US" b="1" dirty="0">
                <a:sym typeface="Symbol" panose="05050102010706020507" pitchFamily="18" charset="2"/>
              </a:rPr>
              <a:t>move record </a:t>
            </a:r>
            <a:r>
              <a:rPr lang="en-US" altLang="en-US" b="1" i="1" dirty="0">
                <a:sym typeface="Symbol" panose="05050102010706020507" pitchFamily="18" charset="2"/>
              </a:rPr>
              <a:t>n </a:t>
            </a:r>
            <a:r>
              <a:rPr lang="en-US" altLang="en-US" b="1" dirty="0">
                <a:sym typeface="Symbol" panose="05050102010706020507" pitchFamily="18" charset="2"/>
              </a:rPr>
              <a:t> to </a:t>
            </a:r>
            <a:r>
              <a:rPr lang="en-US" altLang="en-US" b="1" i="1" dirty="0" err="1">
                <a:sym typeface="Symbol" panose="05050102010706020507" pitchFamily="18" charset="2"/>
              </a:rPr>
              <a:t>i</a:t>
            </a:r>
            <a:endParaRPr lang="en-US" altLang="en-US" b="1" dirty="0">
              <a:sym typeface="Symbol" panose="05050102010706020507" pitchFamily="18" charset="2"/>
            </a:endParaRPr>
          </a:p>
          <a:p>
            <a:pPr lvl="1"/>
            <a:r>
              <a:rPr lang="en-US" altLang="en-US" dirty="0">
                <a:sym typeface="Symbol" panose="05050102010706020507" pitchFamily="18" charset="2"/>
              </a:rPr>
              <a:t>do not move records, but link all free records on a </a:t>
            </a:r>
            <a:r>
              <a:rPr lang="en-US" altLang="en-US" i="1" dirty="0">
                <a:sym typeface="Symbol" panose="05050102010706020507" pitchFamily="18" charset="2"/>
              </a:rPr>
              <a:t>free list</a:t>
            </a:r>
          </a:p>
          <a:p>
            <a:pPr marL="457200" lvl="1" indent="0">
              <a:buNone/>
            </a:pPr>
            <a:r>
              <a:rPr lang="en-US" altLang="en-US" b="1" dirty="0">
                <a:sym typeface="Symbol" panose="05050102010706020507" pitchFamily="18" charset="2"/>
              </a:rPr>
              <a:t>Record 3 deleted and replaced by record 11</a:t>
            </a:r>
          </a:p>
          <a:p>
            <a:pPr marL="457200" lvl="1" indent="0">
              <a:buNone/>
            </a:pPr>
            <a:endParaRPr lang="en-US" altLang="en-US" b="1" dirty="0">
              <a:sym typeface="Symbol" panose="05050102010706020507" pitchFamily="18" charset="2"/>
            </a:endParaRPr>
          </a:p>
        </p:txBody>
      </p:sp>
      <p:pic>
        <p:nvPicPr>
          <p:cNvPr id="5" name="Graphic 4">
            <a:extLst>
              <a:ext uri="{FF2B5EF4-FFF2-40B4-BE49-F238E27FC236}">
                <a16:creationId xmlns="" xmlns:a16="http://schemas.microsoft.com/office/drawing/2014/main" id="{57778C1E-DCEA-447C-99A5-A41591D38C83}"/>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785938" y="3095365"/>
            <a:ext cx="5152188" cy="2994134"/>
          </a:xfrm>
          <a:prstGeom prst="rect">
            <a:avLst/>
          </a:prstGeom>
        </p:spPr>
      </p:pic>
    </p:spTree>
    <p:extLst>
      <p:ext uri="{BB962C8B-B14F-4D97-AF65-F5344CB8AC3E}">
        <p14:creationId xmlns:p14="http://schemas.microsoft.com/office/powerpoint/2010/main" val="928288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a:extLst>
              <a:ext uri="{FF2B5EF4-FFF2-40B4-BE49-F238E27FC236}">
                <a16:creationId xmlns="" xmlns:a16="http://schemas.microsoft.com/office/drawing/2014/main" id="{43367653-EE3B-4308-B688-073192C53A40}"/>
              </a:ext>
            </a:extLst>
          </p:cNvPr>
          <p:cNvSpPr>
            <a:spLocks noGrp="1" noChangeArrowheads="1"/>
          </p:cNvSpPr>
          <p:nvPr>
            <p:ph type="title"/>
          </p:nvPr>
        </p:nvSpPr>
        <p:spPr/>
        <p:txBody>
          <a:bodyPr/>
          <a:lstStyle/>
          <a:p>
            <a:pPr>
              <a:defRPr/>
            </a:pPr>
            <a:r>
              <a:rPr lang="en-US" altLang="en-US">
                <a:effectLst>
                  <a:outerShdw blurRad="38100" dist="38100" dir="2700000" algn="tl">
                    <a:srgbClr val="C0C0C0"/>
                  </a:outerShdw>
                </a:effectLst>
              </a:rPr>
              <a:t>Fixed-Length Records</a:t>
            </a:r>
          </a:p>
        </p:txBody>
      </p:sp>
      <p:sp>
        <p:nvSpPr>
          <p:cNvPr id="79875" name="Rectangle 3">
            <a:extLst>
              <a:ext uri="{FF2B5EF4-FFF2-40B4-BE49-F238E27FC236}">
                <a16:creationId xmlns="" xmlns:a16="http://schemas.microsoft.com/office/drawing/2014/main" id="{4AE7AAC6-B0E2-411A-A36F-61F8050E8E71}"/>
              </a:ext>
            </a:extLst>
          </p:cNvPr>
          <p:cNvSpPr>
            <a:spLocks noGrp="1" noChangeArrowheads="1"/>
          </p:cNvSpPr>
          <p:nvPr>
            <p:ph type="body" idx="1"/>
          </p:nvPr>
        </p:nvSpPr>
        <p:spPr>
          <a:xfrm>
            <a:off x="768349" y="1150644"/>
            <a:ext cx="7513883" cy="4876800"/>
          </a:xfrm>
        </p:spPr>
        <p:txBody>
          <a:bodyPr/>
          <a:lstStyle/>
          <a:p>
            <a:r>
              <a:rPr lang="en-US" altLang="en-US" dirty="0"/>
              <a:t>Deletion of record </a:t>
            </a:r>
            <a:r>
              <a:rPr lang="en-US" altLang="en-US" i="1" dirty="0"/>
              <a:t>i:  </a:t>
            </a:r>
            <a:r>
              <a:rPr lang="en-US" altLang="en-US" dirty="0"/>
              <a:t>alternatives</a:t>
            </a:r>
            <a:r>
              <a:rPr lang="en-US" altLang="en-US" i="1" dirty="0"/>
              <a:t>:</a:t>
            </a:r>
          </a:p>
          <a:p>
            <a:pPr lvl="1"/>
            <a:r>
              <a:rPr lang="en-US" altLang="en-US" dirty="0"/>
              <a:t>move records </a:t>
            </a:r>
            <a:r>
              <a:rPr lang="en-US" altLang="en-US" i="1" dirty="0" err="1"/>
              <a:t>i</a:t>
            </a:r>
            <a:r>
              <a:rPr lang="en-US" altLang="en-US" dirty="0"/>
              <a:t> + 1, . . ., </a:t>
            </a:r>
            <a:r>
              <a:rPr lang="en-US" altLang="en-US" i="1" dirty="0"/>
              <a:t>n</a:t>
            </a:r>
            <a:r>
              <a:rPr lang="en-US" altLang="en-US" dirty="0"/>
              <a:t>  to </a:t>
            </a:r>
            <a:r>
              <a:rPr lang="en-US" altLang="en-US" i="1" dirty="0" err="1"/>
              <a:t>i</a:t>
            </a:r>
            <a:r>
              <a:rPr lang="en-US" altLang="en-US" i="1" dirty="0"/>
              <a:t>, . . . , n </a:t>
            </a:r>
            <a:r>
              <a:rPr lang="en-US" altLang="en-US" i="1" dirty="0">
                <a:sym typeface="Symbol" panose="05050102010706020507" pitchFamily="18" charset="2"/>
              </a:rPr>
              <a:t>– </a:t>
            </a:r>
            <a:r>
              <a:rPr lang="en-US" altLang="en-US" dirty="0">
                <a:sym typeface="Symbol" panose="05050102010706020507" pitchFamily="18" charset="2"/>
              </a:rPr>
              <a:t>1</a:t>
            </a:r>
          </a:p>
          <a:p>
            <a:pPr lvl="1"/>
            <a:r>
              <a:rPr lang="en-US" altLang="en-US" dirty="0">
                <a:sym typeface="Symbol" panose="05050102010706020507" pitchFamily="18" charset="2"/>
              </a:rPr>
              <a:t>move record </a:t>
            </a:r>
            <a:r>
              <a:rPr lang="en-US" altLang="en-US" i="1" dirty="0">
                <a:sym typeface="Symbol" panose="05050102010706020507" pitchFamily="18" charset="2"/>
              </a:rPr>
              <a:t>n </a:t>
            </a:r>
            <a:r>
              <a:rPr lang="en-US" altLang="en-US" dirty="0">
                <a:sym typeface="Symbol" panose="05050102010706020507" pitchFamily="18" charset="2"/>
              </a:rPr>
              <a:t> to </a:t>
            </a:r>
            <a:r>
              <a:rPr lang="en-US" altLang="en-US" i="1" dirty="0" err="1">
                <a:sym typeface="Symbol" panose="05050102010706020507" pitchFamily="18" charset="2"/>
              </a:rPr>
              <a:t>i</a:t>
            </a:r>
            <a:endParaRPr lang="en-US" altLang="en-US" dirty="0">
              <a:sym typeface="Symbol" panose="05050102010706020507" pitchFamily="18" charset="2"/>
            </a:endParaRPr>
          </a:p>
          <a:p>
            <a:pPr lvl="1"/>
            <a:r>
              <a:rPr lang="en-US" altLang="en-US" b="1" dirty="0">
                <a:sym typeface="Symbol" panose="05050102010706020507" pitchFamily="18" charset="2"/>
              </a:rPr>
              <a:t>do not move records, but link all free records on a </a:t>
            </a:r>
            <a:r>
              <a:rPr lang="en-US" altLang="en-US" b="1" i="1" dirty="0">
                <a:sym typeface="Symbol" panose="05050102010706020507" pitchFamily="18" charset="2"/>
              </a:rPr>
              <a:t>free list</a:t>
            </a:r>
            <a:endParaRPr lang="en-US" altLang="en-US" b="1" dirty="0">
              <a:sym typeface="Symbol" panose="05050102010706020507" pitchFamily="18" charset="2"/>
            </a:endParaRPr>
          </a:p>
        </p:txBody>
      </p:sp>
      <p:pic>
        <p:nvPicPr>
          <p:cNvPr id="6" name="Graphic 5">
            <a:extLst>
              <a:ext uri="{FF2B5EF4-FFF2-40B4-BE49-F238E27FC236}">
                <a16:creationId xmlns="" xmlns:a16="http://schemas.microsoft.com/office/drawing/2014/main" id="{BD4EC9B3-0153-42F4-B4AB-9D1A903324FD}"/>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2228850" y="2717245"/>
            <a:ext cx="5259366" cy="3305138"/>
          </a:xfrm>
          <a:prstGeom prst="rect">
            <a:avLst/>
          </a:prstGeom>
        </p:spPr>
      </p:pic>
    </p:spTree>
    <p:extLst>
      <p:ext uri="{BB962C8B-B14F-4D97-AF65-F5344CB8AC3E}">
        <p14:creationId xmlns:p14="http://schemas.microsoft.com/office/powerpoint/2010/main" val="4559488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a:extLst>
              <a:ext uri="{FF2B5EF4-FFF2-40B4-BE49-F238E27FC236}">
                <a16:creationId xmlns="" xmlns:a16="http://schemas.microsoft.com/office/drawing/2014/main" id="{6791EE68-37C9-4B1B-9F29-C787D33A9FBF}"/>
              </a:ext>
            </a:extLst>
          </p:cNvPr>
          <p:cNvSpPr>
            <a:spLocks noGrp="1" noChangeArrowheads="1"/>
          </p:cNvSpPr>
          <p:nvPr>
            <p:ph type="title"/>
          </p:nvPr>
        </p:nvSpPr>
        <p:spPr/>
        <p:txBody>
          <a:bodyPr/>
          <a:lstStyle/>
          <a:p>
            <a:pPr>
              <a:defRPr/>
            </a:pPr>
            <a:r>
              <a:rPr lang="en-US" altLang="en-US">
                <a:effectLst>
                  <a:outerShdw blurRad="38100" dist="38100" dir="2700000" algn="tl">
                    <a:srgbClr val="C0C0C0"/>
                  </a:outerShdw>
                </a:effectLst>
              </a:rPr>
              <a:t>Variable-Length Records</a:t>
            </a:r>
          </a:p>
        </p:txBody>
      </p:sp>
      <p:sp>
        <p:nvSpPr>
          <p:cNvPr id="88067" name="Rectangle 3">
            <a:extLst>
              <a:ext uri="{FF2B5EF4-FFF2-40B4-BE49-F238E27FC236}">
                <a16:creationId xmlns="" xmlns:a16="http://schemas.microsoft.com/office/drawing/2014/main" id="{7CE9FE88-828A-4BC1-8BE5-E94CA02154D0}"/>
              </a:ext>
            </a:extLst>
          </p:cNvPr>
          <p:cNvSpPr>
            <a:spLocks noGrp="1" noChangeArrowheads="1"/>
          </p:cNvSpPr>
          <p:nvPr>
            <p:ph type="body" idx="1"/>
          </p:nvPr>
        </p:nvSpPr>
        <p:spPr>
          <a:xfrm>
            <a:off x="814280" y="1236663"/>
            <a:ext cx="7601752" cy="4897437"/>
          </a:xfrm>
        </p:spPr>
        <p:txBody>
          <a:bodyPr/>
          <a:lstStyle/>
          <a:p>
            <a:r>
              <a:rPr lang="en-US" altLang="en-US" dirty="0"/>
              <a:t>Variable-length records arise in database systems in several ways:</a:t>
            </a:r>
          </a:p>
          <a:p>
            <a:pPr lvl="1"/>
            <a:r>
              <a:rPr lang="en-US" altLang="en-US" dirty="0"/>
              <a:t>Storage of multiple record types in a file.</a:t>
            </a:r>
          </a:p>
          <a:p>
            <a:pPr lvl="1"/>
            <a:r>
              <a:rPr lang="en-US" altLang="en-US" dirty="0"/>
              <a:t>Record types that allow variable lengths for one or more fields such as strings (</a:t>
            </a:r>
            <a:r>
              <a:rPr lang="en-US" altLang="en-US" b="1" dirty="0"/>
              <a:t>varchar</a:t>
            </a:r>
            <a:r>
              <a:rPr lang="en-US" altLang="en-US" dirty="0"/>
              <a:t>)</a:t>
            </a:r>
          </a:p>
          <a:p>
            <a:pPr lvl="1"/>
            <a:r>
              <a:rPr lang="en-US" altLang="en-US" dirty="0"/>
              <a:t>Record types that allow repeating fields (used in some older data models).</a:t>
            </a:r>
          </a:p>
          <a:p>
            <a:r>
              <a:rPr lang="en-US" altLang="en-US" dirty="0"/>
              <a:t>Attributes are stored in order</a:t>
            </a:r>
          </a:p>
          <a:p>
            <a:r>
              <a:rPr lang="en-US" altLang="en-US" dirty="0"/>
              <a:t>Variable length attributes represented by fixed size (offset, length), with actual data stored after all fixed length attributes</a:t>
            </a:r>
          </a:p>
          <a:p>
            <a:r>
              <a:rPr lang="en-US" altLang="en-US" dirty="0"/>
              <a:t>Null values represented by null-value bitmap</a:t>
            </a:r>
          </a:p>
          <a:p>
            <a:pPr>
              <a:buFont typeface="Monotype Sorts" pitchFamily="-65" charset="2"/>
              <a:buNone/>
            </a:pPr>
            <a:endParaRPr lang="en-US" altLang="en-US" dirty="0"/>
          </a:p>
        </p:txBody>
      </p:sp>
      <p:pic>
        <p:nvPicPr>
          <p:cNvPr id="3" name="Graphic 2">
            <a:extLst>
              <a:ext uri="{FF2B5EF4-FFF2-40B4-BE49-F238E27FC236}">
                <a16:creationId xmlns="" xmlns:a16="http://schemas.microsoft.com/office/drawing/2014/main" id="{8F1604FC-4EFB-44C1-97BC-1E7707DD7FF0}"/>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528758" y="4604431"/>
            <a:ext cx="6486632" cy="1191048"/>
          </a:xfrm>
          <a:prstGeom prst="rect">
            <a:avLst/>
          </a:prstGeom>
        </p:spPr>
      </p:pic>
    </p:spTree>
    <p:extLst>
      <p:ext uri="{BB962C8B-B14F-4D97-AF65-F5344CB8AC3E}">
        <p14:creationId xmlns:p14="http://schemas.microsoft.com/office/powerpoint/2010/main" val="23672732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82" name="Rectangle 2">
            <a:extLst>
              <a:ext uri="{FF2B5EF4-FFF2-40B4-BE49-F238E27FC236}">
                <a16:creationId xmlns="" xmlns:a16="http://schemas.microsoft.com/office/drawing/2014/main" id="{202BE090-6788-417E-BB14-AB226465082A}"/>
              </a:ext>
            </a:extLst>
          </p:cNvPr>
          <p:cNvSpPr>
            <a:spLocks noGrp="1" noChangeArrowheads="1"/>
          </p:cNvSpPr>
          <p:nvPr>
            <p:ph type="ctrTitle"/>
          </p:nvPr>
        </p:nvSpPr>
        <p:spPr/>
        <p:txBody>
          <a:bodyPr/>
          <a:lstStyle/>
          <a:p>
            <a:pPr>
              <a:defRPr/>
            </a:pPr>
            <a:r>
              <a:rPr lang="en-US" altLang="en-US" dirty="0" smtClean="0">
                <a:effectLst>
                  <a:outerShdw blurRad="38100" dist="38100" dir="2700000" algn="tl">
                    <a:srgbClr val="C0C0C0"/>
                  </a:outerShdw>
                </a:effectLst>
              </a:rPr>
              <a:t>Indexing</a:t>
            </a:r>
            <a:endParaRPr lang="en-US" altLang="en-US" dirty="0">
              <a:effectLst>
                <a:outerShdw blurRad="38100" dist="38100" dir="2700000" algn="tl">
                  <a:srgbClr val="C0C0C0"/>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9778" name="Rectangle 2">
            <a:extLst>
              <a:ext uri="{FF2B5EF4-FFF2-40B4-BE49-F238E27FC236}">
                <a16:creationId xmlns="" xmlns:a16="http://schemas.microsoft.com/office/drawing/2014/main" id="{F3BCB465-833C-46CA-9A94-74540559D134}"/>
              </a:ext>
            </a:extLst>
          </p:cNvPr>
          <p:cNvSpPr>
            <a:spLocks noGrp="1" noChangeArrowheads="1"/>
          </p:cNvSpPr>
          <p:nvPr>
            <p:ph type="title"/>
          </p:nvPr>
        </p:nvSpPr>
        <p:spPr/>
        <p:txBody>
          <a:bodyPr/>
          <a:lstStyle/>
          <a:p>
            <a:pPr>
              <a:defRPr/>
            </a:pPr>
            <a:r>
              <a:rPr lang="en-US" altLang="en-US">
                <a:effectLst>
                  <a:outerShdw blurRad="38100" dist="38100" dir="2700000" algn="tl">
                    <a:srgbClr val="C0C0C0"/>
                  </a:outerShdw>
                </a:effectLst>
              </a:rPr>
              <a:t>Basic Concepts</a:t>
            </a:r>
          </a:p>
        </p:txBody>
      </p:sp>
      <p:sp>
        <p:nvSpPr>
          <p:cNvPr id="9219" name="Rectangle 3">
            <a:extLst>
              <a:ext uri="{FF2B5EF4-FFF2-40B4-BE49-F238E27FC236}">
                <a16:creationId xmlns="" xmlns:a16="http://schemas.microsoft.com/office/drawing/2014/main" id="{21872072-543E-4407-92E7-BD753A24D6EA}"/>
              </a:ext>
            </a:extLst>
          </p:cNvPr>
          <p:cNvSpPr>
            <a:spLocks noGrp="1" noChangeArrowheads="1"/>
          </p:cNvSpPr>
          <p:nvPr>
            <p:ph type="body" idx="1"/>
          </p:nvPr>
        </p:nvSpPr>
        <p:spPr>
          <a:xfrm>
            <a:off x="852257" y="1135063"/>
            <a:ext cx="7448364" cy="5203825"/>
          </a:xfrm>
        </p:spPr>
        <p:txBody>
          <a:bodyPr/>
          <a:lstStyle/>
          <a:p>
            <a:r>
              <a:rPr lang="en-US" altLang="en-US" dirty="0"/>
              <a:t>Indexing mechanisms used to speed up access to desired data.</a:t>
            </a:r>
          </a:p>
          <a:p>
            <a:pPr lvl="1"/>
            <a:r>
              <a:rPr lang="en-US" altLang="en-US" dirty="0"/>
              <a:t>E.g., author catalog in library</a:t>
            </a:r>
          </a:p>
          <a:p>
            <a:r>
              <a:rPr lang="en-US" altLang="en-US" b="1" dirty="0">
                <a:solidFill>
                  <a:srgbClr val="002060"/>
                </a:solidFill>
              </a:rPr>
              <a:t>Search Key</a:t>
            </a:r>
            <a:r>
              <a:rPr lang="en-US" altLang="en-US" dirty="0">
                <a:solidFill>
                  <a:srgbClr val="002060"/>
                </a:solidFill>
              </a:rPr>
              <a:t> </a:t>
            </a:r>
            <a:r>
              <a:rPr lang="en-US" altLang="en-US" dirty="0"/>
              <a:t>- attribute to set of attributes used to look up records in a file.</a:t>
            </a:r>
          </a:p>
          <a:p>
            <a:r>
              <a:rPr lang="en-US" altLang="en-US" dirty="0"/>
              <a:t>An </a:t>
            </a:r>
            <a:r>
              <a:rPr lang="en-US" altLang="en-US" b="1" dirty="0">
                <a:solidFill>
                  <a:srgbClr val="002060"/>
                </a:solidFill>
              </a:rPr>
              <a:t>index file </a:t>
            </a:r>
            <a:r>
              <a:rPr lang="en-US" altLang="en-US" dirty="0"/>
              <a:t>consists of records (called </a:t>
            </a:r>
            <a:r>
              <a:rPr lang="en-US" altLang="en-US" b="1" dirty="0">
                <a:solidFill>
                  <a:srgbClr val="002060"/>
                </a:solidFill>
              </a:rPr>
              <a:t>index entries</a:t>
            </a:r>
            <a:r>
              <a:rPr lang="en-US" altLang="en-US" dirty="0"/>
              <a:t>) of the form</a:t>
            </a:r>
            <a:br>
              <a:rPr lang="en-US" altLang="en-US" dirty="0"/>
            </a:br>
            <a:r>
              <a:rPr lang="en-US" altLang="en-US" dirty="0"/>
              <a:t/>
            </a:r>
            <a:br>
              <a:rPr lang="en-US" altLang="en-US" dirty="0"/>
            </a:br>
            <a:endParaRPr lang="en-US" altLang="en-US" dirty="0"/>
          </a:p>
          <a:p>
            <a:r>
              <a:rPr lang="en-US" altLang="en-US" dirty="0"/>
              <a:t>Index files are typically much smaller than the original file </a:t>
            </a:r>
          </a:p>
          <a:p>
            <a:r>
              <a:rPr lang="en-US" altLang="en-US" dirty="0"/>
              <a:t>Two basic kinds of indices:</a:t>
            </a:r>
          </a:p>
          <a:p>
            <a:pPr lvl="1"/>
            <a:r>
              <a:rPr lang="en-US" altLang="en-US" b="1" dirty="0"/>
              <a:t>Ordered indices:  </a:t>
            </a:r>
            <a:r>
              <a:rPr lang="en-US" altLang="en-US" dirty="0"/>
              <a:t>search keys are stored in sorted order</a:t>
            </a:r>
          </a:p>
          <a:p>
            <a:pPr lvl="1"/>
            <a:r>
              <a:rPr lang="en-US" altLang="en-US" b="1" dirty="0"/>
              <a:t>Hash indices:</a:t>
            </a:r>
            <a:r>
              <a:rPr lang="en-US" altLang="en-US" dirty="0"/>
              <a:t>  search keys are distributed uniformly across </a:t>
            </a:r>
            <a:r>
              <a:rPr lang="ja-JP" altLang="en-US" dirty="0"/>
              <a:t>“</a:t>
            </a:r>
            <a:r>
              <a:rPr lang="en-US" altLang="ja-JP" dirty="0"/>
              <a:t>buckets</a:t>
            </a:r>
            <a:r>
              <a:rPr lang="ja-JP" altLang="en-US" dirty="0"/>
              <a:t>”</a:t>
            </a:r>
            <a:r>
              <a:rPr lang="en-US" altLang="ja-JP" dirty="0"/>
              <a:t> using a </a:t>
            </a:r>
            <a:r>
              <a:rPr lang="ja-JP" altLang="en-US" dirty="0"/>
              <a:t>“</a:t>
            </a:r>
            <a:r>
              <a:rPr lang="en-US" altLang="ja-JP" dirty="0"/>
              <a:t>hash function</a:t>
            </a:r>
            <a:r>
              <a:rPr lang="ja-JP" altLang="en-US" dirty="0"/>
              <a:t>”</a:t>
            </a:r>
            <a:r>
              <a:rPr lang="en-US" altLang="ja-JP" dirty="0"/>
              <a:t>. </a:t>
            </a:r>
            <a:endParaRPr lang="en-US" altLang="en-US" dirty="0"/>
          </a:p>
        </p:txBody>
      </p:sp>
      <p:sp>
        <p:nvSpPr>
          <p:cNvPr id="9220" name="Rectangle 4">
            <a:extLst>
              <a:ext uri="{FF2B5EF4-FFF2-40B4-BE49-F238E27FC236}">
                <a16:creationId xmlns="" xmlns:a16="http://schemas.microsoft.com/office/drawing/2014/main" id="{16F06304-6B39-487A-8AC9-A9EBD9D3B4F8}"/>
              </a:ext>
            </a:extLst>
          </p:cNvPr>
          <p:cNvSpPr>
            <a:spLocks noChangeArrowheads="1"/>
          </p:cNvSpPr>
          <p:nvPr/>
        </p:nvSpPr>
        <p:spPr bwMode="auto">
          <a:xfrm>
            <a:off x="2405633" y="2848225"/>
            <a:ext cx="1506538" cy="384175"/>
          </a:xfrm>
          <a:prstGeom prst="rect">
            <a:avLst/>
          </a:prstGeom>
          <a:solidFill>
            <a:schemeClr val="accent1"/>
          </a:solidFill>
          <a:ln w="9525">
            <a:solidFill>
              <a:schemeClr val="tx1"/>
            </a:solidFill>
            <a:miter lim="800000"/>
            <a:headEnd/>
            <a:tailEnd/>
          </a:ln>
        </p:spPr>
        <p:txBody>
          <a:bodyPr wrap="none" anchor="ctr"/>
          <a:lstStyle>
            <a:lvl1pPr>
              <a:spcBef>
                <a:spcPct val="35000"/>
              </a:spcBef>
              <a:buClr>
                <a:schemeClr val="tx2"/>
              </a:buClr>
              <a:buSzPct val="90000"/>
              <a:buFont typeface="Monotype Sorts" pitchFamily="-65" charset="2"/>
              <a:buChar char="n"/>
              <a:defRPr kumimoji="1">
                <a:solidFill>
                  <a:schemeClr val="tx1"/>
                </a:solidFill>
                <a:latin typeface="Helvetica" panose="020B0604020202020204" pitchFamily="34" charset="0"/>
                <a:ea typeface="MS PGothic" panose="020B0600070205080204" pitchFamily="34" charset="-128"/>
              </a:defRPr>
            </a:lvl1pPr>
            <a:lvl2pPr marL="742950" indent="-285750">
              <a:spcBef>
                <a:spcPct val="35000"/>
              </a:spcBef>
              <a:buClr>
                <a:schemeClr val="folHlink"/>
              </a:buClr>
              <a:buSzPct val="80000"/>
              <a:buFont typeface="Monotype Sorts" pitchFamily="-65" charset="2"/>
              <a:buChar char="l"/>
              <a:defRPr kumimoji="1">
                <a:solidFill>
                  <a:schemeClr val="tx1"/>
                </a:solidFill>
                <a:latin typeface="Helvetica" panose="020B0604020202020204" pitchFamily="34" charset="0"/>
                <a:ea typeface="MS PGothic" panose="020B0600070205080204" pitchFamily="34" charset="-128"/>
              </a:defRPr>
            </a:lvl2pPr>
            <a:lvl3pPr marL="1143000" indent="-228600">
              <a:spcBef>
                <a:spcPct val="35000"/>
              </a:spcBef>
              <a:buClr>
                <a:srgbClr val="33CC33"/>
              </a:buClr>
              <a:buSzPct val="75000"/>
              <a:buFont typeface="Webdings" panose="05030102010509060703" pitchFamily="18" charset="2"/>
              <a:buChar char="4"/>
              <a:defRPr kumimoji="1">
                <a:solidFill>
                  <a:schemeClr val="tx1"/>
                </a:solidFill>
                <a:latin typeface="Helvetica" panose="020B0604020202020204" pitchFamily="34" charset="0"/>
                <a:ea typeface="MS PGothic" panose="020B0600070205080204" pitchFamily="34" charset="-128"/>
              </a:defRPr>
            </a:lvl3pPr>
            <a:lvl4pPr marL="1600200" indent="-228600">
              <a:spcBef>
                <a:spcPct val="35000"/>
              </a:spcBef>
              <a:buClr>
                <a:schemeClr val="hlink"/>
              </a:buClr>
              <a:buFont typeface="Times New Roman" panose="02020603050405020304" pitchFamily="18" charset="0"/>
              <a:buChar char="–"/>
              <a:defRPr kumimoji="1">
                <a:solidFill>
                  <a:schemeClr val="tx1"/>
                </a:solidFill>
                <a:latin typeface="Helvetica" panose="020B0604020202020204" pitchFamily="34" charset="0"/>
                <a:ea typeface="MS PGothic" panose="020B0600070205080204" pitchFamily="34" charset="-128"/>
              </a:defRPr>
            </a:lvl4pPr>
            <a:lvl5pPr marL="2057400" indent="-228600">
              <a:spcBef>
                <a:spcPct val="35000"/>
              </a:spcBef>
              <a:buClr>
                <a:schemeClr val="tx2"/>
              </a:buClr>
              <a:buSzPct val="75000"/>
              <a:buChar char="»"/>
              <a:defRPr kumimoji="1">
                <a:solidFill>
                  <a:schemeClr val="tx1"/>
                </a:solidFill>
                <a:latin typeface="Helvetica" panose="020B0604020202020204" pitchFamily="34" charset="0"/>
                <a:ea typeface="MS PGothic" panose="020B0600070205080204" pitchFamily="34" charset="-128"/>
              </a:defRPr>
            </a:lvl5pPr>
            <a:lvl6pPr marL="2514600" indent="-228600" eaLnBrk="0" fontAlgn="base" hangingPunct="0">
              <a:spcBef>
                <a:spcPct val="35000"/>
              </a:spcBef>
              <a:spcAft>
                <a:spcPct val="0"/>
              </a:spcAft>
              <a:buClr>
                <a:schemeClr val="tx2"/>
              </a:buClr>
              <a:buSzPct val="75000"/>
              <a:buChar char="»"/>
              <a:defRPr kumimoji="1">
                <a:solidFill>
                  <a:schemeClr val="tx1"/>
                </a:solidFill>
                <a:latin typeface="Helvetica" panose="020B0604020202020204" pitchFamily="34" charset="0"/>
                <a:ea typeface="MS PGothic" panose="020B0600070205080204" pitchFamily="34" charset="-128"/>
              </a:defRPr>
            </a:lvl6pPr>
            <a:lvl7pPr marL="2971800" indent="-228600" eaLnBrk="0" fontAlgn="base" hangingPunct="0">
              <a:spcBef>
                <a:spcPct val="35000"/>
              </a:spcBef>
              <a:spcAft>
                <a:spcPct val="0"/>
              </a:spcAft>
              <a:buClr>
                <a:schemeClr val="tx2"/>
              </a:buClr>
              <a:buSzPct val="75000"/>
              <a:buChar char="»"/>
              <a:defRPr kumimoji="1">
                <a:solidFill>
                  <a:schemeClr val="tx1"/>
                </a:solidFill>
                <a:latin typeface="Helvetica" panose="020B0604020202020204" pitchFamily="34" charset="0"/>
                <a:ea typeface="MS PGothic" panose="020B0600070205080204" pitchFamily="34" charset="-128"/>
              </a:defRPr>
            </a:lvl7pPr>
            <a:lvl8pPr marL="3429000" indent="-228600" eaLnBrk="0" fontAlgn="base" hangingPunct="0">
              <a:spcBef>
                <a:spcPct val="35000"/>
              </a:spcBef>
              <a:spcAft>
                <a:spcPct val="0"/>
              </a:spcAft>
              <a:buClr>
                <a:schemeClr val="tx2"/>
              </a:buClr>
              <a:buSzPct val="75000"/>
              <a:buChar char="»"/>
              <a:defRPr kumimoji="1">
                <a:solidFill>
                  <a:schemeClr val="tx1"/>
                </a:solidFill>
                <a:latin typeface="Helvetica" panose="020B0604020202020204" pitchFamily="34" charset="0"/>
                <a:ea typeface="MS PGothic" panose="020B0600070205080204" pitchFamily="34" charset="-128"/>
              </a:defRPr>
            </a:lvl8pPr>
            <a:lvl9pPr marL="3886200" indent="-228600" eaLnBrk="0" fontAlgn="base" hangingPunct="0">
              <a:spcBef>
                <a:spcPct val="35000"/>
              </a:spcBef>
              <a:spcAft>
                <a:spcPct val="0"/>
              </a:spcAft>
              <a:buClr>
                <a:schemeClr val="tx2"/>
              </a:buClr>
              <a:buSzPct val="75000"/>
              <a:buChar char="»"/>
              <a:defRPr kumimoji="1">
                <a:solidFill>
                  <a:schemeClr val="tx1"/>
                </a:solidFill>
                <a:latin typeface="Helvetica" panose="020B0604020202020204" pitchFamily="34" charset="0"/>
                <a:ea typeface="MS PGothic" panose="020B0600070205080204" pitchFamily="34" charset="-128"/>
              </a:defRPr>
            </a:lvl9pPr>
          </a:lstStyle>
          <a:p>
            <a:pPr algn="ctr">
              <a:spcBef>
                <a:spcPct val="0"/>
              </a:spcBef>
              <a:buClrTx/>
              <a:buSzTx/>
              <a:buFontTx/>
              <a:buNone/>
            </a:pPr>
            <a:r>
              <a:rPr kumimoji="0" lang="en-US" altLang="en-US" sz="1800" dirty="0"/>
              <a:t>search-key</a:t>
            </a:r>
          </a:p>
        </p:txBody>
      </p:sp>
      <p:sp>
        <p:nvSpPr>
          <p:cNvPr id="9221" name="Rectangle 5">
            <a:extLst>
              <a:ext uri="{FF2B5EF4-FFF2-40B4-BE49-F238E27FC236}">
                <a16:creationId xmlns="" xmlns:a16="http://schemas.microsoft.com/office/drawing/2014/main" id="{680F23AC-7EEA-420A-A744-1154880804FB}"/>
              </a:ext>
            </a:extLst>
          </p:cNvPr>
          <p:cNvSpPr>
            <a:spLocks noChangeArrowheads="1"/>
          </p:cNvSpPr>
          <p:nvPr/>
        </p:nvSpPr>
        <p:spPr bwMode="auto">
          <a:xfrm>
            <a:off x="3880421" y="2846638"/>
            <a:ext cx="1184275" cy="384175"/>
          </a:xfrm>
          <a:prstGeom prst="rect">
            <a:avLst/>
          </a:prstGeom>
          <a:solidFill>
            <a:schemeClr val="accent1"/>
          </a:solidFill>
          <a:ln w="9525">
            <a:solidFill>
              <a:schemeClr val="tx1"/>
            </a:solidFill>
            <a:miter lim="800000"/>
            <a:headEnd/>
            <a:tailEnd/>
          </a:ln>
        </p:spPr>
        <p:txBody>
          <a:bodyPr wrap="none" anchor="ctr"/>
          <a:lstStyle>
            <a:lvl1pPr>
              <a:spcBef>
                <a:spcPct val="35000"/>
              </a:spcBef>
              <a:buClr>
                <a:schemeClr val="tx2"/>
              </a:buClr>
              <a:buSzPct val="90000"/>
              <a:buFont typeface="Monotype Sorts" pitchFamily="-65" charset="2"/>
              <a:buChar char="n"/>
              <a:defRPr kumimoji="1">
                <a:solidFill>
                  <a:schemeClr val="tx1"/>
                </a:solidFill>
                <a:latin typeface="Helvetica" panose="020B0604020202020204" pitchFamily="34" charset="0"/>
                <a:ea typeface="MS PGothic" panose="020B0600070205080204" pitchFamily="34" charset="-128"/>
              </a:defRPr>
            </a:lvl1pPr>
            <a:lvl2pPr marL="742950" indent="-285750">
              <a:spcBef>
                <a:spcPct val="35000"/>
              </a:spcBef>
              <a:buClr>
                <a:schemeClr val="folHlink"/>
              </a:buClr>
              <a:buSzPct val="80000"/>
              <a:buFont typeface="Monotype Sorts" pitchFamily="-65" charset="2"/>
              <a:buChar char="l"/>
              <a:defRPr kumimoji="1">
                <a:solidFill>
                  <a:schemeClr val="tx1"/>
                </a:solidFill>
                <a:latin typeface="Helvetica" panose="020B0604020202020204" pitchFamily="34" charset="0"/>
                <a:ea typeface="MS PGothic" panose="020B0600070205080204" pitchFamily="34" charset="-128"/>
              </a:defRPr>
            </a:lvl2pPr>
            <a:lvl3pPr marL="1143000" indent="-228600">
              <a:spcBef>
                <a:spcPct val="35000"/>
              </a:spcBef>
              <a:buClr>
                <a:srgbClr val="33CC33"/>
              </a:buClr>
              <a:buSzPct val="75000"/>
              <a:buFont typeface="Webdings" panose="05030102010509060703" pitchFamily="18" charset="2"/>
              <a:buChar char="4"/>
              <a:defRPr kumimoji="1">
                <a:solidFill>
                  <a:schemeClr val="tx1"/>
                </a:solidFill>
                <a:latin typeface="Helvetica" panose="020B0604020202020204" pitchFamily="34" charset="0"/>
                <a:ea typeface="MS PGothic" panose="020B0600070205080204" pitchFamily="34" charset="-128"/>
              </a:defRPr>
            </a:lvl3pPr>
            <a:lvl4pPr marL="1600200" indent="-228600">
              <a:spcBef>
                <a:spcPct val="35000"/>
              </a:spcBef>
              <a:buClr>
                <a:schemeClr val="hlink"/>
              </a:buClr>
              <a:buFont typeface="Times New Roman" panose="02020603050405020304" pitchFamily="18" charset="0"/>
              <a:buChar char="–"/>
              <a:defRPr kumimoji="1">
                <a:solidFill>
                  <a:schemeClr val="tx1"/>
                </a:solidFill>
                <a:latin typeface="Helvetica" panose="020B0604020202020204" pitchFamily="34" charset="0"/>
                <a:ea typeface="MS PGothic" panose="020B0600070205080204" pitchFamily="34" charset="-128"/>
              </a:defRPr>
            </a:lvl4pPr>
            <a:lvl5pPr marL="2057400" indent="-228600">
              <a:spcBef>
                <a:spcPct val="35000"/>
              </a:spcBef>
              <a:buClr>
                <a:schemeClr val="tx2"/>
              </a:buClr>
              <a:buSzPct val="75000"/>
              <a:buChar char="»"/>
              <a:defRPr kumimoji="1">
                <a:solidFill>
                  <a:schemeClr val="tx1"/>
                </a:solidFill>
                <a:latin typeface="Helvetica" panose="020B0604020202020204" pitchFamily="34" charset="0"/>
                <a:ea typeface="MS PGothic" panose="020B0600070205080204" pitchFamily="34" charset="-128"/>
              </a:defRPr>
            </a:lvl5pPr>
            <a:lvl6pPr marL="2514600" indent="-228600" eaLnBrk="0" fontAlgn="base" hangingPunct="0">
              <a:spcBef>
                <a:spcPct val="35000"/>
              </a:spcBef>
              <a:spcAft>
                <a:spcPct val="0"/>
              </a:spcAft>
              <a:buClr>
                <a:schemeClr val="tx2"/>
              </a:buClr>
              <a:buSzPct val="75000"/>
              <a:buChar char="»"/>
              <a:defRPr kumimoji="1">
                <a:solidFill>
                  <a:schemeClr val="tx1"/>
                </a:solidFill>
                <a:latin typeface="Helvetica" panose="020B0604020202020204" pitchFamily="34" charset="0"/>
                <a:ea typeface="MS PGothic" panose="020B0600070205080204" pitchFamily="34" charset="-128"/>
              </a:defRPr>
            </a:lvl6pPr>
            <a:lvl7pPr marL="2971800" indent="-228600" eaLnBrk="0" fontAlgn="base" hangingPunct="0">
              <a:spcBef>
                <a:spcPct val="35000"/>
              </a:spcBef>
              <a:spcAft>
                <a:spcPct val="0"/>
              </a:spcAft>
              <a:buClr>
                <a:schemeClr val="tx2"/>
              </a:buClr>
              <a:buSzPct val="75000"/>
              <a:buChar char="»"/>
              <a:defRPr kumimoji="1">
                <a:solidFill>
                  <a:schemeClr val="tx1"/>
                </a:solidFill>
                <a:latin typeface="Helvetica" panose="020B0604020202020204" pitchFamily="34" charset="0"/>
                <a:ea typeface="MS PGothic" panose="020B0600070205080204" pitchFamily="34" charset="-128"/>
              </a:defRPr>
            </a:lvl7pPr>
            <a:lvl8pPr marL="3429000" indent="-228600" eaLnBrk="0" fontAlgn="base" hangingPunct="0">
              <a:spcBef>
                <a:spcPct val="35000"/>
              </a:spcBef>
              <a:spcAft>
                <a:spcPct val="0"/>
              </a:spcAft>
              <a:buClr>
                <a:schemeClr val="tx2"/>
              </a:buClr>
              <a:buSzPct val="75000"/>
              <a:buChar char="»"/>
              <a:defRPr kumimoji="1">
                <a:solidFill>
                  <a:schemeClr val="tx1"/>
                </a:solidFill>
                <a:latin typeface="Helvetica" panose="020B0604020202020204" pitchFamily="34" charset="0"/>
                <a:ea typeface="MS PGothic" panose="020B0600070205080204" pitchFamily="34" charset="-128"/>
              </a:defRPr>
            </a:lvl8pPr>
            <a:lvl9pPr marL="3886200" indent="-228600" eaLnBrk="0" fontAlgn="base" hangingPunct="0">
              <a:spcBef>
                <a:spcPct val="35000"/>
              </a:spcBef>
              <a:spcAft>
                <a:spcPct val="0"/>
              </a:spcAft>
              <a:buClr>
                <a:schemeClr val="tx2"/>
              </a:buClr>
              <a:buSzPct val="75000"/>
              <a:buChar char="»"/>
              <a:defRPr kumimoji="1">
                <a:solidFill>
                  <a:schemeClr val="tx1"/>
                </a:solidFill>
                <a:latin typeface="Helvetica" panose="020B0604020202020204" pitchFamily="34" charset="0"/>
                <a:ea typeface="MS PGothic" panose="020B0600070205080204" pitchFamily="34" charset="-128"/>
              </a:defRPr>
            </a:lvl9pPr>
          </a:lstStyle>
          <a:p>
            <a:pPr algn="ctr">
              <a:spcBef>
                <a:spcPct val="0"/>
              </a:spcBef>
              <a:buClrTx/>
              <a:buSzTx/>
              <a:buFontTx/>
              <a:buNone/>
            </a:pPr>
            <a:r>
              <a:rPr kumimoji="0" lang="en-US" altLang="en-US" sz="1800"/>
              <a:t>pointer</a:t>
            </a:r>
          </a:p>
        </p:txBody>
      </p:sp>
    </p:spTree>
  </p:cSld>
  <p:clrMapOvr>
    <a:masterClrMapping/>
  </p:clrMapOvr>
</p:sld>
</file>

<file path=ppt/theme/theme1.xml><?xml version="1.0" encoding="utf-8"?>
<a:theme xmlns:a="http://schemas.openxmlformats.org/drawingml/2006/main" name="2_db-5-grey">
  <a:themeElements>
    <a:clrScheme name="">
      <a:dk1>
        <a:srgbClr val="000000"/>
      </a:dk1>
      <a:lt1>
        <a:srgbClr val="CCECFF"/>
      </a:lt1>
      <a:dk2>
        <a:srgbClr val="CC3300"/>
      </a:dk2>
      <a:lt2>
        <a:srgbClr val="666699"/>
      </a:lt2>
      <a:accent1>
        <a:srgbClr val="FFFFFF"/>
      </a:accent1>
      <a:accent2>
        <a:srgbClr val="CCCC00"/>
      </a:accent2>
      <a:accent3>
        <a:srgbClr val="E2F4FF"/>
      </a:accent3>
      <a:accent4>
        <a:srgbClr val="000000"/>
      </a:accent4>
      <a:accent5>
        <a:srgbClr val="FFFFFF"/>
      </a:accent5>
      <a:accent6>
        <a:srgbClr val="B9B900"/>
      </a:accent6>
      <a:hlink>
        <a:srgbClr val="FF9900"/>
      </a:hlink>
      <a:folHlink>
        <a:srgbClr val="FF9933"/>
      </a:folHlink>
    </a:clrScheme>
    <a:fontScheme name="2_db-5-grey">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a:ln>
              <a:noFill/>
            </a:ln>
            <a:solidFill>
              <a:schemeClr val="tx1"/>
            </a:solidFill>
            <a:effectLst/>
            <a:latin typeface="Helvetica" charset="0"/>
          </a:defRPr>
        </a:defPPr>
      </a:lstStyle>
    </a:lnDef>
  </a:objectDefaults>
  <a:extraClrSchemeLst>
    <a:extraClrScheme>
      <a:clrScheme name="2_db-5-grey 1">
        <a:dk1>
          <a:srgbClr val="333333"/>
        </a:dk1>
        <a:lt1>
          <a:srgbClr val="A9BDA9"/>
        </a:lt1>
        <a:dk2>
          <a:srgbClr val="004C2B"/>
        </a:dk2>
        <a:lt2>
          <a:srgbClr val="578963"/>
        </a:lt2>
        <a:accent1>
          <a:srgbClr val="E1B7B7"/>
        </a:accent1>
        <a:accent2>
          <a:srgbClr val="B3E1B3"/>
        </a:accent2>
        <a:accent3>
          <a:srgbClr val="D1DBD1"/>
        </a:accent3>
        <a:accent4>
          <a:srgbClr val="2A2A2A"/>
        </a:accent4>
        <a:accent5>
          <a:srgbClr val="EED8D8"/>
        </a:accent5>
        <a:accent6>
          <a:srgbClr val="A2CCA2"/>
        </a:accent6>
        <a:hlink>
          <a:srgbClr val="BDD7E5"/>
        </a:hlink>
        <a:folHlink>
          <a:srgbClr val="D2AAD2"/>
        </a:folHlink>
      </a:clrScheme>
      <a:clrMap bg1="lt1" tx1="dk1" bg2="lt2" tx2="dk2" accent1="accent1" accent2="accent2" accent3="accent3" accent4="accent4" accent5="accent5" accent6="accent6" hlink="hlink" folHlink="folHlink"/>
    </a:extraClrScheme>
    <a:extraClrScheme>
      <a:clrScheme name="2_db-5-grey 2">
        <a:dk1>
          <a:srgbClr val="333333"/>
        </a:dk1>
        <a:lt1>
          <a:srgbClr val="FFFFFF"/>
        </a:lt1>
        <a:dk2>
          <a:srgbClr val="004C2B"/>
        </a:dk2>
        <a:lt2>
          <a:srgbClr val="578963"/>
        </a:lt2>
        <a:accent1>
          <a:srgbClr val="E1B7B7"/>
        </a:accent1>
        <a:accent2>
          <a:srgbClr val="B3E1B3"/>
        </a:accent2>
        <a:accent3>
          <a:srgbClr val="FFFFFF"/>
        </a:accent3>
        <a:accent4>
          <a:srgbClr val="2A2A2A"/>
        </a:accent4>
        <a:accent5>
          <a:srgbClr val="EED8D8"/>
        </a:accent5>
        <a:accent6>
          <a:srgbClr val="A2CCA2"/>
        </a:accent6>
        <a:hlink>
          <a:srgbClr val="BDD7E5"/>
        </a:hlink>
        <a:folHlink>
          <a:srgbClr val="D2AAD2"/>
        </a:folHlink>
      </a:clrScheme>
      <a:clrMap bg1="lt1" tx1="dk1" bg2="lt2" tx2="dk2" accent1="accent1" accent2="accent2" accent3="accent3" accent4="accent4" accent5="accent5" accent6="accent6" hlink="hlink" folHlink="folHlink"/>
    </a:extraClrScheme>
    <a:extraClrScheme>
      <a:clrScheme name="2_db-5-grey 3">
        <a:dk1>
          <a:srgbClr val="000000"/>
        </a:dk1>
        <a:lt1>
          <a:srgbClr val="FFFFFF"/>
        </a:lt1>
        <a:dk2>
          <a:srgbClr val="000000"/>
        </a:dk2>
        <a:lt2>
          <a:srgbClr val="393939"/>
        </a:lt2>
        <a:accent1>
          <a:srgbClr val="CBCBCB"/>
        </a:accent1>
        <a:accent2>
          <a:srgbClr val="808080"/>
        </a:accent2>
        <a:accent3>
          <a:srgbClr val="FFFFFF"/>
        </a:accent3>
        <a:accent4>
          <a:srgbClr val="000000"/>
        </a:accent4>
        <a:accent5>
          <a:srgbClr val="E2E2E2"/>
        </a:accent5>
        <a:accent6>
          <a:srgbClr val="737373"/>
        </a:accent6>
        <a:hlink>
          <a:srgbClr val="B2B2B2"/>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DB6</Template>
  <TotalTime>76144</TotalTime>
  <Words>1681</Words>
  <Application>Microsoft Office PowerPoint</Application>
  <PresentationFormat>On-screen Show (4:3)</PresentationFormat>
  <Paragraphs>276</Paragraphs>
  <Slides>35</Slides>
  <Notes>25</Notes>
  <HiddenSlides>1</HiddenSlides>
  <MMClips>0</MMClips>
  <ScaleCrop>false</ScaleCrop>
  <HeadingPairs>
    <vt:vector size="8" baseType="variant">
      <vt:variant>
        <vt:lpstr>Fonts Used</vt:lpstr>
      </vt:variant>
      <vt:variant>
        <vt:i4>10</vt:i4>
      </vt:variant>
      <vt:variant>
        <vt:lpstr>Theme</vt:lpstr>
      </vt:variant>
      <vt:variant>
        <vt:i4>1</vt:i4>
      </vt:variant>
      <vt:variant>
        <vt:lpstr>Slide Titles</vt:lpstr>
      </vt:variant>
      <vt:variant>
        <vt:i4>35</vt:i4>
      </vt:variant>
      <vt:variant>
        <vt:lpstr>Custom Shows</vt:lpstr>
      </vt:variant>
      <vt:variant>
        <vt:i4>1</vt:i4>
      </vt:variant>
    </vt:vector>
  </HeadingPairs>
  <TitlesOfParts>
    <vt:vector size="47" baseType="lpstr">
      <vt:lpstr>ＭＳ Ｐゴシック</vt:lpstr>
      <vt:lpstr>ＭＳ Ｐゴシック</vt:lpstr>
      <vt:lpstr>Arial</vt:lpstr>
      <vt:lpstr>Greek Symbols</vt:lpstr>
      <vt:lpstr>Helvetica</vt:lpstr>
      <vt:lpstr>Monotype Sorts</vt:lpstr>
      <vt:lpstr>Symbol</vt:lpstr>
      <vt:lpstr>Times New Roman</vt:lpstr>
      <vt:lpstr>Webdings</vt:lpstr>
      <vt:lpstr>Wingdings</vt:lpstr>
      <vt:lpstr>2_db-5-grey</vt:lpstr>
      <vt:lpstr>Data Storage Structures</vt:lpstr>
      <vt:lpstr>File Organization</vt:lpstr>
      <vt:lpstr>Fixed-Length Records</vt:lpstr>
      <vt:lpstr>Fixed-Length Records</vt:lpstr>
      <vt:lpstr>Fixed-Length Records</vt:lpstr>
      <vt:lpstr>Fixed-Length Records</vt:lpstr>
      <vt:lpstr>Variable-Length Records</vt:lpstr>
      <vt:lpstr>Indexing</vt:lpstr>
      <vt:lpstr>Basic Concepts</vt:lpstr>
      <vt:lpstr>Index Evaluation Metrics</vt:lpstr>
      <vt:lpstr>Ordered Indices</vt:lpstr>
      <vt:lpstr>Dense Index Files</vt:lpstr>
      <vt:lpstr>Dense Index Files (Cont.)</vt:lpstr>
      <vt:lpstr>Sparse Index Files</vt:lpstr>
      <vt:lpstr>Sparse Index Files (Cont.)</vt:lpstr>
      <vt:lpstr>Secondary Indices Example</vt:lpstr>
      <vt:lpstr>Clustering vs Nonclustering Indices</vt:lpstr>
      <vt:lpstr>Query Processing</vt:lpstr>
      <vt:lpstr>Basic Steps in Query Processing</vt:lpstr>
      <vt:lpstr>Basic Steps in Query Processing (Cont.)</vt:lpstr>
      <vt:lpstr>Basic Steps in Query Processing: Optimization</vt:lpstr>
      <vt:lpstr>Basic Steps: Optimization (Cont.)</vt:lpstr>
      <vt:lpstr>Measures of Query Cost</vt:lpstr>
      <vt:lpstr>Measures of Query Cost</vt:lpstr>
      <vt:lpstr>PowerPoint Presentation</vt:lpstr>
      <vt:lpstr>PowerPoint Presentation</vt:lpstr>
      <vt:lpstr>Transactions</vt:lpstr>
      <vt:lpstr>Transaction Boundaries</vt:lpstr>
      <vt:lpstr>Transaction Boundaries (Cont..)</vt:lpstr>
      <vt:lpstr>Committing a Transaction</vt:lpstr>
      <vt:lpstr>Example of Commit</vt:lpstr>
      <vt:lpstr>Rolling Back Transactions</vt:lpstr>
      <vt:lpstr>Advantages of COMMIT and ROLLBACK</vt:lpstr>
      <vt:lpstr>Transaction Control</vt:lpstr>
      <vt:lpstr>Example of Rollback and Savepoint</vt:lpstr>
      <vt:lpstr>Custom Show 1</vt:lpstr>
    </vt:vector>
  </TitlesOfParts>
  <Company>Lucent Technologies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Introduction</dc:title>
  <dc:creator>Marilyn Turnamian</dc:creator>
  <cp:lastModifiedBy>DIU</cp:lastModifiedBy>
  <cp:revision>344</cp:revision>
  <cp:lastPrinted>2019-06-24T14:40:34Z</cp:lastPrinted>
  <dcterms:created xsi:type="dcterms:W3CDTF">2009-12-23T00:01:06Z</dcterms:created>
  <dcterms:modified xsi:type="dcterms:W3CDTF">2024-08-14T07:18:41Z</dcterms:modified>
</cp:coreProperties>
</file>