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7" r:id="rId4"/>
    <p:sldId id="258" r:id="rId5"/>
    <p:sldId id="261" r:id="rId6"/>
    <p:sldId id="262" r:id="rId7"/>
    <p:sldId id="263" r:id="rId8"/>
    <p:sldId id="259" r:id="rId9"/>
    <p:sldId id="266" r:id="rId10"/>
    <p:sldId id="260" r:id="rId11"/>
    <p:sldId id="264" r:id="rId12"/>
    <p:sldId id="265" r:id="rId13"/>
    <p:sldId id="270" r:id="rId14"/>
    <p:sldId id="272" r:id="rId15"/>
    <p:sldId id="275" r:id="rId16"/>
    <p:sldId id="273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7F716-ACAF-4BD3-B6BA-3EADF22744E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9D160-8379-4302-BC9D-B6F6ED6D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D160-8379-4302-BC9D-B6F6ED6D88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D160-8379-4302-BC9D-B6F6ED6D88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7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5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1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0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4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0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4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CE9F-28D8-40A2-B5A3-36930C5EE5D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A0C4-8EB8-47FF-9A71-F8D0AF0D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1000" y="2224493"/>
            <a:ext cx="767710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Self - Esteem</a:t>
            </a:r>
            <a:endParaRPr lang="en-US" sz="8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2177" y="196730"/>
            <a:ext cx="3886832" cy="543733"/>
          </a:xfrm>
          <a:solidFill>
            <a:srgbClr val="FF00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  <a:cs typeface="Tahoma" pitchFamily="112" charset="0"/>
              </a:rPr>
              <a:t>High Self-Esteem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3967" y="4042600"/>
            <a:ext cx="1022908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Have an “ I THINK I CAN” attitude!!!!!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38" y="0"/>
            <a:ext cx="4842962" cy="3795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9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raniJ\AppData\Local\Microsoft\Windows\Temporary Internet Files\Content.IE5\OZEWWMA4\MC9004404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4646" cy="199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25934" y="185137"/>
            <a:ext cx="3886832" cy="543733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  <a:cs typeface="Tahoma" pitchFamily="112" charset="0"/>
              </a:rPr>
              <a:t>Low Self-Esteem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841" y="2353764"/>
            <a:ext cx="4281664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believe in themselves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840" y="3419622"/>
            <a:ext cx="6720064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themselves failing before they even begin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840" y="4485480"/>
            <a:ext cx="9410256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afraid to show their creativity because they will be ridiculed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88" y="1412315"/>
            <a:ext cx="3763616" cy="30234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81808" y="816418"/>
            <a:ext cx="103101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self-esteem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 the following characteristics: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840" y="5542695"/>
            <a:ext cx="5938188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Worry about everything and do nothing</a:t>
            </a:r>
          </a:p>
        </p:txBody>
      </p:sp>
    </p:spTree>
    <p:extLst>
      <p:ext uri="{BB962C8B-B14F-4D97-AF65-F5344CB8AC3E}">
        <p14:creationId xmlns:p14="http://schemas.microsoft.com/office/powerpoint/2010/main" val="37942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3519" y="4501104"/>
            <a:ext cx="7383433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an “I CAN’T DO IT” attitude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22491" y="277902"/>
            <a:ext cx="3886832" cy="543733"/>
          </a:xfrm>
          <a:prstGeom prst="rect">
            <a:avLst/>
          </a:prstGeom>
          <a:solidFill>
            <a:srgbClr val="FF0000"/>
          </a:solidFill>
          <a:ln w="6350" cap="flat" cmpd="sng" algn="ctr">
            <a:noFill/>
            <a:prstDash val="solid"/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  <a:cs typeface="Tahoma" pitchFamily="112" charset="0"/>
              </a:rPr>
              <a:t>Low Self-Esteem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41" y="277902"/>
            <a:ext cx="4453646" cy="42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95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67" y="255105"/>
            <a:ext cx="11564594" cy="699052"/>
          </a:xfrm>
          <a:ln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a few steps you can take to improve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Self-Esteem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6905" y="4890467"/>
            <a:ext cx="5171544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Forgive yourself for past mistakes.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241029" y="3871609"/>
            <a:ext cx="485742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your positive qualities.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7863" y="5849376"/>
            <a:ext cx="6120586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example of successful people.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35" b="11419"/>
          <a:stretch/>
        </p:blipFill>
        <p:spPr>
          <a:xfrm>
            <a:off x="723927" y="1880945"/>
            <a:ext cx="4966346" cy="31127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54818" y="2772540"/>
            <a:ext cx="320151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your talents.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90834" y="1890065"/>
            <a:ext cx="2765501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new things.</a:t>
            </a:r>
          </a:p>
        </p:txBody>
      </p:sp>
    </p:spTree>
    <p:extLst>
      <p:ext uri="{BB962C8B-B14F-4D97-AF65-F5344CB8AC3E}">
        <p14:creationId xmlns:p14="http://schemas.microsoft.com/office/powerpoint/2010/main" val="23441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381000"/>
            <a:ext cx="3267075" cy="673100"/>
          </a:xfrm>
          <a:ln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Review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225" y="2484783"/>
            <a:ext cx="116236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Self-esteem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improved!!!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Self-esteem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from every experience of your life.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view yourself affects everything you do in life.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self-esteem gives you a GOOD feeling about yourself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50" y="571499"/>
            <a:ext cx="4457550" cy="28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37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781549" y="317500"/>
            <a:ext cx="2597151" cy="749300"/>
          </a:xfrm>
          <a:ln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82699" y="1422400"/>
            <a:ext cx="9740901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a unique individual. No one else is like you in the whole world. This makes you special already!</a:t>
            </a:r>
          </a:p>
          <a:p>
            <a:pPr marL="0" indent="0" algn="ctr"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time in this world is limited. Make it happened for you so you leave your mark in this world!</a:t>
            </a:r>
          </a:p>
          <a:p>
            <a:pPr marL="0" indent="0" algn="ctr">
              <a:buNone/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3" descr="C:\Users\GraniJ\AppData\Local\Microsoft\Windows\Temporary Internet Files\Content.IE5\OZEWWMA4\MC9004338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9" y="25273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558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7464" y="1574560"/>
            <a:ext cx="933941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</a:t>
            </a:r>
            <a:r>
              <a:rPr lang="en-US" sz="115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hank </a:t>
            </a:r>
            <a:r>
              <a:rPr lang="en-US" sz="166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</a:t>
            </a:r>
            <a:r>
              <a:rPr lang="en-US" sz="115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ou</a:t>
            </a:r>
            <a:endParaRPr lang="en-US" sz="115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3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03001" y="5842337"/>
            <a:ext cx="5288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Self - Esteem</a:t>
            </a:r>
            <a:endParaRPr lang="en-US" sz="6000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8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69" y="2405959"/>
            <a:ext cx="5867401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b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 - Esteem?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9" b="8944"/>
          <a:stretch/>
        </p:blipFill>
        <p:spPr>
          <a:xfrm>
            <a:off x="7176738" y="547514"/>
            <a:ext cx="4220132" cy="4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4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1833" y="123763"/>
            <a:ext cx="67185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onfidence in one's own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value or abilities.</a:t>
            </a:r>
          </a:p>
        </p:txBody>
      </p:sp>
    </p:spTree>
    <p:extLst>
      <p:ext uri="{BB962C8B-B14F-4D97-AF65-F5344CB8AC3E}">
        <p14:creationId xmlns:p14="http://schemas.microsoft.com/office/powerpoint/2010/main" val="114358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817" y="1097121"/>
            <a:ext cx="1155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Self-esteem is the judgment or opinion we hold about ourselves.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0817" y="2828835"/>
            <a:ext cx="1155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the range to which we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ourselves to be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valuable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capable human beings.</a:t>
            </a:r>
          </a:p>
        </p:txBody>
      </p:sp>
    </p:spTree>
    <p:extLst>
      <p:ext uri="{BB962C8B-B14F-4D97-AF65-F5344CB8AC3E}">
        <p14:creationId xmlns:p14="http://schemas.microsoft.com/office/powerpoint/2010/main" val="36099089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2199" y="2160105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b="1" dirty="0" smtClean="0">
                <a:latin typeface="Georgia" panose="02040502050405020303" pitchFamily="18" charset="0"/>
              </a:rPr>
              <a:t>Self-Esteem…</a:t>
            </a:r>
          </a:p>
          <a:p>
            <a:pPr algn="ctr"/>
            <a:r>
              <a:rPr lang="en-US" altLang="en-US" sz="6000" b="1" dirty="0" smtClean="0">
                <a:latin typeface="Georgia" panose="02040502050405020303" pitchFamily="18" charset="0"/>
              </a:rPr>
              <a:t>What’s it made of?</a:t>
            </a:r>
          </a:p>
        </p:txBody>
      </p:sp>
    </p:spTree>
    <p:extLst>
      <p:ext uri="{BB962C8B-B14F-4D97-AF65-F5344CB8AC3E}">
        <p14:creationId xmlns:p14="http://schemas.microsoft.com/office/powerpoint/2010/main" val="36630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08" y="959126"/>
            <a:ext cx="5009323" cy="419431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44275" y="959126"/>
            <a:ext cx="5073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000000"/>
                </a:solidFill>
                <a:latin typeface="Georgia" panose="02040502050405020303" pitchFamily="18" charset="0"/>
              </a:rPr>
              <a:t>Self-esteem is made up of all the experiences and relationships we’ve had in our lives.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375" y="3766235"/>
            <a:ext cx="5162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002060"/>
                </a:solidFill>
                <a:latin typeface="Georgia" panose="02040502050405020303" pitchFamily="18" charset="0"/>
              </a:rPr>
              <a:t>Everyone we’ve ever met has added or taken away from how we see ourselves.</a:t>
            </a:r>
          </a:p>
        </p:txBody>
      </p:sp>
    </p:spTree>
    <p:extLst>
      <p:ext uri="{BB962C8B-B14F-4D97-AF65-F5344CB8AC3E}">
        <p14:creationId xmlns:p14="http://schemas.microsoft.com/office/powerpoint/2010/main" val="318221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6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raniJ\AppData\Local\Microsoft\Windows\Temporary Internet Files\Content.IE5\495M3WKS\MC9004404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62" y="68034"/>
            <a:ext cx="1595458" cy="172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25934" y="185137"/>
            <a:ext cx="3886832" cy="543733"/>
          </a:xfrm>
          <a:solidFill>
            <a:srgbClr val="FF00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  <a:cs typeface="Tahoma" pitchFamily="112" charset="0"/>
              </a:rPr>
              <a:t>High Self-Esteem</a:t>
            </a:r>
          </a:p>
        </p:txBody>
      </p:sp>
      <p:sp>
        <p:nvSpPr>
          <p:cNvPr id="2" name="Rectangle 1"/>
          <p:cNvSpPr/>
          <p:nvPr/>
        </p:nvSpPr>
        <p:spPr>
          <a:xfrm>
            <a:off x="78461" y="1005886"/>
            <a:ext cx="103101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high self-esteem possess the following characteristics: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373" y="2038713"/>
            <a:ext cx="2648482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valuable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373" y="3947718"/>
            <a:ext cx="5498621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compare self to others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373" y="4916811"/>
            <a:ext cx="8372805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feel he/she has to be good at everything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6373" y="2982141"/>
            <a:ext cx="3857146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others feel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05" y="2628951"/>
            <a:ext cx="3021496" cy="38070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373" y="5912815"/>
            <a:ext cx="646362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Georgia" panose="02040502050405020303" pitchFamily="18" charset="0"/>
              </a:rPr>
              <a:t>Have the courage to express themselves</a:t>
            </a:r>
          </a:p>
        </p:txBody>
      </p:sp>
    </p:spTree>
    <p:extLst>
      <p:ext uri="{BB962C8B-B14F-4D97-AF65-F5344CB8AC3E}">
        <p14:creationId xmlns:p14="http://schemas.microsoft.com/office/powerpoint/2010/main" val="3830614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309</Words>
  <Application>Microsoft Office PowerPoint</Application>
  <PresentationFormat>Widescreen</PresentationFormat>
  <Paragraphs>52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Tahoma</vt:lpstr>
      <vt:lpstr>Times New Roman</vt:lpstr>
      <vt:lpstr>Office Theme</vt:lpstr>
      <vt:lpstr>PowerPoint Presentation</vt:lpstr>
      <vt:lpstr>PowerPoint Presentation</vt:lpstr>
      <vt:lpstr>What is  Self - Esteem?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Self-Esteem</vt:lpstr>
      <vt:lpstr>High Self-Esteem</vt:lpstr>
      <vt:lpstr>PowerPoint Presentation</vt:lpstr>
      <vt:lpstr>PowerPoint Presentation</vt:lpstr>
      <vt:lpstr>Here are a few steps you can take to improve your Self-Esteem:</vt:lpstr>
      <vt:lpstr>Let’s Review</vt:lpstr>
      <vt:lpstr>PowerPoint Presentation</vt:lpstr>
      <vt:lpstr>Remember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</dc:creator>
  <cp:lastModifiedBy>su</cp:lastModifiedBy>
  <cp:revision>42</cp:revision>
  <dcterms:created xsi:type="dcterms:W3CDTF">2016-06-05T10:50:01Z</dcterms:created>
  <dcterms:modified xsi:type="dcterms:W3CDTF">2017-02-14T08:21:45Z</dcterms:modified>
</cp:coreProperties>
</file>