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2/13/2018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Measures of Variance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 measure of dispersion indicates how the observations are spread about the cen.tral value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Sinificance of Variance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determine the reliability of an average.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serve as a basis for the contril of variability.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compare two or more series with regard to their variability.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compare the use of other statistical measures.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Measures of dispersion are: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range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variance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standard deviation and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coefficient of variation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80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Measures of Variance</vt:lpstr>
      <vt:lpstr>What is variance</vt:lpstr>
      <vt:lpstr>Sinificance of Variance</vt:lpstr>
      <vt:lpstr>Measures of dispersion are: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Measures of Variance</dc:title>
  <dc:creator>DIU</dc:creator>
  <cp:lastModifiedBy>DIU</cp:lastModifiedBy>
  <cp:revision>5</cp:revision>
  <dcterms:created xsi:type="dcterms:W3CDTF">2006-08-16T00:00:00Z</dcterms:created>
  <dcterms:modified xsi:type="dcterms:W3CDTF">2018-02-13T05:17:29Z</dcterms:modified>
</cp:coreProperties>
</file>