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8" r:id="rId11"/>
    <p:sldId id="269" r:id="rId12"/>
    <p:sldId id="270" r:id="rId13"/>
    <p:sldId id="265" r:id="rId14"/>
    <p:sldId id="266" r:id="rId15"/>
    <p:sldId id="271" r:id="rId16"/>
    <p:sldId id="278" r:id="rId17"/>
    <p:sldId id="273" r:id="rId18"/>
    <p:sldId id="274" r:id="rId19"/>
    <p:sldId id="279" r:id="rId20"/>
    <p:sldId id="283" r:id="rId21"/>
    <p:sldId id="272" r:id="rId22"/>
    <p:sldId id="284" r:id="rId23"/>
    <p:sldId id="280" r:id="rId24"/>
    <p:sldId id="281" r:id="rId25"/>
    <p:sldId id="282" r:id="rId26"/>
    <p:sldId id="28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2" d="100"/>
          <a:sy n="72" d="100"/>
        </p:scale>
        <p:origin x="-11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place/Meeru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609601"/>
            <a:ext cx="8686800" cy="2990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Colonial Rule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Movements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Rokunuzzaman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Biswas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History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the Emergence of Bangladesh 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Bangla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(1782 – 1831)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preaching religious values  in 24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Parganas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Nadia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aimed at socio-religious reforms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with the Hindu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zamindars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imposing illegal taxes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Opposed to taxes on mosques and the wearing of beards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Titumir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a "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Mujahid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consisting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lathials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Independence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Declared independence from the British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Declared himself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Badshah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urged upon the people to participate in jihad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became successful in several attacks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 a fort of bamboo 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Narikelbaria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Lieutenant Colonel Stewart drove an attacks on 19 November 1831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Titumir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died of his wounds on that day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899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itumir-f8d80b7f-9d8e-4793-9a80-97809492189-resize-75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33600"/>
            <a:ext cx="3138550" cy="3523468"/>
          </a:xfrm>
        </p:spPr>
      </p:pic>
      <p:pic>
        <p:nvPicPr>
          <p:cNvPr id="6" name="Content Placeholder 5" descr="titumir-4b49a34a-a67f-4f6f-a020-431c60c88bd-resize-75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286000"/>
            <a:ext cx="3886200" cy="29011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Faraizi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Haji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Shariatullah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life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 reform movement in the 19th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instructed his followers to follow every religious duty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domination is harmful to the religion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Peasantries were displeased with Hindu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zamindars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 indigo planters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landlords  imposed illegal tax upon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muslims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ban on the slaughter of cow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spread in Dhaka,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Bakerganj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Chittagong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Noakhali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Propaganda campaign with the British officials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Dudu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s-IN" dirty="0" smtClean="0"/>
              <a:t>  </a:t>
            </a:r>
            <a:r>
              <a:rPr lang="en-US" sz="3600" dirty="0" smtClean="0"/>
              <a:t>(1819–1862)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became the leader in 1840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Turned it to socio-economic move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established his own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Panchayet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administrative system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upon his followers not to pay revenue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zamindars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Clash with the oppressive landlords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became so popular with all peasantries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played active role in the Rebellion of 1857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died in 1862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i_Shariatull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752600"/>
            <a:ext cx="3057525" cy="407233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Sepoy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Revolt : 1857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as-IN" sz="3100" b="1" dirty="0" smtClean="0"/>
              <a:t>সিপাহি বিপ্লব</a:t>
            </a:r>
            <a:r>
              <a:rPr lang="en-US" sz="3100" b="1" dirty="0" smtClean="0"/>
              <a:t>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8763000" cy="96043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the Rebellion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imperialism after 1757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Army recruited higher castes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Resentment over overseas service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Soldiers dined overseas service, considered polluting to  caste system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British-style social reforms, harsh land taxes,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Skepticism  about the improvements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Sepoy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troopers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Meerut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refused the Enfield cartridges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Causes of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the Rebellion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Pay was relatively low &amp;  issue of promotions </a:t>
            </a:r>
          </a:p>
          <a:p>
            <a:r>
              <a:rPr lang="en-US" dirty="0" smtClean="0"/>
              <a:t>Many soldiers were became jobless in India </a:t>
            </a:r>
          </a:p>
          <a:p>
            <a:r>
              <a:rPr lang="en-US" dirty="0" smtClean="0"/>
              <a:t>Western methods of education  </a:t>
            </a:r>
          </a:p>
          <a:p>
            <a:r>
              <a:rPr lang="en-US" dirty="0" smtClean="0"/>
              <a:t>Abolition of sati</a:t>
            </a:r>
            <a:r>
              <a:rPr lang="en-US" baseline="30000" dirty="0" smtClean="0"/>
              <a:t> </a:t>
            </a:r>
            <a:r>
              <a:rPr lang="en-US" dirty="0" smtClean="0"/>
              <a:t>and the </a:t>
            </a:r>
            <a:r>
              <a:rPr lang="en-US" dirty="0" err="1" smtClean="0"/>
              <a:t>legalisation</a:t>
            </a:r>
            <a:r>
              <a:rPr lang="en-US" dirty="0" smtClean="0"/>
              <a:t> of widow remarriage </a:t>
            </a:r>
          </a:p>
          <a:p>
            <a:r>
              <a:rPr lang="en-US" dirty="0" smtClean="0"/>
              <a:t>British aimed at breaking down the caste system </a:t>
            </a:r>
          </a:p>
          <a:p>
            <a:r>
              <a:rPr lang="en-US" dirty="0" smtClean="0"/>
              <a:t>Conversions of Hindus and Muslims to Christianity</a:t>
            </a:r>
          </a:p>
          <a:p>
            <a:r>
              <a:rPr lang="en-US" dirty="0" smtClean="0"/>
              <a:t>Introduction of the new Enfield rifle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Rifles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war-of-independence-1857-indian-revolt-1857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6858000" cy="39727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28600"/>
            <a:ext cx="9601200" cy="118903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Europeans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colony?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Portuguese – 1516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Dutch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Danish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English – 1600,1633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of the French – 1664,1690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848600" cy="5105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Sepoy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Revolt : 1857</a:t>
            </a:r>
            <a:r>
              <a:rPr lang="as-IN" b="1" dirty="0" smtClean="0"/>
              <a:t/>
            </a:r>
            <a:br>
              <a:rPr lang="as-IN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Sepoy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Mutiny, Great Rebellion, Revolt of 1857 First War of Independence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attacked British officer  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Barrackpore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 of the mutiny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Meerut,Delhi,Lucknow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Bahadur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Zafar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declared as the Emperor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Punjabis, Sikhs,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Gorkhas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helped the British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Hyderabad, Mysore, and Kashmir,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Rajputana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did not join the rebellion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Infantry of Chittagong seized arms and ammunition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ngal-pandey_146007502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63604"/>
            <a:ext cx="4038600" cy="3399155"/>
          </a:xfrm>
        </p:spPr>
      </p:pic>
      <p:pic>
        <p:nvPicPr>
          <p:cNvPr id="6" name="Content Placeholder 5" descr="mp-10-58b985783df78c353cdf29b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8712" y="2134394"/>
            <a:ext cx="3457575" cy="34575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70px-Lt_WA_Kerr_earning_the_Victoria_Cross_during_the_Indian_Mutin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362200"/>
            <a:ext cx="2676525" cy="3082131"/>
          </a:xfrm>
        </p:spPr>
      </p:pic>
      <p:pic>
        <p:nvPicPr>
          <p:cNvPr id="6" name="Content Placeholder 5" descr="Aftermath_Results_of_Sepoy_Mutin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0" y="2362200"/>
            <a:ext cx="4286250" cy="2895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2662929" cy="3591719"/>
          </a:xfrm>
        </p:spPr>
      </p:pic>
      <p:pic>
        <p:nvPicPr>
          <p:cNvPr id="6" name="Content Placeholder 5" descr="inde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81200"/>
            <a:ext cx="2590800" cy="32003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hadur-shah-zaf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03049"/>
            <a:ext cx="4038600" cy="2120265"/>
          </a:xfrm>
        </p:spPr>
      </p:pic>
      <p:pic>
        <p:nvPicPr>
          <p:cNvPr id="6" name="Content Placeholder 5" descr="bahadur-shah-park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19400"/>
            <a:ext cx="3300412" cy="207248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en-victoria-2-15144789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8923"/>
            <a:ext cx="8229600" cy="41285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Aftermath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rebellion posed a threat to British power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East India Company was abolished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of India Act 1858 ,Queen Victoria issued a proclamation to Indians (Nov 1)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gave up their expansionist policy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relation with princely state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Indian army was also extensively reorganized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Mughal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empire declined for good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of the Indians in office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nations united on one  issue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relation with princely state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works continued without interruption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began to break down by a Westernized class system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the sense of Indian nationalism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East India Company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India Company formed in 1600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became involved in politics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cted as an agent of British imperialism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ompany was formed to share in the East Indian spice trade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ompany acquired control of Bengal in 1757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Bengal under British rule from 1858 to 1947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&amp; money laundering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activities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Sannyasi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Resistance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1760 – 1812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Muslim fakirs and Hindu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annyasis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(</a:t>
            </a:r>
            <a:r>
              <a:rPr lang="as-IN" sz="2400" dirty="0" smtClean="0"/>
              <a:t>সন্ন্যাসী</a:t>
            </a:r>
            <a:r>
              <a:rPr lang="en-US" sz="2400" dirty="0" smtClean="0"/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 was led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 </a:t>
            </a:r>
            <a:r>
              <a:rPr lang="en-US" sz="2400" dirty="0" smtClean="0"/>
              <a:t>(</a:t>
            </a:r>
            <a:r>
              <a:rPr lang="as-IN" sz="2400" dirty="0" smtClean="0"/>
              <a:t>মজনু</a:t>
            </a:r>
            <a:r>
              <a:rPr lang="en-US" sz="2400" dirty="0" smtClean="0"/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Issued decrees banning collection of alms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Imposed tax on their pilgrimage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  down the traditional village system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Farmers &amp; artisans became unemployed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became jobless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rebels mainly engaged in guerilla warfare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Place of Company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kuthir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revenue house,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kacharis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amindars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houses of their officials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Bakerganj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Rampur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Boalia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  spread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Rangpur,Rajshahi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Bihar,Jalpaiguri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Mymensing,Comilla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den was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Madhupur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jungle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Shah died on 26 January 1788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Musa Shah continued the revolt till the 1812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 picture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FakirSannya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2743199" cy="3602656"/>
          </a:xfrm>
        </p:spPr>
      </p:pic>
      <p:pic>
        <p:nvPicPr>
          <p:cNvPr id="6" name="Content Placeholder 5" descr="52200617.jp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6000"/>
            <a:ext cx="4000500" cy="28868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mar-Chitra-Katha-scenes-from-Anandamath.jp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851" y="1600200"/>
            <a:ext cx="3187298" cy="4525963"/>
          </a:xfrm>
        </p:spPr>
      </p:pic>
      <p:pic>
        <p:nvPicPr>
          <p:cNvPr id="6" name="Content Placeholder 5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6000"/>
            <a:ext cx="4000500" cy="28725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ndigo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Revolt (1858-61)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Indigo revolt  was a peasant movement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commercially more profitable in Europe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Planters compelled farmers to grow indigo/foods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peasants were deprived from fair price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farmers combined to free from clutches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Burdwan,Birbhum,24Parganas, Nadia,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Kushtia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Khulna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revolt was ruthlessly suppressed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Indigo commission – 1960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 Dye Extraction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5" name="Content Placeholder 4" descr="cdd8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794" y="1600200"/>
            <a:ext cx="3393412" cy="4525963"/>
          </a:xfrm>
        </p:spPr>
      </p:pic>
      <p:pic>
        <p:nvPicPr>
          <p:cNvPr id="6" name="Content Placeholder 5" descr="Indigo_factory_bengal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828800"/>
            <a:ext cx="4267200" cy="35270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766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British Colonial Rule  &amp; Resistance Movements </vt:lpstr>
      <vt:lpstr>The Coming of the Europeans </vt:lpstr>
      <vt:lpstr>British East India Company </vt:lpstr>
      <vt:lpstr>Fakir-Sannyasi Resistance  1760 – 1812 </vt:lpstr>
      <vt:lpstr>Official Place of Company</vt:lpstr>
      <vt:lpstr>Ancient picture</vt:lpstr>
      <vt:lpstr>Ananda math</vt:lpstr>
      <vt:lpstr>Indigo Revolt (1858-61)</vt:lpstr>
      <vt:lpstr>Indigo Dye Extraction  </vt:lpstr>
      <vt:lpstr>Titumir (1782 – 1831)  </vt:lpstr>
      <vt:lpstr>Declaration of Independence</vt:lpstr>
      <vt:lpstr>Captured</vt:lpstr>
      <vt:lpstr> Faraizi Movement  Haji Shariatullah   </vt:lpstr>
      <vt:lpstr>   Dudu  Miyan   (1819–1862)</vt:lpstr>
      <vt:lpstr>PowerPoint Presentation</vt:lpstr>
      <vt:lpstr>Sepoy Revolt : 1857 সিপাহি বিপ্লব </vt:lpstr>
      <vt:lpstr>Causes of the Rebellion </vt:lpstr>
      <vt:lpstr>Causes of the Rebellion  </vt:lpstr>
      <vt:lpstr>Rifles </vt:lpstr>
      <vt:lpstr>PowerPoint Presentation</vt:lpstr>
      <vt:lpstr>  Sepoy Revolt : 1857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Aftermath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rule  &amp; Resistance movements </dc:title>
  <dc:creator>user</dc:creator>
  <cp:lastModifiedBy>Lenovo</cp:lastModifiedBy>
  <cp:revision>47</cp:revision>
  <dcterms:created xsi:type="dcterms:W3CDTF">2006-08-16T00:00:00Z</dcterms:created>
  <dcterms:modified xsi:type="dcterms:W3CDTF">2020-02-12T17:55:55Z</dcterms:modified>
</cp:coreProperties>
</file>