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7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8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6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9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8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3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9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5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6A8E-A43A-42D1-A3D9-B0237696F1B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7A31-F173-42BC-94F8-59090EBB4D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16"/>
            <a:ext cx="9144000" cy="692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86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8KIWeMmIKbRHMcTuEatoeUP3ERrY_pjA/view?usp=shar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81000" y="1371600"/>
            <a:ext cx="7924800" cy="1577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3100" b="1" dirty="0" smtClean="0"/>
              <a:t>&lt;Topic&gt;</a:t>
            </a:r>
            <a:endParaRPr lang="en-US" altLang="ru-RU" sz="3100" b="1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3657600"/>
            <a:ext cx="4402137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63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altLang="ru-RU" b="1" dirty="0">
                <a:solidFill>
                  <a:srgbClr val="000000"/>
                </a:solidFill>
                <a:ea typeface="ＭＳ Ｐゴシック" pitchFamily="34" charset="-128"/>
              </a:rPr>
              <a:t>Prepared by:</a:t>
            </a:r>
          </a:p>
          <a:p>
            <a:pPr eaLnBrk="1" hangingPunct="1">
              <a:spcBef>
                <a:spcPts val="63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&lt;</a:t>
            </a:r>
            <a:r>
              <a:rPr lang="en-US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S</a:t>
            </a:r>
            <a:r>
              <a:rPr lang="ru-RU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tudent </a:t>
            </a:r>
            <a:r>
              <a:rPr lang="en-US" altLang="ru-RU" b="1" dirty="0">
                <a:solidFill>
                  <a:srgbClr val="000000"/>
                </a:solidFill>
                <a:ea typeface="ＭＳ Ｐゴシック" pitchFamily="34" charset="-128"/>
              </a:rPr>
              <a:t>N</a:t>
            </a:r>
            <a:r>
              <a:rPr lang="ru-RU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ame</a:t>
            </a:r>
            <a:r>
              <a:rPr lang="en-US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 &amp; Id</a:t>
            </a:r>
            <a:r>
              <a:rPr lang="ru-RU" altLang="ru-RU" b="1" dirty="0" smtClean="0">
                <a:solidFill>
                  <a:srgbClr val="000000"/>
                </a:solidFill>
                <a:ea typeface="ＭＳ Ｐゴシック" pitchFamily="34" charset="-128"/>
              </a:rPr>
              <a:t>&gt;</a:t>
            </a:r>
            <a:endParaRPr lang="ru-RU" altLang="ru-RU" b="1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spcBef>
                <a:spcPts val="63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ru-RU" sz="1600" dirty="0" smtClean="0">
                <a:solidFill>
                  <a:srgbClr val="000000"/>
                </a:solidFill>
                <a:ea typeface="ＭＳ Ｐゴシック" pitchFamily="34" charset="-128"/>
              </a:rPr>
              <a:t>Multimedia and Creative Technology</a:t>
            </a:r>
            <a:endParaRPr lang="ru-RU" altLang="ru-RU" sz="16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9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Tools and Technologies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which tools and technologies are you going to use in your project.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Expected </a:t>
            </a:r>
            <a:r>
              <a:rPr lang="en-US" altLang="ru-RU" b="1" dirty="0" smtClean="0">
                <a:solidFill>
                  <a:srgbClr val="FFFFFF"/>
                </a:solidFill>
              </a:rPr>
              <a:t>R</a:t>
            </a:r>
            <a:r>
              <a:rPr lang="ru-RU" altLang="ru-RU" b="1" dirty="0" smtClean="0">
                <a:solidFill>
                  <a:srgbClr val="FFFFFF"/>
                </a:solidFill>
              </a:rPr>
              <a:t>esults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your project outcome.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Advantages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how people will be beneficiary from your project.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References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References will be APA style.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Please check this documents for reference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7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1996021"/>
            <a:ext cx="6458851" cy="3734321"/>
          </a:xfr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818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Contents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what are you going to discuss rest of the slides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69342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Introduction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the introduction of your project.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81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b="1" dirty="0" smtClean="0">
                <a:solidFill>
                  <a:srgbClr val="FFFFFF"/>
                </a:solidFill>
              </a:rPr>
              <a:t>Literature Review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Previous study related your project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81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Problem Statement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 here what did you observe from literature review.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81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Project Scope</a:t>
            </a:r>
            <a:r>
              <a:rPr lang="en-US" altLang="ru-RU" b="1" dirty="0" smtClean="0">
                <a:solidFill>
                  <a:srgbClr val="FFFFFF"/>
                </a:solidFill>
              </a:rPr>
              <a:t>/Motivation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what are you going to solve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8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81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Goal</a:t>
            </a:r>
            <a:r>
              <a:rPr lang="en-US" altLang="ru-RU" b="1" dirty="0" smtClean="0">
                <a:solidFill>
                  <a:srgbClr val="FFFFFF"/>
                </a:solidFill>
              </a:rPr>
              <a:t> </a:t>
            </a:r>
            <a:r>
              <a:rPr lang="ru-RU" altLang="ru-RU" b="1" dirty="0" smtClean="0">
                <a:solidFill>
                  <a:srgbClr val="FFFFFF"/>
                </a:solidFill>
              </a:rPr>
              <a:t>and </a:t>
            </a:r>
            <a:r>
              <a:rPr lang="en-US" altLang="ru-RU" b="1" dirty="0" smtClean="0">
                <a:solidFill>
                  <a:srgbClr val="FFFFFF"/>
                </a:solidFill>
              </a:rPr>
              <a:t>O</a:t>
            </a:r>
            <a:r>
              <a:rPr lang="ru-RU" altLang="ru-RU" b="1" dirty="0" smtClean="0">
                <a:solidFill>
                  <a:srgbClr val="FFFFFF"/>
                </a:solidFill>
              </a:rPr>
              <a:t>bjectives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your project goal and activities those you are going to develop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4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Ways of </a:t>
            </a:r>
            <a:r>
              <a:rPr lang="en-US" altLang="ru-RU" b="1" dirty="0" smtClean="0">
                <a:solidFill>
                  <a:srgbClr val="FFFFFF"/>
                </a:solidFill>
              </a:rPr>
              <a:t>S</a:t>
            </a:r>
            <a:r>
              <a:rPr lang="ru-RU" altLang="ru-RU" b="1" dirty="0" smtClean="0">
                <a:solidFill>
                  <a:srgbClr val="FFFFFF"/>
                </a:solidFill>
              </a:rPr>
              <a:t>olving </a:t>
            </a:r>
            <a:r>
              <a:rPr lang="en-US" altLang="ru-RU" b="1" dirty="0" smtClean="0">
                <a:solidFill>
                  <a:srgbClr val="FFFFFF"/>
                </a:solidFill>
              </a:rPr>
              <a:t>Tasks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how will you develop your project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400800" cy="914400"/>
          </a:xfrm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altLang="ru-RU" b="1" dirty="0" smtClean="0">
                <a:solidFill>
                  <a:srgbClr val="FFFFFF"/>
                </a:solidFill>
              </a:rPr>
              <a:t>Proposed Method</a:t>
            </a:r>
            <a:r>
              <a:rPr lang="en-US" altLang="ru-RU" b="1" dirty="0" smtClean="0">
                <a:solidFill>
                  <a:srgbClr val="FFFFFF"/>
                </a:solidFill>
              </a:rPr>
              <a:t>s</a:t>
            </a:r>
            <a:endParaRPr lang="ru-RU" altLang="ru-R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here which technique will you use to develop your project.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09428"/>
            <a:ext cx="5181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363"/>
              </a:spcBef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ru-RU" sz="800" b="1" dirty="0" smtClean="0">
                <a:solidFill>
                  <a:schemeClr val="bg2"/>
                </a:solidFill>
                <a:latin typeface="Calibri" pitchFamily="34" charset="0"/>
              </a:rPr>
              <a:t>Daffodil   International  University, www.daffodilvarsity.edu.bd</a:t>
            </a:r>
            <a:endParaRPr lang="ru-RU" altLang="ru-RU" sz="800" b="1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238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Contents</vt:lpstr>
      <vt:lpstr>Introduction</vt:lpstr>
      <vt:lpstr>Literature Review</vt:lpstr>
      <vt:lpstr>Problem Statement</vt:lpstr>
      <vt:lpstr>Project Scope/Motivation</vt:lpstr>
      <vt:lpstr>Goal and Objectives</vt:lpstr>
      <vt:lpstr>Ways of Solving Tasks</vt:lpstr>
      <vt:lpstr>Proposed Methods</vt:lpstr>
      <vt:lpstr>Tools and Technologies</vt:lpstr>
      <vt:lpstr>Expected Results</vt:lpstr>
      <vt:lpstr>Advantages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 MCT</dc:creator>
  <cp:lastModifiedBy>DIU MCT</cp:lastModifiedBy>
  <cp:revision>12</cp:revision>
  <dcterms:created xsi:type="dcterms:W3CDTF">2020-10-01T09:46:40Z</dcterms:created>
  <dcterms:modified xsi:type="dcterms:W3CDTF">2020-10-01T11:58:13Z</dcterms:modified>
</cp:coreProperties>
</file>