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16A8E-A43A-42D1-A3D9-B0237696F1B5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A31-F173-42BC-94F8-59090EBB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79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16A8E-A43A-42D1-A3D9-B0237696F1B5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A31-F173-42BC-94F8-59090EBB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86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16A8E-A43A-42D1-A3D9-B0237696F1B5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A31-F173-42BC-94F8-59090EBB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6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16A8E-A43A-42D1-A3D9-B0237696F1B5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A31-F173-42BC-94F8-59090EBB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92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16A8E-A43A-42D1-A3D9-B0237696F1B5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A31-F173-42BC-94F8-59090EBB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8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16A8E-A43A-42D1-A3D9-B0237696F1B5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A31-F173-42BC-94F8-59090EBB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3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16A8E-A43A-42D1-A3D9-B0237696F1B5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A31-F173-42BC-94F8-59090EBB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2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16A8E-A43A-42D1-A3D9-B0237696F1B5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A31-F173-42BC-94F8-59090EBB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97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16A8E-A43A-42D1-A3D9-B0237696F1B5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A31-F173-42BC-94F8-59090EBB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5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16A8E-A43A-42D1-A3D9-B0237696F1B5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A31-F173-42BC-94F8-59090EBB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16A8E-A43A-42D1-A3D9-B0237696F1B5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A31-F173-42BC-94F8-59090EBB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6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16A8E-A43A-42D1-A3D9-B0237696F1B5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7A31-F173-42BC-94F8-59090EBB4DA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2316"/>
            <a:ext cx="9144000" cy="6920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86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8KIWeMmIKbRHMcTuEatoeUP3ERrY_pjA/view?usp=sharin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81000" y="1371600"/>
            <a:ext cx="7924800" cy="15779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altLang="ru-RU" sz="3100" b="1" dirty="0" smtClean="0"/>
              <a:t>&lt;Topic&gt;</a:t>
            </a:r>
            <a:endParaRPr lang="en-US" altLang="ru-RU" sz="3100" b="1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143000" y="3657600"/>
            <a:ext cx="4402137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63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altLang="ru-RU" b="1" dirty="0">
                <a:solidFill>
                  <a:srgbClr val="000000"/>
                </a:solidFill>
                <a:ea typeface="ＭＳ Ｐゴシック" pitchFamily="34" charset="-128"/>
              </a:rPr>
              <a:t>Prepared by:</a:t>
            </a:r>
          </a:p>
          <a:p>
            <a:pPr eaLnBrk="1" hangingPunct="1">
              <a:spcBef>
                <a:spcPts val="63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altLang="ru-RU" b="1" dirty="0" smtClean="0">
                <a:solidFill>
                  <a:srgbClr val="000000"/>
                </a:solidFill>
                <a:ea typeface="ＭＳ Ｐゴシック" pitchFamily="34" charset="-128"/>
              </a:rPr>
              <a:t>&lt;</a:t>
            </a:r>
            <a:r>
              <a:rPr lang="en-US" altLang="ru-RU" b="1" dirty="0" smtClean="0">
                <a:solidFill>
                  <a:srgbClr val="000000"/>
                </a:solidFill>
                <a:ea typeface="ＭＳ Ｐゴシック" pitchFamily="34" charset="-128"/>
              </a:rPr>
              <a:t>S</a:t>
            </a:r>
            <a:r>
              <a:rPr lang="ru-RU" altLang="ru-RU" b="1" dirty="0" smtClean="0">
                <a:solidFill>
                  <a:srgbClr val="000000"/>
                </a:solidFill>
                <a:ea typeface="ＭＳ Ｐゴシック" pitchFamily="34" charset="-128"/>
              </a:rPr>
              <a:t>tudent </a:t>
            </a:r>
            <a:r>
              <a:rPr lang="en-US" altLang="ru-RU" b="1" dirty="0">
                <a:solidFill>
                  <a:srgbClr val="000000"/>
                </a:solidFill>
                <a:ea typeface="ＭＳ Ｐゴシック" pitchFamily="34" charset="-128"/>
              </a:rPr>
              <a:t>N</a:t>
            </a:r>
            <a:r>
              <a:rPr lang="ru-RU" altLang="ru-RU" b="1" dirty="0" smtClean="0">
                <a:solidFill>
                  <a:srgbClr val="000000"/>
                </a:solidFill>
                <a:ea typeface="ＭＳ Ｐゴシック" pitchFamily="34" charset="-128"/>
              </a:rPr>
              <a:t>ame</a:t>
            </a:r>
            <a:r>
              <a:rPr lang="en-US" altLang="ru-RU" b="1" dirty="0" smtClean="0">
                <a:solidFill>
                  <a:srgbClr val="000000"/>
                </a:solidFill>
                <a:ea typeface="ＭＳ Ｐゴシック" pitchFamily="34" charset="-128"/>
              </a:rPr>
              <a:t> &amp; Id</a:t>
            </a:r>
            <a:r>
              <a:rPr lang="ru-RU" altLang="ru-RU" b="1" dirty="0" smtClean="0">
                <a:solidFill>
                  <a:srgbClr val="000000"/>
                </a:solidFill>
                <a:ea typeface="ＭＳ Ｐゴシック" pitchFamily="34" charset="-128"/>
              </a:rPr>
              <a:t>&gt;</a:t>
            </a:r>
            <a:endParaRPr lang="ru-RU" altLang="ru-RU" b="1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hangingPunct="1">
              <a:spcBef>
                <a:spcPts val="63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altLang="ru-RU" sz="1600" dirty="0" smtClean="0">
                <a:solidFill>
                  <a:srgbClr val="000000"/>
                </a:solidFill>
                <a:ea typeface="ＭＳ Ｐゴシック" pitchFamily="34" charset="-128"/>
              </a:rPr>
              <a:t>Multimedia and Creative Technology</a:t>
            </a:r>
            <a:endParaRPr lang="ru-RU" altLang="ru-RU" sz="16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6409428"/>
            <a:ext cx="51816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spcBef>
                <a:spcPts val="363"/>
              </a:spcBef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ru-RU" sz="800" b="1" dirty="0" smtClean="0">
                <a:solidFill>
                  <a:schemeClr val="bg2"/>
                </a:solidFill>
                <a:latin typeface="Calibri" pitchFamily="34" charset="0"/>
              </a:rPr>
              <a:t>Daffodil   International  University, www.daffodilvarsity.edu.bd</a:t>
            </a:r>
            <a:endParaRPr lang="ru-RU" altLang="ru-RU" sz="800" b="1" dirty="0">
              <a:solidFill>
                <a:schemeClr val="bg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9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6200"/>
            <a:ext cx="6400800" cy="914400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altLang="ru-RU" b="1" dirty="0" smtClean="0">
                <a:solidFill>
                  <a:srgbClr val="FFFFFF"/>
                </a:solidFill>
              </a:rPr>
              <a:t>Tools and Technologies</a:t>
            </a:r>
            <a:endParaRPr lang="ru-RU" altLang="ru-RU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Write here which tools and technologies are you going to use in your project.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409428"/>
            <a:ext cx="51816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spcBef>
                <a:spcPts val="363"/>
              </a:spcBef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ru-RU" sz="800" b="1" dirty="0" smtClean="0">
                <a:solidFill>
                  <a:schemeClr val="bg2"/>
                </a:solidFill>
                <a:latin typeface="Calibri" pitchFamily="34" charset="0"/>
              </a:rPr>
              <a:t>Daffodil   International  University, www.daffodilvarsity.edu.bd</a:t>
            </a:r>
            <a:endParaRPr lang="ru-RU" altLang="ru-RU" sz="800" b="1" dirty="0">
              <a:solidFill>
                <a:schemeClr val="bg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30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6200"/>
            <a:ext cx="6400800" cy="914400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altLang="ru-RU" b="1" dirty="0" smtClean="0">
                <a:solidFill>
                  <a:srgbClr val="FFFFFF"/>
                </a:solidFill>
              </a:rPr>
              <a:t>Expected </a:t>
            </a:r>
            <a:r>
              <a:rPr lang="en-US" altLang="ru-RU" b="1" dirty="0" smtClean="0">
                <a:solidFill>
                  <a:srgbClr val="FFFFFF"/>
                </a:solidFill>
              </a:rPr>
              <a:t>R</a:t>
            </a:r>
            <a:r>
              <a:rPr lang="ru-RU" altLang="ru-RU" b="1" dirty="0" smtClean="0">
                <a:solidFill>
                  <a:srgbClr val="FFFFFF"/>
                </a:solidFill>
              </a:rPr>
              <a:t>esults</a:t>
            </a:r>
            <a:endParaRPr lang="ru-RU" altLang="ru-RU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Write here your project outcome.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409428"/>
            <a:ext cx="51816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spcBef>
                <a:spcPts val="363"/>
              </a:spcBef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ru-RU" sz="800" b="1" dirty="0" smtClean="0">
                <a:solidFill>
                  <a:schemeClr val="bg2"/>
                </a:solidFill>
                <a:latin typeface="Calibri" pitchFamily="34" charset="0"/>
              </a:rPr>
              <a:t>Daffodil   International  University, www.daffodilvarsity.edu.bd</a:t>
            </a:r>
            <a:endParaRPr lang="ru-RU" altLang="ru-RU" sz="800" b="1" dirty="0">
              <a:solidFill>
                <a:schemeClr val="bg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89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6200"/>
            <a:ext cx="6400800" cy="914400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altLang="ru-RU" b="1" dirty="0" smtClean="0">
                <a:solidFill>
                  <a:srgbClr val="FFFFFF"/>
                </a:solidFill>
              </a:rPr>
              <a:t>Advantages</a:t>
            </a:r>
            <a:endParaRPr lang="ru-RU" altLang="ru-RU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Write here how people will be beneficiary from your project.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409428"/>
            <a:ext cx="51816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spcBef>
                <a:spcPts val="363"/>
              </a:spcBef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ru-RU" sz="800" b="1" dirty="0" smtClean="0">
                <a:solidFill>
                  <a:schemeClr val="bg2"/>
                </a:solidFill>
                <a:latin typeface="Calibri" pitchFamily="34" charset="0"/>
              </a:rPr>
              <a:t>Daffodil   International  University, www.daffodilvarsity.edu.bd</a:t>
            </a:r>
            <a:endParaRPr lang="ru-RU" altLang="ru-RU" sz="800" b="1" dirty="0">
              <a:solidFill>
                <a:schemeClr val="bg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74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6200"/>
            <a:ext cx="6400800" cy="914400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altLang="ru-RU" b="1" dirty="0" smtClean="0">
                <a:solidFill>
                  <a:srgbClr val="FFFFFF"/>
                </a:solidFill>
              </a:rPr>
              <a:t>References</a:t>
            </a:r>
            <a:endParaRPr lang="ru-RU" altLang="ru-RU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References will be APA style.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Please check this documents for reference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409428"/>
            <a:ext cx="51816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spcBef>
                <a:spcPts val="363"/>
              </a:spcBef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ru-RU" sz="800" b="1" dirty="0" smtClean="0">
                <a:solidFill>
                  <a:schemeClr val="bg2"/>
                </a:solidFill>
                <a:latin typeface="Calibri" pitchFamily="34" charset="0"/>
              </a:rPr>
              <a:t>Daffodil   International  University, www.daffodilvarsity.edu.bd</a:t>
            </a:r>
            <a:endParaRPr lang="ru-RU" altLang="ru-RU" sz="800" b="1" dirty="0">
              <a:solidFill>
                <a:schemeClr val="bg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97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574" y="1996021"/>
            <a:ext cx="6458851" cy="3734321"/>
          </a:xfr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409428"/>
            <a:ext cx="51816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spcBef>
                <a:spcPts val="363"/>
              </a:spcBef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ru-RU" sz="800" b="1" dirty="0" smtClean="0">
                <a:solidFill>
                  <a:schemeClr val="bg2"/>
                </a:solidFill>
                <a:latin typeface="Calibri" pitchFamily="34" charset="0"/>
              </a:rPr>
              <a:t>Daffodil   International  University, www.daffodilvarsity.edu.bd</a:t>
            </a:r>
            <a:endParaRPr lang="ru-RU" altLang="ru-RU" sz="800" b="1" dirty="0">
              <a:solidFill>
                <a:schemeClr val="bg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30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67818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Contents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Write here what are you going to discuss rest of the slides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409428"/>
            <a:ext cx="51816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spcBef>
                <a:spcPts val="363"/>
              </a:spcBef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ru-RU" sz="800" b="1" dirty="0" smtClean="0">
                <a:solidFill>
                  <a:schemeClr val="bg2"/>
                </a:solidFill>
                <a:latin typeface="Calibri" pitchFamily="34" charset="0"/>
              </a:rPr>
              <a:t>Daffodil   International  University, www.daffodilvarsity.edu.bd</a:t>
            </a:r>
            <a:endParaRPr lang="ru-RU" altLang="ru-RU" sz="800" b="1" dirty="0">
              <a:solidFill>
                <a:schemeClr val="bg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0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200"/>
            <a:ext cx="69342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Introduction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Write the introduction of your project.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409428"/>
            <a:ext cx="51816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spcBef>
                <a:spcPts val="363"/>
              </a:spcBef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ru-RU" sz="800" b="1" dirty="0" smtClean="0">
                <a:solidFill>
                  <a:schemeClr val="bg2"/>
                </a:solidFill>
                <a:latin typeface="Calibri" pitchFamily="34" charset="0"/>
              </a:rPr>
              <a:t>Daffodil   International  University, www.daffodilvarsity.edu.bd</a:t>
            </a:r>
            <a:endParaRPr lang="ru-RU" altLang="ru-RU" sz="800" b="1" dirty="0">
              <a:solidFill>
                <a:schemeClr val="bg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10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6781800" cy="914400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altLang="ru-RU" b="1" dirty="0" smtClean="0">
                <a:solidFill>
                  <a:srgbClr val="FFFFFF"/>
                </a:solidFill>
              </a:rPr>
              <a:t>Literature Review</a:t>
            </a:r>
            <a:endParaRPr lang="ru-RU" altLang="ru-RU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Write Previous study related your project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409428"/>
            <a:ext cx="51816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spcBef>
                <a:spcPts val="363"/>
              </a:spcBef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ru-RU" sz="800" b="1" dirty="0" smtClean="0">
                <a:solidFill>
                  <a:schemeClr val="bg2"/>
                </a:solidFill>
                <a:latin typeface="Calibri" pitchFamily="34" charset="0"/>
              </a:rPr>
              <a:t>Daffodil   International  University, www.daffodilvarsity.edu.bd</a:t>
            </a:r>
            <a:endParaRPr lang="ru-RU" altLang="ru-RU" sz="800" b="1" dirty="0">
              <a:solidFill>
                <a:schemeClr val="bg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26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6781800" cy="914400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altLang="ru-RU" b="1" dirty="0" smtClean="0">
                <a:solidFill>
                  <a:srgbClr val="FFFFFF"/>
                </a:solidFill>
              </a:rPr>
              <a:t>Problem Statement</a:t>
            </a:r>
            <a:endParaRPr lang="ru-RU" altLang="ru-RU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Write  here what did you observe from literature review.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409428"/>
            <a:ext cx="51816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spcBef>
                <a:spcPts val="363"/>
              </a:spcBef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ru-RU" sz="800" b="1" dirty="0" smtClean="0">
                <a:solidFill>
                  <a:schemeClr val="bg2"/>
                </a:solidFill>
                <a:latin typeface="Calibri" pitchFamily="34" charset="0"/>
              </a:rPr>
              <a:t>Daffodil   International  University, www.daffodilvarsity.edu.bd</a:t>
            </a:r>
            <a:endParaRPr lang="ru-RU" altLang="ru-RU" sz="800" b="1" dirty="0">
              <a:solidFill>
                <a:schemeClr val="bg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73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6781800" cy="914400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b="1" dirty="0" smtClean="0">
                <a:solidFill>
                  <a:srgbClr val="FFFFFF"/>
                </a:solidFill>
              </a:rPr>
              <a:t>Project Scope</a:t>
            </a:r>
            <a:r>
              <a:rPr lang="en-US" altLang="ru-RU" b="1" dirty="0" smtClean="0">
                <a:solidFill>
                  <a:srgbClr val="FFFFFF"/>
                </a:solidFill>
              </a:rPr>
              <a:t>/Motivation</a:t>
            </a:r>
            <a:endParaRPr lang="ru-RU" altLang="ru-RU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Write here what are you going to solve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409428"/>
            <a:ext cx="51816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spcBef>
                <a:spcPts val="363"/>
              </a:spcBef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ru-RU" sz="800" b="1" dirty="0" smtClean="0">
                <a:solidFill>
                  <a:schemeClr val="bg2"/>
                </a:solidFill>
                <a:latin typeface="Calibri" pitchFamily="34" charset="0"/>
              </a:rPr>
              <a:t>Daffodil   International  University, www.daffodilvarsity.edu.bd</a:t>
            </a:r>
            <a:endParaRPr lang="ru-RU" altLang="ru-RU" sz="800" b="1" dirty="0">
              <a:solidFill>
                <a:schemeClr val="bg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28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6781800" cy="914400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b="1" dirty="0" smtClean="0">
                <a:solidFill>
                  <a:srgbClr val="FFFFFF"/>
                </a:solidFill>
              </a:rPr>
              <a:t>Goal</a:t>
            </a:r>
            <a:r>
              <a:rPr lang="en-US" altLang="ru-RU" b="1" dirty="0" smtClean="0">
                <a:solidFill>
                  <a:srgbClr val="FFFFFF"/>
                </a:solidFill>
              </a:rPr>
              <a:t> </a:t>
            </a:r>
            <a:r>
              <a:rPr lang="ru-RU" altLang="ru-RU" b="1" dirty="0" smtClean="0">
                <a:solidFill>
                  <a:srgbClr val="FFFFFF"/>
                </a:solidFill>
              </a:rPr>
              <a:t>and </a:t>
            </a:r>
            <a:r>
              <a:rPr lang="en-US" altLang="ru-RU" b="1" dirty="0" smtClean="0">
                <a:solidFill>
                  <a:srgbClr val="FFFFFF"/>
                </a:solidFill>
              </a:rPr>
              <a:t>O</a:t>
            </a:r>
            <a:r>
              <a:rPr lang="ru-RU" altLang="ru-RU" b="1" dirty="0" smtClean="0">
                <a:solidFill>
                  <a:srgbClr val="FFFFFF"/>
                </a:solidFill>
              </a:rPr>
              <a:t>bjectives</a:t>
            </a:r>
            <a:endParaRPr lang="ru-RU" altLang="ru-RU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Write here your project goal and activities those you are going to develop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409428"/>
            <a:ext cx="51816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spcBef>
                <a:spcPts val="363"/>
              </a:spcBef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ru-RU" sz="800" b="1" dirty="0" smtClean="0">
                <a:solidFill>
                  <a:schemeClr val="bg2"/>
                </a:solidFill>
                <a:latin typeface="Calibri" pitchFamily="34" charset="0"/>
              </a:rPr>
              <a:t>Daffodil   International  University, www.daffodilvarsity.edu.bd</a:t>
            </a:r>
            <a:endParaRPr lang="ru-RU" altLang="ru-RU" sz="800" b="1" dirty="0">
              <a:solidFill>
                <a:schemeClr val="bg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47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6200"/>
            <a:ext cx="6400800" cy="914400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altLang="ru-RU" b="1" dirty="0" smtClean="0">
                <a:solidFill>
                  <a:srgbClr val="FFFFFF"/>
                </a:solidFill>
              </a:rPr>
              <a:t>Ways of </a:t>
            </a:r>
            <a:r>
              <a:rPr lang="en-US" altLang="ru-RU" b="1" dirty="0" smtClean="0">
                <a:solidFill>
                  <a:srgbClr val="FFFFFF"/>
                </a:solidFill>
              </a:rPr>
              <a:t>S</a:t>
            </a:r>
            <a:r>
              <a:rPr lang="ru-RU" altLang="ru-RU" b="1" dirty="0" smtClean="0">
                <a:solidFill>
                  <a:srgbClr val="FFFFFF"/>
                </a:solidFill>
              </a:rPr>
              <a:t>olving </a:t>
            </a:r>
            <a:r>
              <a:rPr lang="en-US" altLang="ru-RU" b="1" dirty="0" smtClean="0">
                <a:solidFill>
                  <a:srgbClr val="FFFFFF"/>
                </a:solidFill>
              </a:rPr>
              <a:t>Tasks</a:t>
            </a:r>
            <a:endParaRPr lang="ru-RU" altLang="ru-RU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Write here how will you develop your project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409428"/>
            <a:ext cx="51816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spcBef>
                <a:spcPts val="363"/>
              </a:spcBef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ru-RU" sz="800" b="1" dirty="0" smtClean="0">
                <a:solidFill>
                  <a:schemeClr val="bg2"/>
                </a:solidFill>
                <a:latin typeface="Calibri" pitchFamily="34" charset="0"/>
              </a:rPr>
              <a:t>Daffodil   International  University, www.daffodilvarsity.edu.bd</a:t>
            </a:r>
            <a:endParaRPr lang="ru-RU" altLang="ru-RU" sz="800" b="1" dirty="0">
              <a:solidFill>
                <a:schemeClr val="bg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55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6200"/>
            <a:ext cx="6400800" cy="914400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altLang="ru-RU" b="1" dirty="0" smtClean="0">
                <a:solidFill>
                  <a:srgbClr val="FFFFFF"/>
                </a:solidFill>
              </a:rPr>
              <a:t>Proposed Method</a:t>
            </a:r>
            <a:r>
              <a:rPr lang="en-US" altLang="ru-RU" b="1" dirty="0" smtClean="0">
                <a:solidFill>
                  <a:srgbClr val="FFFFFF"/>
                </a:solidFill>
              </a:rPr>
              <a:t>s</a:t>
            </a:r>
            <a:endParaRPr lang="ru-RU" altLang="ru-RU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Write here which technique will you use to develop your project.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409428"/>
            <a:ext cx="51816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spcBef>
                <a:spcPts val="363"/>
              </a:spcBef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ru-RU" sz="800" b="1" dirty="0" smtClean="0">
                <a:solidFill>
                  <a:schemeClr val="bg2"/>
                </a:solidFill>
                <a:latin typeface="Calibri" pitchFamily="34" charset="0"/>
              </a:rPr>
              <a:t>Daffodil   International  University, www.daffodilvarsity.edu.bd</a:t>
            </a:r>
            <a:endParaRPr lang="ru-RU" altLang="ru-RU" sz="800" b="1" dirty="0">
              <a:solidFill>
                <a:schemeClr val="bg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41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238</Words>
  <Application>Microsoft Office PowerPoint</Application>
  <PresentationFormat>On-screen Show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Contents</vt:lpstr>
      <vt:lpstr>Introduction</vt:lpstr>
      <vt:lpstr>Literature Review</vt:lpstr>
      <vt:lpstr>Problem Statement</vt:lpstr>
      <vt:lpstr>Project Scope/Motivation</vt:lpstr>
      <vt:lpstr>Goal and Objectives</vt:lpstr>
      <vt:lpstr>Ways of Solving Tasks</vt:lpstr>
      <vt:lpstr>Proposed Methods</vt:lpstr>
      <vt:lpstr>Tools and Technologies</vt:lpstr>
      <vt:lpstr>Expected Results</vt:lpstr>
      <vt:lpstr>Advantages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DIU MCT</dc:creator>
  <cp:lastModifiedBy>DIU MCT</cp:lastModifiedBy>
  <cp:revision>12</cp:revision>
  <dcterms:created xsi:type="dcterms:W3CDTF">2020-10-01T09:46:40Z</dcterms:created>
  <dcterms:modified xsi:type="dcterms:W3CDTF">2020-10-01T11:58:13Z</dcterms:modified>
</cp:coreProperties>
</file>