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60BC-3597-4B05-83A6-86E37C7B53E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9DE2-88FD-4B1B-B770-7648E0FE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1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60BC-3597-4B05-83A6-86E37C7B53E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9DE2-88FD-4B1B-B770-7648E0FE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8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60BC-3597-4B05-83A6-86E37C7B53E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9DE2-88FD-4B1B-B770-7648E0FE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60BC-3597-4B05-83A6-86E37C7B53E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9DE2-88FD-4B1B-B770-7648E0FE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4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60BC-3597-4B05-83A6-86E37C7B53E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9DE2-88FD-4B1B-B770-7648E0FE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2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60BC-3597-4B05-83A6-86E37C7B53E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9DE2-88FD-4B1B-B770-7648E0FE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5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60BC-3597-4B05-83A6-86E37C7B53E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9DE2-88FD-4B1B-B770-7648E0FE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3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60BC-3597-4B05-83A6-86E37C7B53E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9DE2-88FD-4B1B-B770-7648E0FE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3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60BC-3597-4B05-83A6-86E37C7B53E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9DE2-88FD-4B1B-B770-7648E0FE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2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60BC-3597-4B05-83A6-86E37C7B53E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9DE2-88FD-4B1B-B770-7648E0FE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0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60BC-3597-4B05-83A6-86E37C7B53E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9DE2-88FD-4B1B-B770-7648E0FE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2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C60BC-3597-4B05-83A6-86E37C7B53E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59DE2-88FD-4B1B-B770-7648E0FE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5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37414" y="954294"/>
            <a:ext cx="4641079" cy="28477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943" y="1097280"/>
            <a:ext cx="7341326" cy="13977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54480" y="431074"/>
            <a:ext cx="8203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Vector Differentiation</a:t>
            </a:r>
            <a:endParaRPr lang="en-US" sz="28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60" y="2495005"/>
            <a:ext cx="4680178" cy="37610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7403" y="3161211"/>
            <a:ext cx="5278607" cy="308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921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794" y="548640"/>
            <a:ext cx="7563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Partial Differentiation</a:t>
            </a:r>
            <a:endParaRPr lang="en-US" sz="24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23" y="1436915"/>
            <a:ext cx="6354127" cy="7053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875" y="2378419"/>
            <a:ext cx="6059261" cy="6782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7581" y="3241547"/>
            <a:ext cx="7205528" cy="278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8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52" y="391886"/>
            <a:ext cx="7916092" cy="16683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3884" y="213699"/>
            <a:ext cx="3632687" cy="20247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697" y="2238442"/>
            <a:ext cx="9836331" cy="2098427"/>
          </a:xfrm>
          <a:prstGeom prst="rect">
            <a:avLst/>
          </a:prstGeom>
        </p:spPr>
      </p:pic>
      <p:sp>
        <p:nvSpPr>
          <p:cNvPr id="8" name="5-Point Star 7"/>
          <p:cNvSpPr/>
          <p:nvPr/>
        </p:nvSpPr>
        <p:spPr>
          <a:xfrm>
            <a:off x="705394" y="4619557"/>
            <a:ext cx="235132" cy="2267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8243" y="4332174"/>
            <a:ext cx="3824832" cy="7051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4793" y="5037365"/>
            <a:ext cx="7080751" cy="10108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78242" y="6125800"/>
            <a:ext cx="6945641" cy="47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1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955" y="287383"/>
            <a:ext cx="10058399" cy="1400719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613955" y="1867989"/>
            <a:ext cx="274319" cy="130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973" y="1735999"/>
            <a:ext cx="1087210" cy="394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74002" y="1775697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: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972" y="2682105"/>
            <a:ext cx="9460501" cy="13543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6731" y="4237127"/>
            <a:ext cx="6557555" cy="5569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6103" y="5030426"/>
            <a:ext cx="3918858" cy="7433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39762" y="1806210"/>
            <a:ext cx="4010161" cy="112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50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906" y="688792"/>
            <a:ext cx="8549368" cy="7481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780" y="1659118"/>
            <a:ext cx="3451860" cy="6660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8780" y="2547394"/>
            <a:ext cx="3822655" cy="6220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7337" y="2547393"/>
            <a:ext cx="3801429" cy="5223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68780" y="3391650"/>
            <a:ext cx="3540036" cy="5116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8224" y="3978291"/>
            <a:ext cx="5832430" cy="6032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78224" y="4866567"/>
            <a:ext cx="7700283" cy="68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35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297587"/>
            <a:ext cx="10032273" cy="12046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80" y="297587"/>
            <a:ext cx="1222558" cy="51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71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169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72" y="444137"/>
            <a:ext cx="9627325" cy="13324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7383" y="1776548"/>
            <a:ext cx="4284617" cy="27653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771" y="1959428"/>
            <a:ext cx="7123611" cy="1042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771" y="3002416"/>
            <a:ext cx="6923316" cy="22357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3053" y="5335361"/>
            <a:ext cx="10070375" cy="111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93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953" y="246562"/>
            <a:ext cx="10946676" cy="130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9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79" y="143692"/>
            <a:ext cx="10985863" cy="138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44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</Words>
  <Application>Microsoft Office PowerPoint</Application>
  <PresentationFormat>Widescreen</PresentationFormat>
  <Paragraphs>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2021-02-16T21:28:09Z</dcterms:created>
  <dcterms:modified xsi:type="dcterms:W3CDTF">2021-02-16T22:43:20Z</dcterms:modified>
</cp:coreProperties>
</file>