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5AD7-B531-48CE-B90A-DC5C1FFC520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B09F-ACAF-4987-AA5A-F77DCF12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5AD7-B531-48CE-B90A-DC5C1FFC520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B09F-ACAF-4987-AA5A-F77DCF12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5AD7-B531-48CE-B90A-DC5C1FFC520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B09F-ACAF-4987-AA5A-F77DCF12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5AD7-B531-48CE-B90A-DC5C1FFC520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B09F-ACAF-4987-AA5A-F77DCF12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5AD7-B531-48CE-B90A-DC5C1FFC520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B09F-ACAF-4987-AA5A-F77DCF12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5AD7-B531-48CE-B90A-DC5C1FFC520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B09F-ACAF-4987-AA5A-F77DCF12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5AD7-B531-48CE-B90A-DC5C1FFC520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B09F-ACAF-4987-AA5A-F77DCF12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5AD7-B531-48CE-B90A-DC5C1FFC520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B09F-ACAF-4987-AA5A-F77DCF12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5AD7-B531-48CE-B90A-DC5C1FFC520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B09F-ACAF-4987-AA5A-F77DCF12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5AD7-B531-48CE-B90A-DC5C1FFC520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B09F-ACAF-4987-AA5A-F77DCF12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5AD7-B531-48CE-B90A-DC5C1FFC520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B09F-ACAF-4987-AA5A-F77DCF12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95AD7-B531-48CE-B90A-DC5C1FFC520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6B09F-ACAF-4987-AA5A-F77DCF1251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PROCESS OF COLLECTIVE BARGAINING&#10;The collective bargaining process involve five steps:&#10;Propose : It involves the initial o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4338" name="Picture 2" descr="CONTD…&#10;• Bargain: Negotiations are easy if a problem&#10;solving attitude is adopted. This stage comprises&#10;the time when „wha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15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“COLLECTIVE BARGAINING IS AN&#10;AGREEMENT BETWEEN A SINGLE&#10;EMPLOYER OR AN ASSOCIATION OF&#10;EMPLOYERS ON THE ONE HAND AND A&#10;LABO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15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DEFINITION&#10;“COLLECTIVE BARGAINING IS A PROCESS OF&#10;DISCUSSION AND NEGOTIATION BETWEEN TWO&#10;PARTIES, ONE OR BOTH OF WHOM IS 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 descr="• Collective: Collective bargaining is a two way group process where&#10;the employers representative and employees represent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05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ONTD…&#10;• Representation: Collective bargaining is between the&#10;representatives of employees and management. The management&#10;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2400"/>
            <a:ext cx="8915400" cy="701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ONJUNCTIVE OR DISTRIBUTIVE BARGAINING: Conjunctive&#10;bargaining is the most common type of bargaining &amp; involves zero-sum&#10;n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610600" cy="708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Issues of collective&#10;bargaining&#10;1. Wages and working conditions&#10;2. Work norms&#10;3. Incentive payments&#10;4. Job security&#10;5. Ch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8915400" cy="670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POINTS TO KEPT IN MIND BEFORE&#10;COLLECTIVE BARGAINING&#10; Be sure to set clear objectives for every bargaining item, and&#10;be su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91600" cy="723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CONTD…&#10; Be a good listener.&#10; Build a reputation for being fair but firm.&#10; Learn to control your emotions and use them 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8991600" cy="708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</cp:revision>
  <dcterms:created xsi:type="dcterms:W3CDTF">2017-06-07T07:51:40Z</dcterms:created>
  <dcterms:modified xsi:type="dcterms:W3CDTF">2017-06-07T07:57:12Z</dcterms:modified>
</cp:coreProperties>
</file>