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55C6E-E751-44F2-A545-F68C8E9E74FC}" type="datetimeFigureOut">
              <a:rPr lang="en-US" smtClean="0"/>
              <a:t>2/27/2021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3E140-149B-44FA-844D-729D11A3E5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6140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55C6E-E751-44F2-A545-F68C8E9E74FC}" type="datetimeFigureOut">
              <a:rPr lang="en-US" smtClean="0"/>
              <a:t>2/27/2021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3E140-149B-44FA-844D-729D11A3E5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5456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55C6E-E751-44F2-A545-F68C8E9E74FC}" type="datetimeFigureOut">
              <a:rPr lang="en-US" smtClean="0"/>
              <a:t>2/27/2021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3E140-149B-44FA-844D-729D11A3E5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2985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55C6E-E751-44F2-A545-F68C8E9E74FC}" type="datetimeFigureOut">
              <a:rPr lang="en-US" smtClean="0"/>
              <a:t>2/27/2021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3E140-149B-44FA-844D-729D11A3E5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5316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55C6E-E751-44F2-A545-F68C8E9E74FC}" type="datetimeFigureOut">
              <a:rPr lang="en-US" smtClean="0"/>
              <a:t>2/27/2021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3E140-149B-44FA-844D-729D11A3E5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6672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55C6E-E751-44F2-A545-F68C8E9E74FC}" type="datetimeFigureOut">
              <a:rPr lang="en-US" smtClean="0"/>
              <a:t>2/27/2021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3E140-149B-44FA-844D-729D11A3E5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714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55C6E-E751-44F2-A545-F68C8E9E74FC}" type="datetimeFigureOut">
              <a:rPr lang="en-US" smtClean="0"/>
              <a:t>2/27/2021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3E140-149B-44FA-844D-729D11A3E5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4878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55C6E-E751-44F2-A545-F68C8E9E74FC}" type="datetimeFigureOut">
              <a:rPr lang="en-US" smtClean="0"/>
              <a:t>2/27/2021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3E140-149B-44FA-844D-729D11A3E5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1725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55C6E-E751-44F2-A545-F68C8E9E74FC}" type="datetimeFigureOut">
              <a:rPr lang="en-US" smtClean="0"/>
              <a:t>2/27/2021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3E140-149B-44FA-844D-729D11A3E5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7262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55C6E-E751-44F2-A545-F68C8E9E74FC}" type="datetimeFigureOut">
              <a:rPr lang="en-US" smtClean="0"/>
              <a:t>2/27/2021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3E140-149B-44FA-844D-729D11A3E5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8702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55C6E-E751-44F2-A545-F68C8E9E74FC}" type="datetimeFigureOut">
              <a:rPr lang="en-US" smtClean="0"/>
              <a:t>2/27/2021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3E140-149B-44FA-844D-729D11A3E5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4201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155C6E-E751-44F2-A545-F68C8E9E74FC}" type="datetimeFigureOut">
              <a:rPr lang="en-US" smtClean="0"/>
              <a:t>2/27/2021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93E140-149B-44FA-844D-729D11A3E5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946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6023" y="261258"/>
            <a:ext cx="10750731" cy="224681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6023" y="2508069"/>
            <a:ext cx="5076961" cy="68620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27463" y="3024254"/>
            <a:ext cx="7522708" cy="66008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27463" y="3710463"/>
            <a:ext cx="10189028" cy="28079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5746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8903" y="627016"/>
            <a:ext cx="10306593" cy="4376057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07176" y="4963882"/>
            <a:ext cx="5266249" cy="7837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7950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8011" y="277449"/>
            <a:ext cx="10502538" cy="2922951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6023" y="3331029"/>
            <a:ext cx="10084525" cy="32657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4313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8457" y="444138"/>
            <a:ext cx="10620102" cy="1206817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1337" y="2181496"/>
            <a:ext cx="9718766" cy="331796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966651" y="1650955"/>
            <a:ext cx="19333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Solution: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2096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772</TotalTime>
  <Words>2</Words>
  <Application>Microsoft Office PowerPoint</Application>
  <PresentationFormat>Widescreen</PresentationFormat>
  <Paragraphs>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4</cp:revision>
  <dcterms:created xsi:type="dcterms:W3CDTF">2021-02-27T06:56:41Z</dcterms:created>
  <dcterms:modified xsi:type="dcterms:W3CDTF">2021-02-27T19:49:39Z</dcterms:modified>
</cp:coreProperties>
</file>