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0" r:id="rId5"/>
    <p:sldId id="259" r:id="rId6"/>
    <p:sldId id="271" r:id="rId7"/>
    <p:sldId id="257" r:id="rId8"/>
    <p:sldId id="263" r:id="rId9"/>
    <p:sldId id="272" r:id="rId10"/>
    <p:sldId id="264" r:id="rId11"/>
    <p:sldId id="269" r:id="rId12"/>
    <p:sldId id="270" r:id="rId13"/>
    <p:sldId id="266" r:id="rId14"/>
    <p:sldId id="265" r:id="rId15"/>
    <p:sldId id="268" r:id="rId16"/>
    <p:sldId id="267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8104502-6954-4225-A890-C39F7402A49A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C6E5EC-E63F-4F43-A0BF-76184E1410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Tragedy of Macbeth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Shakespeare </a:t>
            </a:r>
            <a:endParaRPr lang="en-US" dirty="0"/>
          </a:p>
        </p:txBody>
      </p:sp>
      <p:pic>
        <p:nvPicPr>
          <p:cNvPr id="1026" name="Picture 2" descr="F:\Images\Course Images\Shakespeare\M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903443"/>
            <a:ext cx="4438650" cy="2378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Witches (Act I Scene I)</a:t>
            </a:r>
            <a:endParaRPr lang="en-US" dirty="0"/>
          </a:p>
        </p:txBody>
      </p:sp>
      <p:pic>
        <p:nvPicPr>
          <p:cNvPr id="3074" name="Picture 2" descr="F:\Images\Course Images\Shakespeare\3 witch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9688"/>
            <a:ext cx="5791200" cy="4473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Three Witches</a:t>
            </a:r>
            <a:endParaRPr lang="en-US" dirty="0"/>
          </a:p>
        </p:txBody>
      </p:sp>
      <p:pic>
        <p:nvPicPr>
          <p:cNvPr id="9218" name="Picture 2" descr="F:\Images\Course Images\Shakespeare\hai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42964"/>
            <a:ext cx="6477000" cy="4832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Lady Macbeth Reading the Letter</a:t>
            </a:r>
            <a:endParaRPr lang="en-US" dirty="0"/>
          </a:p>
        </p:txBody>
      </p:sp>
      <p:pic>
        <p:nvPicPr>
          <p:cNvPr id="10242" name="Picture 2" descr="F:\Images\Course Images\Shakespeare\lett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07027"/>
            <a:ext cx="6400800" cy="4672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Murder</a:t>
            </a:r>
            <a:endParaRPr lang="en-US" dirty="0"/>
          </a:p>
        </p:txBody>
      </p:sp>
      <p:pic>
        <p:nvPicPr>
          <p:cNvPr id="5122" name="Picture 2" descr="F:\Images\Course Images\Shakespeare\after murd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6118" y="1828801"/>
            <a:ext cx="3444881" cy="4492552"/>
          </a:xfrm>
          <a:prstGeom prst="rect">
            <a:avLst/>
          </a:prstGeom>
          <a:noFill/>
        </p:spPr>
      </p:pic>
      <p:pic>
        <p:nvPicPr>
          <p:cNvPr id="5123" name="Picture 3" descr="F:\Images\Course Images\Shakespeare\after murder 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1599" y="2667000"/>
            <a:ext cx="4447601" cy="2771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Meeting with the Witches</a:t>
            </a:r>
            <a:endParaRPr lang="en-US" dirty="0"/>
          </a:p>
        </p:txBody>
      </p:sp>
      <p:pic>
        <p:nvPicPr>
          <p:cNvPr id="4098" name="Picture 2" descr="F:\Images\Course Images\Shakespeare\2nd meet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7980" y="2057400"/>
            <a:ext cx="6813020" cy="408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of </a:t>
            </a:r>
            <a:r>
              <a:rPr lang="en-US" dirty="0" err="1" smtClean="0"/>
              <a:t>Banquo</a:t>
            </a:r>
            <a:endParaRPr lang="en-US" dirty="0"/>
          </a:p>
        </p:txBody>
      </p:sp>
      <p:pic>
        <p:nvPicPr>
          <p:cNvPr id="8194" name="Picture 2" descr="F:\Images\Course Images\Shakespeare\Gho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65808"/>
            <a:ext cx="6553200" cy="4345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Lady Macbeth’s Sleepwalking</a:t>
            </a:r>
            <a:endParaRPr lang="en-US" dirty="0"/>
          </a:p>
        </p:txBody>
      </p:sp>
      <p:pic>
        <p:nvPicPr>
          <p:cNvPr id="7170" name="Picture 2" descr="F:\Images\Course Images\Shakespeare\cand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4479" y="2286000"/>
            <a:ext cx="6798921" cy="3807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Painting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"The Sleepwalking Lady Macbeth." Painting by Johann Heinrich </a:t>
            </a:r>
            <a:r>
              <a:rPr lang="en-US" sz="3200" dirty="0" err="1" smtClean="0"/>
              <a:t>Füssli</a:t>
            </a:r>
            <a:endParaRPr lang="en-US" sz="3200" dirty="0"/>
          </a:p>
        </p:txBody>
      </p:sp>
      <p:pic>
        <p:nvPicPr>
          <p:cNvPr id="6147" name="Picture 3" descr="F:\Images\Course Images\Shakespeare\Sleepwalkin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447" b="1944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shortest </a:t>
            </a:r>
            <a:r>
              <a:rPr lang="en-US" dirty="0" smtClean="0"/>
              <a:t>tragedy</a:t>
            </a:r>
          </a:p>
          <a:p>
            <a:r>
              <a:rPr lang="en-US" dirty="0" smtClean="0"/>
              <a:t>set </a:t>
            </a:r>
            <a:r>
              <a:rPr lang="en-US" dirty="0" smtClean="0"/>
              <a:t>in </a:t>
            </a:r>
            <a:r>
              <a:rPr lang="en-US" dirty="0" smtClean="0"/>
              <a:t>Scotland</a:t>
            </a:r>
          </a:p>
          <a:p>
            <a:r>
              <a:rPr lang="en-US" dirty="0" smtClean="0"/>
              <a:t>believed to have been written between 1599 and 1606, and is most commonly dated </a:t>
            </a:r>
            <a:r>
              <a:rPr lang="en-US" dirty="0" smtClean="0"/>
              <a:t>1606</a:t>
            </a:r>
          </a:p>
          <a:p>
            <a:r>
              <a:rPr lang="en-US" dirty="0" smtClean="0"/>
              <a:t>written during the reign of James I, who had been James VI of Scotland before he succeeded to the English throne in 1603</a:t>
            </a:r>
            <a:endParaRPr lang="en-US" dirty="0"/>
          </a:p>
        </p:txBody>
      </p:sp>
      <p:pic>
        <p:nvPicPr>
          <p:cNvPr id="2050" name="Picture 2" descr="F:\Images\Course Images\Shakespeare\jam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28175"/>
            <a:ext cx="1571625" cy="26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Holinshed's </a:t>
            </a:r>
            <a:r>
              <a:rPr lang="en-US" i="1" dirty="0" smtClean="0"/>
              <a:t>Chronicles (Macbeth)</a:t>
            </a:r>
            <a:r>
              <a:rPr lang="en-US" dirty="0" smtClean="0"/>
              <a:t>, who based his account of Scotland's history, and Macbeth's in particular, on the </a:t>
            </a:r>
            <a:r>
              <a:rPr lang="en-US" i="1" dirty="0" err="1" smtClean="0"/>
              <a:t>Scotorum</a:t>
            </a:r>
            <a:r>
              <a:rPr lang="en-US" i="1" dirty="0" smtClean="0"/>
              <a:t> </a:t>
            </a:r>
            <a:r>
              <a:rPr lang="en-US" i="1" dirty="0" err="1" smtClean="0"/>
              <a:t>Historiae</a:t>
            </a:r>
            <a:r>
              <a:rPr lang="en-US" dirty="0" smtClean="0"/>
              <a:t>, written in 1527 by Hector </a:t>
            </a:r>
            <a:r>
              <a:rPr lang="en-US" dirty="0" err="1" smtClean="0"/>
              <a:t>Boece</a:t>
            </a:r>
            <a:endParaRPr lang="en-US" dirty="0" smtClean="0"/>
          </a:p>
          <a:p>
            <a:r>
              <a:rPr lang="en-US" dirty="0" smtClean="0"/>
              <a:t>associated more closely with the execution of Henry Garnett for complicity in the Gunpowder Plot of 1605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Shakespeare’s Alterations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 presents </a:t>
            </a:r>
            <a:r>
              <a:rPr lang="en-US" dirty="0" smtClean="0"/>
              <a:t>Macbeths’ reign as a dreadful tyranny.</a:t>
            </a:r>
          </a:p>
          <a:p>
            <a:r>
              <a:rPr lang="en-US" dirty="0" smtClean="0"/>
              <a:t>Shakespeare </a:t>
            </a:r>
            <a:r>
              <a:rPr lang="en-US" dirty="0" smtClean="0"/>
              <a:t>presents </a:t>
            </a:r>
            <a:r>
              <a:rPr lang="en-US" dirty="0" err="1" smtClean="0"/>
              <a:t>Banquo</a:t>
            </a:r>
            <a:r>
              <a:rPr lang="en-US" dirty="0" smtClean="0"/>
              <a:t> as being noble and good throughout the play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Sentiment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Shakespeare’s alterations function to </a:t>
            </a:r>
            <a:r>
              <a:rPr lang="en-US" dirty="0" smtClean="0"/>
              <a:t>show </a:t>
            </a:r>
            <a:r>
              <a:rPr lang="en-US" dirty="0" smtClean="0"/>
              <a:t>that there is a divine right of kings, and that to usurp the throne is a nefarious crime against all of humanity.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Macbeth in Versions</a:t>
            </a:r>
            <a:endParaRPr lang="en-US" dirty="0"/>
          </a:p>
        </p:txBody>
      </p:sp>
      <p:pic>
        <p:nvPicPr>
          <p:cNvPr id="11266" name="Picture 2" descr="F:\Images\Course Images\Shakespeare\st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0"/>
            <a:ext cx="2514600" cy="2971799"/>
          </a:xfrm>
          <a:prstGeom prst="rect">
            <a:avLst/>
          </a:prstGeom>
          <a:noFill/>
        </p:spPr>
      </p:pic>
      <p:pic>
        <p:nvPicPr>
          <p:cNvPr id="11267" name="Picture 3" descr="F:\Images\Course Images\Shakespeare\Mov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362200"/>
            <a:ext cx="1524000" cy="2628900"/>
          </a:xfrm>
          <a:prstGeom prst="rect">
            <a:avLst/>
          </a:prstGeom>
          <a:noFill/>
        </p:spPr>
      </p:pic>
      <p:pic>
        <p:nvPicPr>
          <p:cNvPr id="11268" name="Picture 4" descr="F:\Images\Course Images\Shakespeare\Cartoo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2590800"/>
            <a:ext cx="2878577" cy="201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action of the play takes place over nine days. The historical events chronicled in the play actually took place over the period of about eighteen years. </a:t>
            </a:r>
            <a:endParaRPr lang="en-US" dirty="0" smtClean="0"/>
          </a:p>
          <a:p>
            <a:r>
              <a:rPr lang="en-US" dirty="0" smtClean="0"/>
              <a:t>In the backstage world of theatre, some believe that the play is cursed, and will not mention its title aloud, referring to it instead as "the Scottish </a:t>
            </a:r>
            <a:r>
              <a:rPr lang="en-US" dirty="0" smtClean="0"/>
              <a:t>play."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399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en-US" sz="3800" dirty="0" smtClean="0"/>
              <a:t>Duncan – King of Scotland </a:t>
            </a:r>
          </a:p>
          <a:p>
            <a:pPr lvl="1" fontAlgn="t"/>
            <a:r>
              <a:rPr lang="en-US" sz="3800" dirty="0" smtClean="0"/>
              <a:t>Malcolm – Duncan's elder son</a:t>
            </a:r>
          </a:p>
          <a:p>
            <a:pPr lvl="1" fontAlgn="t"/>
            <a:r>
              <a:rPr lang="en-US" sz="3800" dirty="0" err="1" smtClean="0"/>
              <a:t>Donalbain</a:t>
            </a:r>
            <a:r>
              <a:rPr lang="en-US" sz="3800" dirty="0" smtClean="0"/>
              <a:t> – </a:t>
            </a:r>
            <a:r>
              <a:rPr lang="en-US" sz="3800" dirty="0" smtClean="0"/>
              <a:t>Duncan's younger son</a:t>
            </a:r>
          </a:p>
          <a:p>
            <a:pPr fontAlgn="t"/>
            <a:r>
              <a:rPr lang="en-US" sz="3800" dirty="0" smtClean="0"/>
              <a:t>Macbeth – a general in the army of King Duncan; originally Thane </a:t>
            </a:r>
            <a:r>
              <a:rPr lang="en-US" sz="3800" dirty="0" smtClean="0"/>
              <a:t>of </a:t>
            </a:r>
            <a:r>
              <a:rPr lang="en-US" sz="3800" dirty="0" err="1" smtClean="0"/>
              <a:t>Glamis</a:t>
            </a:r>
            <a:r>
              <a:rPr lang="en-US" sz="3800" dirty="0" smtClean="0"/>
              <a:t>, </a:t>
            </a:r>
            <a:r>
              <a:rPr lang="en-US" sz="3800" dirty="0" smtClean="0"/>
              <a:t>then Thane of Cawdor, and later King of Scotland</a:t>
            </a:r>
          </a:p>
          <a:p>
            <a:pPr fontAlgn="t"/>
            <a:r>
              <a:rPr lang="en-US" sz="3800" dirty="0" smtClean="0"/>
              <a:t>Lady Macbeth – Macbeth's wife, and later Queen of Scotland</a:t>
            </a:r>
          </a:p>
          <a:p>
            <a:pPr fontAlgn="t"/>
            <a:r>
              <a:rPr lang="en-US" sz="3800" dirty="0" err="1" smtClean="0"/>
              <a:t>Banquo</a:t>
            </a:r>
            <a:r>
              <a:rPr lang="en-US" sz="3800" dirty="0" smtClean="0"/>
              <a:t> – </a:t>
            </a:r>
            <a:r>
              <a:rPr lang="en-US" sz="3800" dirty="0" smtClean="0"/>
              <a:t>Macbeth's friend and a general in the army of King Duncan </a:t>
            </a:r>
          </a:p>
          <a:p>
            <a:pPr lvl="1" fontAlgn="t"/>
            <a:r>
              <a:rPr lang="en-US" sz="3800" dirty="0" err="1" smtClean="0"/>
              <a:t>Fleance</a:t>
            </a:r>
            <a:r>
              <a:rPr lang="en-US" sz="3800" dirty="0" smtClean="0"/>
              <a:t> – </a:t>
            </a:r>
            <a:r>
              <a:rPr lang="en-US" sz="3800" dirty="0" err="1" smtClean="0"/>
              <a:t>Banquo's</a:t>
            </a:r>
            <a:r>
              <a:rPr lang="en-US" sz="3800" dirty="0" smtClean="0"/>
              <a:t> son</a:t>
            </a:r>
          </a:p>
          <a:p>
            <a:pPr fontAlgn="t"/>
            <a:r>
              <a:rPr lang="en-US" sz="3800" dirty="0" err="1" smtClean="0"/>
              <a:t>Macduff</a:t>
            </a:r>
            <a:r>
              <a:rPr lang="en-US" sz="3800" dirty="0" smtClean="0"/>
              <a:t>– </a:t>
            </a:r>
            <a:r>
              <a:rPr lang="en-US" sz="3800" dirty="0" smtClean="0"/>
              <a:t>Thane of Fife </a:t>
            </a:r>
          </a:p>
          <a:p>
            <a:pPr lvl="1" fontAlgn="t"/>
            <a:r>
              <a:rPr lang="en-US" sz="3800" dirty="0" smtClean="0"/>
              <a:t>Lady </a:t>
            </a:r>
            <a:r>
              <a:rPr lang="en-US" sz="3800" dirty="0" err="1" smtClean="0"/>
              <a:t>Macduff</a:t>
            </a:r>
            <a:r>
              <a:rPr lang="en-US" sz="3800" dirty="0" smtClean="0"/>
              <a:t> – </a:t>
            </a:r>
            <a:r>
              <a:rPr lang="en-US" sz="3800" dirty="0" err="1" smtClean="0"/>
              <a:t>Macduff's</a:t>
            </a:r>
            <a:r>
              <a:rPr lang="en-US" sz="3800" dirty="0" smtClean="0"/>
              <a:t> wife</a:t>
            </a:r>
          </a:p>
          <a:p>
            <a:pPr lvl="1" fontAlgn="t"/>
            <a:r>
              <a:rPr lang="en-US" sz="3800" dirty="0" err="1" smtClean="0"/>
              <a:t>Macduff's</a:t>
            </a:r>
            <a:r>
              <a:rPr lang="en-US" sz="3800" dirty="0" smtClean="0"/>
              <a:t> son</a:t>
            </a:r>
          </a:p>
          <a:p>
            <a:pPr fontAlgn="t"/>
            <a:r>
              <a:rPr lang="en-US" sz="3800" dirty="0" smtClean="0"/>
              <a:t>Ross, Lennox, Angus, </a:t>
            </a:r>
            <a:r>
              <a:rPr lang="en-US" sz="3800" dirty="0" err="1" smtClean="0"/>
              <a:t>Menteith</a:t>
            </a:r>
            <a:r>
              <a:rPr lang="en-US" sz="3800" dirty="0" smtClean="0"/>
              <a:t>, </a:t>
            </a:r>
            <a:r>
              <a:rPr lang="en-US" sz="3800" dirty="0" err="1" smtClean="0"/>
              <a:t>Caithness</a:t>
            </a:r>
            <a:r>
              <a:rPr lang="en-US" sz="3800" dirty="0" smtClean="0"/>
              <a:t> – Scottish Thanes</a:t>
            </a:r>
          </a:p>
          <a:p>
            <a:pPr fontAlgn="t"/>
            <a:r>
              <a:rPr lang="en-US" sz="3800" dirty="0" err="1" smtClean="0"/>
              <a:t>Siward</a:t>
            </a:r>
            <a:r>
              <a:rPr lang="en-US" sz="3800" dirty="0" smtClean="0"/>
              <a:t> – </a:t>
            </a:r>
            <a:r>
              <a:rPr lang="en-US" sz="3800" dirty="0" smtClean="0"/>
              <a:t>General of the English forces </a:t>
            </a:r>
          </a:p>
          <a:p>
            <a:pPr lvl="1" fontAlgn="t"/>
            <a:r>
              <a:rPr lang="en-US" sz="3800" dirty="0" smtClean="0"/>
              <a:t>Young </a:t>
            </a:r>
            <a:r>
              <a:rPr lang="en-US" sz="3800" dirty="0" err="1" smtClean="0"/>
              <a:t>Siward</a:t>
            </a:r>
            <a:r>
              <a:rPr lang="en-US" sz="3800" dirty="0" smtClean="0"/>
              <a:t> – </a:t>
            </a:r>
            <a:r>
              <a:rPr lang="en-US" sz="3800" dirty="0" err="1" smtClean="0"/>
              <a:t>Siward's</a:t>
            </a:r>
            <a:r>
              <a:rPr lang="en-US" sz="3800" dirty="0" smtClean="0"/>
              <a:t> son</a:t>
            </a:r>
          </a:p>
          <a:p>
            <a:pPr fontAlgn="t"/>
            <a:r>
              <a:rPr lang="en-US" sz="3800" dirty="0" err="1" smtClean="0"/>
              <a:t>Seyton</a:t>
            </a:r>
            <a:r>
              <a:rPr lang="en-US" sz="3800" dirty="0" smtClean="0"/>
              <a:t> – Macbeth's servant and attendant</a:t>
            </a:r>
          </a:p>
          <a:p>
            <a:pPr fontAlgn="t"/>
            <a:r>
              <a:rPr lang="en-US" sz="3800" dirty="0" smtClean="0"/>
              <a:t>Hecate – Queen of the witches</a:t>
            </a:r>
          </a:p>
          <a:p>
            <a:pPr fontAlgn="t"/>
            <a:r>
              <a:rPr lang="en-US" sz="3800" dirty="0" smtClean="0"/>
              <a:t>Three Witches</a:t>
            </a:r>
          </a:p>
          <a:p>
            <a:pPr fontAlgn="t"/>
            <a:r>
              <a:rPr lang="en-US" sz="3800" dirty="0" smtClean="0"/>
              <a:t>Three Murderers</a:t>
            </a:r>
          </a:p>
          <a:p>
            <a:pPr fontAlgn="t"/>
            <a:r>
              <a:rPr lang="en-US" sz="3800" dirty="0" smtClean="0"/>
              <a:t>Porter – gatekeeper at Macbeth's home</a:t>
            </a:r>
          </a:p>
          <a:p>
            <a:pPr fontAlgn="t"/>
            <a:r>
              <a:rPr lang="en-US" sz="3800" dirty="0" smtClean="0"/>
              <a:t>Doctor – Lady Macbeth's doctor</a:t>
            </a:r>
          </a:p>
          <a:p>
            <a:pPr fontAlgn="t"/>
            <a:r>
              <a:rPr lang="en-US" sz="3800" dirty="0" smtClean="0"/>
              <a:t>Gentlewoman – Lady Macbeth's caretaker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Map</a:t>
            </a:r>
            <a:endParaRPr lang="en-US" dirty="0"/>
          </a:p>
        </p:txBody>
      </p:sp>
      <p:pic>
        <p:nvPicPr>
          <p:cNvPr id="12290" name="Picture 2" descr="F:\Images\Course Images\Shakespeare\Macbeth CharacterMa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838200"/>
            <a:ext cx="3821165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</TotalTime>
  <Words>405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The Tragedy of Macbeth </vt:lpstr>
      <vt:lpstr>Key Facts</vt:lpstr>
      <vt:lpstr>Source </vt:lpstr>
      <vt:lpstr>Shakespeare’s Alterations</vt:lpstr>
      <vt:lpstr>Central Sentiment</vt:lpstr>
      <vt:lpstr>Macbeth in Versions</vt:lpstr>
      <vt:lpstr>Interesting Facts</vt:lpstr>
      <vt:lpstr>Characters</vt:lpstr>
      <vt:lpstr>Character Map</vt:lpstr>
      <vt:lpstr>The Three Witches (Act I Scene I)</vt:lpstr>
      <vt:lpstr>Meeting with Three Witches</vt:lpstr>
      <vt:lpstr>Lady Macbeth Reading the Letter</vt:lpstr>
      <vt:lpstr>After the Murder</vt:lpstr>
      <vt:lpstr>2nd Meeting with the Witches</vt:lpstr>
      <vt:lpstr>Ghost of Banquo</vt:lpstr>
      <vt:lpstr>Lady Macbeth’s Sleepwalking</vt:lpstr>
      <vt:lpstr>Painting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</dc:title>
  <dc:creator>DIU</dc:creator>
  <cp:lastModifiedBy>DIU</cp:lastModifiedBy>
  <cp:revision>21</cp:revision>
  <dcterms:created xsi:type="dcterms:W3CDTF">2014-07-06T05:22:34Z</dcterms:created>
  <dcterms:modified xsi:type="dcterms:W3CDTF">2014-07-06T06:08:10Z</dcterms:modified>
</cp:coreProperties>
</file>