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76" r:id="rId10"/>
    <p:sldId id="277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5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3648" y="1788454"/>
            <a:ext cx="9251576" cy="2098226"/>
          </a:xfrm>
        </p:spPr>
        <p:txBody>
          <a:bodyPr/>
          <a:lstStyle/>
          <a:p>
            <a:r>
              <a:rPr lang="en-US" sz="7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Demand, Supply </a:t>
            </a:r>
            <a:r>
              <a:rPr lang="en-US" sz="7000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7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7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70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Equilibrium</a:t>
            </a:r>
            <a:endParaRPr lang="en-US" sz="7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Chapter 03</a:t>
            </a:r>
            <a:endParaRPr lang="en-US" sz="5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06857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Lecture </a:t>
            </a:r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02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890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 Equilibrium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9802906" cy="4101353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economics, </a:t>
            </a:r>
            <a:r>
              <a:rPr lang="en-US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 equilibrium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 state where economic forces such as supply and demand are balanced and in the absence of external influences the (equilibrium) values of economic variables will not change. 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equilibrium occurs at the point at which quantity demanded and quantity supplied are equal.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351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6949" y="626781"/>
            <a:ext cx="7500369" cy="5572313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383483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9965"/>
            <a:ext cx="9601200" cy="84716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Equilibrium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46412"/>
            <a:ext cx="10139082" cy="5109882"/>
          </a:xfrm>
        </p:spPr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operation of the market depends on the interaction between buyers and sellers.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supply and demand curves intersect, the market is in equilibrium.  This is where the quantity demanded and quantity supplied are equal. 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price is the equilibrium price or market-clearing price, the quantity is the equilibrium quantity.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equilibrium, there is no tendency for the market price to change.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this price level, market is in equilibrium. Quantity supplied is equal to quantity demanded ( Qs = </a:t>
            </a:r>
            <a:r>
              <a:rPr lang="en-US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Qd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 </a:t>
            </a:r>
            <a:endParaRPr lang="en-US" sz="2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523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9965"/>
            <a:ext cx="9601200" cy="84716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Equilibrium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478306" y="1501704"/>
            <a:ext cx="5387788" cy="5124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450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89965"/>
            <a:ext cx="9601200" cy="84716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 Equilibrium</a:t>
            </a:r>
          </a:p>
        </p:txBody>
      </p:sp>
      <p:sp>
        <p:nvSpPr>
          <p:cNvPr id="3" name="Rectangle 2"/>
          <p:cNvSpPr/>
          <p:nvPr/>
        </p:nvSpPr>
        <p:spPr>
          <a:xfrm>
            <a:off x="1465730" y="1801470"/>
            <a:ext cx="4572000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Only in equilibrium, quantity supplied equal to quantity demanded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At any price level other than </a:t>
            </a:r>
            <a:r>
              <a:rPr lang="en-US" sz="32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baseline="-250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the wishes of buyers and sellers do not coincide.</a:t>
            </a:r>
          </a:p>
          <a:p>
            <a:endParaRPr lang="en-US" dirty="0"/>
          </a:p>
        </p:txBody>
      </p:sp>
      <p:pic>
        <p:nvPicPr>
          <p:cNvPr id="6" name="Picture 37" descr="C:\Prentice Hall\CaseFair\presentations\Cf03\images\optimized\equilibrium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02856"/>
            <a:ext cx="5754926" cy="4207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7057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892" y="497540"/>
            <a:ext cx="8758202" cy="5953551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463693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s://player.slideplayer.com/16/5008709/data/images/img2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73"/>
          <a:stretch/>
        </p:blipFill>
        <p:spPr bwMode="auto">
          <a:xfrm>
            <a:off x="2442061" y="977847"/>
            <a:ext cx="7781329" cy="5006094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25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Influences of equilibrium: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QS &gt;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Qd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it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Surplus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Qs increases, Price decreases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3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Qd</a:t>
            </a:r>
            <a:r>
              <a:rPr lang="en-US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&gt; Qs, it 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causes </a:t>
            </a:r>
            <a:r>
              <a:rPr lang="en-US" sz="3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Shortage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If </a:t>
            </a:r>
            <a:r>
              <a:rPr lang="en-US" sz="3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Qd</a:t>
            </a:r>
            <a:r>
              <a:rPr lang="en-US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increases, Price increases.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592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usfiqur Rahman\Desktop\Equilibrium\Equilibrium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886" y="875763"/>
            <a:ext cx="8087931" cy="52030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2617388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Lecture </a:t>
            </a:r>
            <a:r>
              <a:rPr lang="en-US" sz="8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01</a:t>
            </a:r>
            <a:endParaRPr lang="en-US" sz="8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2334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Musfiqur Rahman\Desktop\Equilibrium\Capture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900" y="823870"/>
            <a:ext cx="8680360" cy="535761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17654230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usfiqur Rahman\Desktop\Equilibrium\Capture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8197" y="879929"/>
            <a:ext cx="8113690" cy="552503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</p:pic>
    </p:spTree>
    <p:extLst>
      <p:ext uri="{BB962C8B-B14F-4D97-AF65-F5344CB8AC3E}">
        <p14:creationId xmlns:p14="http://schemas.microsoft.com/office/powerpoint/2010/main" val="3710004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</a:t>
            </a:r>
            <a:endParaRPr lang="en-US" sz="9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22762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85999"/>
            <a:ext cx="10031506" cy="424927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economics, Demand is the consumer's desire and ability to purchase a good or service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It's the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underlying force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drives economic growth and expansion. </a:t>
            </a:r>
          </a:p>
          <a:p>
            <a:pPr lvl="1" algn="just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Without demand, no business would ever bother producing anything.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172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510988"/>
            <a:ext cx="9601200" cy="100853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Determinants of Household Demand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27094"/>
            <a:ext cx="10112188" cy="47871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household’s decision about the quantity of a particular product/output to demand depends </a:t>
            </a: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</a:p>
          <a:p>
            <a:pPr marL="0" indent="0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of the product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available to the household.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household’s amount of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accumulated wealth</a:t>
            </a:r>
            <a:r>
              <a:rPr lang="en-US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prices of related products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available to the household.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household’s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tastes and preferences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household’s </a:t>
            </a:r>
            <a:r>
              <a:rPr lang="en-US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about future income, wealth, and prices.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1132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470" y="510988"/>
            <a:ext cx="9601200" cy="100853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Law of 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emand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471" y="1627094"/>
            <a:ext cx="7234518" cy="513677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 is 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inversely proportionate</a:t>
            </a:r>
            <a:r>
              <a:rPr lang="en-US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demand,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price increase, demand will decrease.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</a:t>
            </a:r>
            <a:r>
              <a:rPr lang="en-US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law of demand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microeconomics, the law of demand states that, "conditional on all else being equal, as the price of a good increases, quantity demanded decreases; conversely, as the price of a good decreases, quantity demanded increases”</a:t>
            </a:r>
          </a:p>
          <a:p>
            <a:pPr marL="0" indent="0">
              <a:buNone/>
            </a:pP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demand curve is always downward sloping if other factors being constant.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 of demand:</a:t>
            </a:r>
          </a:p>
          <a:p>
            <a:pPr marL="0" indent="0" algn="ctr"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Qdx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a-b(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Px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19565" y="2303688"/>
            <a:ext cx="3572435" cy="372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7276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16859"/>
            <a:ext cx="9601200" cy="99508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11941"/>
            <a:ext cx="10367682" cy="2622177"/>
          </a:xfrm>
        </p:spPr>
        <p:txBody>
          <a:bodyPr>
            <a:normAutofit/>
          </a:bodyPr>
          <a:lstStyle/>
          <a:p>
            <a:pPr fontAlgn="base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Supply means the quantities that a seller is willing and able to sell at different prices. 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obvious that if the price goes up, he will offer more for sale.</a:t>
            </a:r>
          </a:p>
          <a:p>
            <a:pPr fontAlgn="base">
              <a:buFont typeface="Wingdings" panose="05000000000000000000" pitchFamily="2" charset="2"/>
              <a:buChar char="ü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if the price goes down, he will be less interested to sell and will offer less to sell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361765" y="3832412"/>
            <a:ext cx="6576598" cy="302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300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16859"/>
            <a:ext cx="9601200" cy="99508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 of Supply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411941"/>
            <a:ext cx="4477871" cy="54460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law of supply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 that there is a positive relationship between price and quantity of a good supplied.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 price ensures  greater quantity of supply.</a:t>
            </a:r>
          </a:p>
          <a:p>
            <a:pPr marL="0" indent="0">
              <a:buNone/>
            </a:pPr>
            <a:endParaRPr lang="en-US" sz="28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supply:</a:t>
            </a:r>
          </a:p>
          <a:p>
            <a:pPr marL="0" indent="0" algn="ctr">
              <a:buNone/>
            </a:pP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Qsx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a+b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Px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747811"/>
              </p:ext>
            </p:extLst>
          </p:nvPr>
        </p:nvGraphicFramePr>
        <p:xfrm>
          <a:off x="5983943" y="1573306"/>
          <a:ext cx="5553634" cy="47106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hart" r:id="rId3" imgW="4488840" imgH="3645000" progId="">
                  <p:embed/>
                </p:oleObj>
              </mc:Choice>
              <mc:Fallback>
                <p:oleObj name="Chart" r:id="rId3" imgW="4488840" imgH="364500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3943" y="1573306"/>
                        <a:ext cx="5553634" cy="47106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9" descr="C:\Prentice Hall\CaseFair\presentations\Cf03\images\optimized\arrows2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0659" y="1411941"/>
            <a:ext cx="2296693" cy="1492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938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16859"/>
            <a:ext cx="9601200" cy="995082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Demand-Supply Curve</a:t>
            </a:r>
          </a:p>
        </p:txBody>
      </p:sp>
      <p:pic>
        <p:nvPicPr>
          <p:cNvPr id="1026" name="Picture 2" descr="View of Supply and Demand: Government Interference with the Unhampered  Market in U.S. Health Care | The Southwest Respiratory and Critical Care  Chronicle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459" y="1546412"/>
            <a:ext cx="6938682" cy="5211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149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9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Thank You</a:t>
            </a:r>
            <a:endParaRPr lang="en-US" sz="9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010880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159</TotalTime>
  <Words>412</Words>
  <Application>Microsoft Office PowerPoint</Application>
  <PresentationFormat>Widescreen</PresentationFormat>
  <Paragraphs>59</Paragraphs>
  <Slides>22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Andalus</vt:lpstr>
      <vt:lpstr>Arial</vt:lpstr>
      <vt:lpstr>Franklin Gothic Book</vt:lpstr>
      <vt:lpstr>Times New Roman</vt:lpstr>
      <vt:lpstr>Wingdings</vt:lpstr>
      <vt:lpstr>Crop</vt:lpstr>
      <vt:lpstr>Chart</vt:lpstr>
      <vt:lpstr>Demand, Supply &amp; Economic Equilibrium</vt:lpstr>
      <vt:lpstr>Lecture 01</vt:lpstr>
      <vt:lpstr>Demand</vt:lpstr>
      <vt:lpstr>Determinants of Household Demand</vt:lpstr>
      <vt:lpstr>Law of Demand</vt:lpstr>
      <vt:lpstr>Supply</vt:lpstr>
      <vt:lpstr>Law of Supply</vt:lpstr>
      <vt:lpstr>Demand-Supply Curve</vt:lpstr>
      <vt:lpstr>PowerPoint Presentation</vt:lpstr>
      <vt:lpstr>Lecture 02</vt:lpstr>
      <vt:lpstr>Economic Equilibrium </vt:lpstr>
      <vt:lpstr>PowerPoint Presentation</vt:lpstr>
      <vt:lpstr>Market Equilibrium</vt:lpstr>
      <vt:lpstr>Market Equilibrium</vt:lpstr>
      <vt:lpstr>Market Equilibrium</vt:lpstr>
      <vt:lpstr>PowerPoint Presentation</vt:lpstr>
      <vt:lpstr>PowerPoint Presentation</vt:lpstr>
      <vt:lpstr>External Influences of equilibrium: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Demand, Supply &amp; Economic Equilibrium</dc:title>
  <dc:creator>Kamrul</dc:creator>
  <cp:lastModifiedBy>Kamrul</cp:lastModifiedBy>
  <cp:revision>6</cp:revision>
  <dcterms:created xsi:type="dcterms:W3CDTF">2020-09-08T11:02:35Z</dcterms:created>
  <dcterms:modified xsi:type="dcterms:W3CDTF">2020-09-08T13:42:18Z</dcterms:modified>
</cp:coreProperties>
</file>