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22"/>
  </p:notesMasterIdLst>
  <p:sldIdLst>
    <p:sldId id="256" r:id="rId2"/>
    <p:sldId id="257" r:id="rId3"/>
    <p:sldId id="258" r:id="rId4"/>
    <p:sldId id="296" r:id="rId5"/>
    <p:sldId id="279" r:id="rId6"/>
    <p:sldId id="297" r:id="rId7"/>
    <p:sldId id="300" r:id="rId8"/>
    <p:sldId id="301" r:id="rId9"/>
    <p:sldId id="298" r:id="rId10"/>
    <p:sldId id="299" r:id="rId11"/>
    <p:sldId id="302" r:id="rId12"/>
    <p:sldId id="303" r:id="rId13"/>
    <p:sldId id="304" r:id="rId14"/>
    <p:sldId id="305" r:id="rId15"/>
    <p:sldId id="306" r:id="rId16"/>
    <p:sldId id="307" r:id="rId17"/>
    <p:sldId id="308" r:id="rId18"/>
    <p:sldId id="309" r:id="rId19"/>
    <p:sldId id="310" r:id="rId20"/>
    <p:sldId id="259" r:id="rId21"/>
  </p:sldIdLst>
  <p:sldSz cx="9144000" cy="5143500" type="screen16x9"/>
  <p:notesSz cx="6858000" cy="9144000"/>
  <p:embeddedFontLst>
    <p:embeddedFont>
      <p:font typeface="Comic Sans MS" panose="030F0702030302020204" pitchFamily="66" charset="0"/>
      <p:regular r:id="rId23"/>
      <p:bold r:id="rId24"/>
      <p:italic r:id="rId25"/>
      <p:boldItalic r:id="rId26"/>
    </p:embeddedFont>
    <p:embeddedFont>
      <p:font typeface="Dosis" pitchFamily="2" charset="0"/>
      <p:regular r:id="rId27"/>
      <p:bold r:id="rId28"/>
    </p:embeddedFont>
    <p:embeddedFont>
      <p:font typeface="Sniglet" panose="020B0604020202020204" charset="0"/>
      <p:regular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A78245-F04A-4819-98CB-A0784EEE9882}">
  <a:tblStyle styleId="{0FA78245-F04A-4819-98CB-A0784EEE9882}"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0B4C3CC-C3A9-4D13-B8F7-F7B8FBA7BB3D}"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894" y="7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dirty="0"/>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omic Sans MS" panose="030F0702030302020204" pitchFamily="66" charset="0"/>
        <a:ea typeface="Comic Sans MS" panose="030F0702030302020204" pitchFamily="66"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87342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27132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520939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90194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62076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5825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99608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92102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39767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23163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6"/>
        <p:cNvGrpSpPr/>
        <p:nvPr/>
      </p:nvGrpSpPr>
      <p:grpSpPr>
        <a:xfrm>
          <a:off x="0" y="0"/>
          <a:ext cx="0" cy="0"/>
          <a:chOff x="0" y="0"/>
          <a:chExt cx="0" cy="0"/>
        </a:xfrm>
      </p:grpSpPr>
      <p:sp>
        <p:nvSpPr>
          <p:cNvPr id="527" name="Google Shape;527;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8" name="Google Shape;528;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5" name="Google Shape;545;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Google Shape;536;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7" name="Google Shape;537;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Google Shape;536;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7" name="Google Shape;537;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07850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045692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16657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27508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08214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61"/>
        <p:cNvGrpSpPr/>
        <p:nvPr/>
      </p:nvGrpSpPr>
      <p:grpSpPr>
        <a:xfrm>
          <a:off x="0" y="0"/>
          <a:ext cx="0" cy="0"/>
          <a:chOff x="0" y="0"/>
          <a:chExt cx="0" cy="0"/>
        </a:xfrm>
      </p:grpSpPr>
      <p:sp>
        <p:nvSpPr>
          <p:cNvPr id="162" name="Google Shape;162;p2"/>
          <p:cNvSpPr txBox="1">
            <a:spLocks noGrp="1"/>
          </p:cNvSpPr>
          <p:nvPr>
            <p:ph type="ctrTitle"/>
          </p:nvPr>
        </p:nvSpPr>
        <p:spPr>
          <a:xfrm>
            <a:off x="2305100" y="1161050"/>
            <a:ext cx="6153000" cy="1159800"/>
          </a:xfrm>
          <a:prstGeom prst="rect">
            <a:avLst/>
          </a:prstGeom>
        </p:spPr>
        <p:txBody>
          <a:bodyPr spcFirstLastPara="1" wrap="square" lIns="91425" tIns="91425" rIns="91425" bIns="91425" anchor="ctr" anchorCtr="0">
            <a:noAutofit/>
          </a:bodyPr>
          <a:lstStyle>
            <a:lvl1pPr lvl="0" algn="r">
              <a:spcBef>
                <a:spcPts val="0"/>
              </a:spcBef>
              <a:spcAft>
                <a:spcPts val="0"/>
              </a:spcAft>
              <a:buClr>
                <a:schemeClr val="dk2"/>
              </a:buClr>
              <a:buSzPts val="4800"/>
              <a:buNone/>
              <a:defRPr sz="4800" b="0">
                <a:solidFill>
                  <a:schemeClr val="dk2"/>
                </a:solidFill>
              </a:defRPr>
            </a:lvl1pPr>
            <a:lvl2pPr lvl="1" algn="r">
              <a:spcBef>
                <a:spcPts val="0"/>
              </a:spcBef>
              <a:spcAft>
                <a:spcPts val="0"/>
              </a:spcAft>
              <a:buClr>
                <a:schemeClr val="dk2"/>
              </a:buClr>
              <a:buSzPts val="4800"/>
              <a:buNone/>
              <a:defRPr sz="4800" b="0">
                <a:solidFill>
                  <a:schemeClr val="dk2"/>
                </a:solidFill>
              </a:defRPr>
            </a:lvl2pPr>
            <a:lvl3pPr lvl="2" algn="r">
              <a:spcBef>
                <a:spcPts val="0"/>
              </a:spcBef>
              <a:spcAft>
                <a:spcPts val="0"/>
              </a:spcAft>
              <a:buClr>
                <a:schemeClr val="dk2"/>
              </a:buClr>
              <a:buSzPts val="4800"/>
              <a:buNone/>
              <a:defRPr sz="4800" b="0">
                <a:solidFill>
                  <a:schemeClr val="dk2"/>
                </a:solidFill>
              </a:defRPr>
            </a:lvl3pPr>
            <a:lvl4pPr lvl="3" algn="r">
              <a:spcBef>
                <a:spcPts val="0"/>
              </a:spcBef>
              <a:spcAft>
                <a:spcPts val="0"/>
              </a:spcAft>
              <a:buClr>
                <a:schemeClr val="dk2"/>
              </a:buClr>
              <a:buSzPts val="4800"/>
              <a:buNone/>
              <a:defRPr sz="4800" b="0">
                <a:solidFill>
                  <a:schemeClr val="dk2"/>
                </a:solidFill>
              </a:defRPr>
            </a:lvl4pPr>
            <a:lvl5pPr lvl="4" algn="r">
              <a:spcBef>
                <a:spcPts val="0"/>
              </a:spcBef>
              <a:spcAft>
                <a:spcPts val="0"/>
              </a:spcAft>
              <a:buClr>
                <a:schemeClr val="dk2"/>
              </a:buClr>
              <a:buSzPts val="4800"/>
              <a:buNone/>
              <a:defRPr sz="4800" b="0">
                <a:solidFill>
                  <a:schemeClr val="dk2"/>
                </a:solidFill>
              </a:defRPr>
            </a:lvl5pPr>
            <a:lvl6pPr lvl="5" algn="r">
              <a:spcBef>
                <a:spcPts val="0"/>
              </a:spcBef>
              <a:spcAft>
                <a:spcPts val="0"/>
              </a:spcAft>
              <a:buClr>
                <a:schemeClr val="dk2"/>
              </a:buClr>
              <a:buSzPts val="4800"/>
              <a:buNone/>
              <a:defRPr sz="4800" b="0">
                <a:solidFill>
                  <a:schemeClr val="dk2"/>
                </a:solidFill>
              </a:defRPr>
            </a:lvl6pPr>
            <a:lvl7pPr lvl="6" algn="r">
              <a:spcBef>
                <a:spcPts val="0"/>
              </a:spcBef>
              <a:spcAft>
                <a:spcPts val="0"/>
              </a:spcAft>
              <a:buClr>
                <a:schemeClr val="dk2"/>
              </a:buClr>
              <a:buSzPts val="4800"/>
              <a:buNone/>
              <a:defRPr sz="4800" b="0">
                <a:solidFill>
                  <a:schemeClr val="dk2"/>
                </a:solidFill>
              </a:defRPr>
            </a:lvl7pPr>
            <a:lvl8pPr lvl="7" algn="r">
              <a:spcBef>
                <a:spcPts val="0"/>
              </a:spcBef>
              <a:spcAft>
                <a:spcPts val="0"/>
              </a:spcAft>
              <a:buClr>
                <a:schemeClr val="dk2"/>
              </a:buClr>
              <a:buSzPts val="4800"/>
              <a:buNone/>
              <a:defRPr sz="4800" b="0">
                <a:solidFill>
                  <a:schemeClr val="dk2"/>
                </a:solidFill>
              </a:defRPr>
            </a:lvl8pPr>
            <a:lvl9pPr lvl="8" algn="r">
              <a:spcBef>
                <a:spcPts val="0"/>
              </a:spcBef>
              <a:spcAft>
                <a:spcPts val="0"/>
              </a:spcAft>
              <a:buClr>
                <a:schemeClr val="dk2"/>
              </a:buClr>
              <a:buSzPts val="4800"/>
              <a:buNone/>
              <a:defRPr sz="4800" b="0">
                <a:solidFill>
                  <a:schemeClr val="dk2"/>
                </a:solidFill>
              </a:defRPr>
            </a:lvl9pPr>
          </a:lstStyle>
          <a:p>
            <a:endParaRPr/>
          </a:p>
        </p:txBody>
      </p:sp>
      <p:sp>
        <p:nvSpPr>
          <p:cNvPr id="163" name="Google Shape;163;p2"/>
          <p:cNvSpPr/>
          <p:nvPr/>
        </p:nvSpPr>
        <p:spPr>
          <a:xfrm>
            <a:off x="723692" y="4220091"/>
            <a:ext cx="794875" cy="985737"/>
          </a:xfrm>
          <a:custGeom>
            <a:avLst/>
            <a:gdLst/>
            <a:ahLst/>
            <a:cxnLst/>
            <a:rect l="l" t="t" r="r" b="b"/>
            <a:pathLst>
              <a:path w="15884" h="19698" extrusionOk="0">
                <a:moveTo>
                  <a:pt x="9355" y="4108"/>
                </a:moveTo>
                <a:lnTo>
                  <a:pt x="9465" y="4145"/>
                </a:lnTo>
                <a:lnTo>
                  <a:pt x="9538" y="4182"/>
                </a:lnTo>
                <a:lnTo>
                  <a:pt x="9648" y="4328"/>
                </a:lnTo>
                <a:lnTo>
                  <a:pt x="9721" y="4549"/>
                </a:lnTo>
                <a:lnTo>
                  <a:pt x="9721" y="4769"/>
                </a:lnTo>
                <a:lnTo>
                  <a:pt x="9721" y="4842"/>
                </a:lnTo>
                <a:lnTo>
                  <a:pt x="9685" y="4879"/>
                </a:lnTo>
                <a:lnTo>
                  <a:pt x="9575" y="4952"/>
                </a:lnTo>
                <a:lnTo>
                  <a:pt x="9391" y="4952"/>
                </a:lnTo>
                <a:lnTo>
                  <a:pt x="9355" y="4915"/>
                </a:lnTo>
                <a:lnTo>
                  <a:pt x="9281" y="4842"/>
                </a:lnTo>
                <a:lnTo>
                  <a:pt x="9208" y="4695"/>
                </a:lnTo>
                <a:lnTo>
                  <a:pt x="9171" y="4549"/>
                </a:lnTo>
                <a:lnTo>
                  <a:pt x="9171" y="4438"/>
                </a:lnTo>
                <a:lnTo>
                  <a:pt x="9171" y="4328"/>
                </a:lnTo>
                <a:lnTo>
                  <a:pt x="9245" y="4108"/>
                </a:lnTo>
                <a:close/>
                <a:moveTo>
                  <a:pt x="9355" y="3705"/>
                </a:moveTo>
                <a:lnTo>
                  <a:pt x="9245" y="3742"/>
                </a:lnTo>
                <a:lnTo>
                  <a:pt x="9135" y="3778"/>
                </a:lnTo>
                <a:lnTo>
                  <a:pt x="9025" y="3852"/>
                </a:lnTo>
                <a:lnTo>
                  <a:pt x="8988" y="3925"/>
                </a:lnTo>
                <a:lnTo>
                  <a:pt x="8914" y="3998"/>
                </a:lnTo>
                <a:lnTo>
                  <a:pt x="8841" y="4218"/>
                </a:lnTo>
                <a:lnTo>
                  <a:pt x="8804" y="4475"/>
                </a:lnTo>
                <a:lnTo>
                  <a:pt x="8804" y="4659"/>
                </a:lnTo>
                <a:lnTo>
                  <a:pt x="8841" y="4805"/>
                </a:lnTo>
                <a:lnTo>
                  <a:pt x="8878" y="4952"/>
                </a:lnTo>
                <a:lnTo>
                  <a:pt x="8988" y="5099"/>
                </a:lnTo>
                <a:lnTo>
                  <a:pt x="9098" y="5209"/>
                </a:lnTo>
                <a:lnTo>
                  <a:pt x="9245" y="5282"/>
                </a:lnTo>
                <a:lnTo>
                  <a:pt x="9391" y="5355"/>
                </a:lnTo>
                <a:lnTo>
                  <a:pt x="9538" y="5355"/>
                </a:lnTo>
                <a:lnTo>
                  <a:pt x="9721" y="5319"/>
                </a:lnTo>
                <a:lnTo>
                  <a:pt x="9868" y="5245"/>
                </a:lnTo>
                <a:lnTo>
                  <a:pt x="10015" y="5135"/>
                </a:lnTo>
                <a:lnTo>
                  <a:pt x="10088" y="4989"/>
                </a:lnTo>
                <a:lnTo>
                  <a:pt x="10125" y="4805"/>
                </a:lnTo>
                <a:lnTo>
                  <a:pt x="10125" y="4659"/>
                </a:lnTo>
                <a:lnTo>
                  <a:pt x="10088" y="4475"/>
                </a:lnTo>
                <a:lnTo>
                  <a:pt x="10052" y="4292"/>
                </a:lnTo>
                <a:lnTo>
                  <a:pt x="9978" y="4145"/>
                </a:lnTo>
                <a:lnTo>
                  <a:pt x="9905" y="3998"/>
                </a:lnTo>
                <a:lnTo>
                  <a:pt x="9795" y="3888"/>
                </a:lnTo>
                <a:lnTo>
                  <a:pt x="9648" y="3778"/>
                </a:lnTo>
                <a:lnTo>
                  <a:pt x="9501" y="3742"/>
                </a:lnTo>
                <a:lnTo>
                  <a:pt x="9355" y="3705"/>
                </a:lnTo>
                <a:close/>
                <a:moveTo>
                  <a:pt x="11262" y="6676"/>
                </a:moveTo>
                <a:lnTo>
                  <a:pt x="11262" y="6786"/>
                </a:lnTo>
                <a:lnTo>
                  <a:pt x="11225" y="6859"/>
                </a:lnTo>
                <a:lnTo>
                  <a:pt x="11152" y="6933"/>
                </a:lnTo>
                <a:lnTo>
                  <a:pt x="11042" y="7006"/>
                </a:lnTo>
                <a:lnTo>
                  <a:pt x="10785" y="7116"/>
                </a:lnTo>
                <a:lnTo>
                  <a:pt x="10602" y="7190"/>
                </a:lnTo>
                <a:lnTo>
                  <a:pt x="9795" y="7556"/>
                </a:lnTo>
                <a:lnTo>
                  <a:pt x="9721" y="7263"/>
                </a:lnTo>
                <a:lnTo>
                  <a:pt x="10639" y="6823"/>
                </a:lnTo>
                <a:lnTo>
                  <a:pt x="11079" y="6676"/>
                </a:lnTo>
                <a:close/>
                <a:moveTo>
                  <a:pt x="11115" y="6273"/>
                </a:moveTo>
                <a:lnTo>
                  <a:pt x="10859" y="6346"/>
                </a:lnTo>
                <a:lnTo>
                  <a:pt x="10052" y="6639"/>
                </a:lnTo>
                <a:lnTo>
                  <a:pt x="9648" y="6823"/>
                </a:lnTo>
                <a:lnTo>
                  <a:pt x="9281" y="7006"/>
                </a:lnTo>
                <a:lnTo>
                  <a:pt x="9208" y="7080"/>
                </a:lnTo>
                <a:lnTo>
                  <a:pt x="9208" y="7116"/>
                </a:lnTo>
                <a:lnTo>
                  <a:pt x="9208" y="7190"/>
                </a:lnTo>
                <a:lnTo>
                  <a:pt x="9208" y="7263"/>
                </a:lnTo>
                <a:lnTo>
                  <a:pt x="9318" y="7336"/>
                </a:lnTo>
                <a:lnTo>
                  <a:pt x="9465" y="7336"/>
                </a:lnTo>
                <a:lnTo>
                  <a:pt x="9465" y="7593"/>
                </a:lnTo>
                <a:lnTo>
                  <a:pt x="9538" y="7813"/>
                </a:lnTo>
                <a:lnTo>
                  <a:pt x="9575" y="7887"/>
                </a:lnTo>
                <a:lnTo>
                  <a:pt x="9648" y="7923"/>
                </a:lnTo>
                <a:lnTo>
                  <a:pt x="9758" y="7923"/>
                </a:lnTo>
                <a:lnTo>
                  <a:pt x="10492" y="7630"/>
                </a:lnTo>
                <a:lnTo>
                  <a:pt x="10859" y="7483"/>
                </a:lnTo>
                <a:lnTo>
                  <a:pt x="11225" y="7336"/>
                </a:lnTo>
                <a:lnTo>
                  <a:pt x="11409" y="7190"/>
                </a:lnTo>
                <a:lnTo>
                  <a:pt x="11556" y="7006"/>
                </a:lnTo>
                <a:lnTo>
                  <a:pt x="11629" y="6896"/>
                </a:lnTo>
                <a:lnTo>
                  <a:pt x="11629" y="6786"/>
                </a:lnTo>
                <a:lnTo>
                  <a:pt x="11629" y="6676"/>
                </a:lnTo>
                <a:lnTo>
                  <a:pt x="11592" y="6566"/>
                </a:lnTo>
                <a:lnTo>
                  <a:pt x="11556" y="6419"/>
                </a:lnTo>
                <a:lnTo>
                  <a:pt x="11482" y="6346"/>
                </a:lnTo>
                <a:lnTo>
                  <a:pt x="11372" y="6273"/>
                </a:lnTo>
                <a:close/>
                <a:moveTo>
                  <a:pt x="10198" y="2861"/>
                </a:moveTo>
                <a:lnTo>
                  <a:pt x="10235" y="3228"/>
                </a:lnTo>
                <a:lnTo>
                  <a:pt x="10345" y="3595"/>
                </a:lnTo>
                <a:lnTo>
                  <a:pt x="10565" y="4292"/>
                </a:lnTo>
                <a:lnTo>
                  <a:pt x="10822" y="5062"/>
                </a:lnTo>
                <a:lnTo>
                  <a:pt x="10895" y="5282"/>
                </a:lnTo>
                <a:lnTo>
                  <a:pt x="9025" y="6052"/>
                </a:lnTo>
                <a:lnTo>
                  <a:pt x="7154" y="6786"/>
                </a:lnTo>
                <a:lnTo>
                  <a:pt x="5173" y="7593"/>
                </a:lnTo>
                <a:lnTo>
                  <a:pt x="4146" y="7997"/>
                </a:lnTo>
                <a:lnTo>
                  <a:pt x="3816" y="8143"/>
                </a:lnTo>
                <a:lnTo>
                  <a:pt x="3486" y="8290"/>
                </a:lnTo>
                <a:lnTo>
                  <a:pt x="3266" y="7887"/>
                </a:lnTo>
                <a:lnTo>
                  <a:pt x="3045" y="7446"/>
                </a:lnTo>
                <a:lnTo>
                  <a:pt x="2679" y="6566"/>
                </a:lnTo>
                <a:lnTo>
                  <a:pt x="2532" y="6162"/>
                </a:lnTo>
                <a:lnTo>
                  <a:pt x="2385" y="5869"/>
                </a:lnTo>
                <a:lnTo>
                  <a:pt x="2238" y="5612"/>
                </a:lnTo>
                <a:lnTo>
                  <a:pt x="2715" y="5539"/>
                </a:lnTo>
                <a:lnTo>
                  <a:pt x="3192" y="5429"/>
                </a:lnTo>
                <a:lnTo>
                  <a:pt x="3669" y="5282"/>
                </a:lnTo>
                <a:lnTo>
                  <a:pt x="4146" y="5099"/>
                </a:lnTo>
                <a:lnTo>
                  <a:pt x="5210" y="4659"/>
                </a:lnTo>
                <a:lnTo>
                  <a:pt x="6273" y="4218"/>
                </a:lnTo>
                <a:lnTo>
                  <a:pt x="6824" y="4035"/>
                </a:lnTo>
                <a:lnTo>
                  <a:pt x="7374" y="3852"/>
                </a:lnTo>
                <a:lnTo>
                  <a:pt x="8474" y="3558"/>
                </a:lnTo>
                <a:lnTo>
                  <a:pt x="9025" y="3411"/>
                </a:lnTo>
                <a:lnTo>
                  <a:pt x="9538" y="3191"/>
                </a:lnTo>
                <a:lnTo>
                  <a:pt x="9868" y="3081"/>
                </a:lnTo>
                <a:lnTo>
                  <a:pt x="10015" y="2971"/>
                </a:lnTo>
                <a:lnTo>
                  <a:pt x="10198" y="2861"/>
                </a:lnTo>
                <a:close/>
                <a:moveTo>
                  <a:pt x="8658" y="7740"/>
                </a:moveTo>
                <a:lnTo>
                  <a:pt x="8694" y="7923"/>
                </a:lnTo>
                <a:lnTo>
                  <a:pt x="8071" y="8253"/>
                </a:lnTo>
                <a:lnTo>
                  <a:pt x="7704" y="8437"/>
                </a:lnTo>
                <a:lnTo>
                  <a:pt x="7594" y="8437"/>
                </a:lnTo>
                <a:lnTo>
                  <a:pt x="7557" y="8363"/>
                </a:lnTo>
                <a:lnTo>
                  <a:pt x="7557" y="8180"/>
                </a:lnTo>
                <a:lnTo>
                  <a:pt x="8658" y="7740"/>
                </a:lnTo>
                <a:close/>
                <a:moveTo>
                  <a:pt x="10198" y="2384"/>
                </a:moveTo>
                <a:lnTo>
                  <a:pt x="9978" y="2458"/>
                </a:lnTo>
                <a:lnTo>
                  <a:pt x="9795" y="2568"/>
                </a:lnTo>
                <a:lnTo>
                  <a:pt x="9391" y="2788"/>
                </a:lnTo>
                <a:lnTo>
                  <a:pt x="8841" y="2971"/>
                </a:lnTo>
                <a:lnTo>
                  <a:pt x="8328" y="3155"/>
                </a:lnTo>
                <a:lnTo>
                  <a:pt x="7264" y="3411"/>
                </a:lnTo>
                <a:lnTo>
                  <a:pt x="6750" y="3558"/>
                </a:lnTo>
                <a:lnTo>
                  <a:pt x="6237" y="3742"/>
                </a:lnTo>
                <a:lnTo>
                  <a:pt x="5210" y="4145"/>
                </a:lnTo>
                <a:lnTo>
                  <a:pt x="4219" y="4585"/>
                </a:lnTo>
                <a:lnTo>
                  <a:pt x="3669" y="4805"/>
                </a:lnTo>
                <a:lnTo>
                  <a:pt x="3119" y="4989"/>
                </a:lnTo>
                <a:lnTo>
                  <a:pt x="2018" y="5319"/>
                </a:lnTo>
                <a:lnTo>
                  <a:pt x="1945" y="5355"/>
                </a:lnTo>
                <a:lnTo>
                  <a:pt x="1908" y="5392"/>
                </a:lnTo>
                <a:lnTo>
                  <a:pt x="1908" y="5466"/>
                </a:lnTo>
                <a:lnTo>
                  <a:pt x="1945" y="5539"/>
                </a:lnTo>
                <a:lnTo>
                  <a:pt x="1982" y="5576"/>
                </a:lnTo>
                <a:lnTo>
                  <a:pt x="1945" y="5686"/>
                </a:lnTo>
                <a:lnTo>
                  <a:pt x="1945" y="5759"/>
                </a:lnTo>
                <a:lnTo>
                  <a:pt x="2018" y="5979"/>
                </a:lnTo>
                <a:lnTo>
                  <a:pt x="2165" y="6456"/>
                </a:lnTo>
                <a:lnTo>
                  <a:pt x="2385" y="6933"/>
                </a:lnTo>
                <a:lnTo>
                  <a:pt x="2752" y="7850"/>
                </a:lnTo>
                <a:lnTo>
                  <a:pt x="2972" y="8290"/>
                </a:lnTo>
                <a:lnTo>
                  <a:pt x="3192" y="8694"/>
                </a:lnTo>
                <a:lnTo>
                  <a:pt x="3266" y="8767"/>
                </a:lnTo>
                <a:lnTo>
                  <a:pt x="3302" y="8804"/>
                </a:lnTo>
                <a:lnTo>
                  <a:pt x="3412" y="8804"/>
                </a:lnTo>
                <a:lnTo>
                  <a:pt x="3522" y="8730"/>
                </a:lnTo>
                <a:lnTo>
                  <a:pt x="3596" y="8620"/>
                </a:lnTo>
                <a:lnTo>
                  <a:pt x="3999" y="8510"/>
                </a:lnTo>
                <a:lnTo>
                  <a:pt x="4403" y="8363"/>
                </a:lnTo>
                <a:lnTo>
                  <a:pt x="5173" y="8033"/>
                </a:lnTo>
                <a:lnTo>
                  <a:pt x="7300" y="7190"/>
                </a:lnTo>
                <a:lnTo>
                  <a:pt x="9281" y="6419"/>
                </a:lnTo>
                <a:lnTo>
                  <a:pt x="10235" y="6052"/>
                </a:lnTo>
                <a:lnTo>
                  <a:pt x="10712" y="5832"/>
                </a:lnTo>
                <a:lnTo>
                  <a:pt x="11152" y="5612"/>
                </a:lnTo>
                <a:lnTo>
                  <a:pt x="11262" y="5612"/>
                </a:lnTo>
                <a:lnTo>
                  <a:pt x="11335" y="5539"/>
                </a:lnTo>
                <a:lnTo>
                  <a:pt x="11372" y="5392"/>
                </a:lnTo>
                <a:lnTo>
                  <a:pt x="11372" y="5282"/>
                </a:lnTo>
                <a:lnTo>
                  <a:pt x="11299" y="5025"/>
                </a:lnTo>
                <a:lnTo>
                  <a:pt x="11042" y="4255"/>
                </a:lnTo>
                <a:lnTo>
                  <a:pt x="10785" y="3485"/>
                </a:lnTo>
                <a:lnTo>
                  <a:pt x="10639" y="3118"/>
                </a:lnTo>
                <a:lnTo>
                  <a:pt x="10455" y="2751"/>
                </a:lnTo>
                <a:lnTo>
                  <a:pt x="10418" y="2714"/>
                </a:lnTo>
                <a:lnTo>
                  <a:pt x="10345" y="2678"/>
                </a:lnTo>
                <a:lnTo>
                  <a:pt x="10382" y="2568"/>
                </a:lnTo>
                <a:lnTo>
                  <a:pt x="10382" y="2494"/>
                </a:lnTo>
                <a:lnTo>
                  <a:pt x="10308" y="2421"/>
                </a:lnTo>
                <a:lnTo>
                  <a:pt x="10198" y="2384"/>
                </a:lnTo>
                <a:close/>
                <a:moveTo>
                  <a:pt x="8694" y="7263"/>
                </a:moveTo>
                <a:lnTo>
                  <a:pt x="7337" y="7813"/>
                </a:lnTo>
                <a:lnTo>
                  <a:pt x="7264" y="7850"/>
                </a:lnTo>
                <a:lnTo>
                  <a:pt x="7227" y="7923"/>
                </a:lnTo>
                <a:lnTo>
                  <a:pt x="7190" y="7997"/>
                </a:lnTo>
                <a:lnTo>
                  <a:pt x="7227" y="8070"/>
                </a:lnTo>
                <a:lnTo>
                  <a:pt x="7190" y="8143"/>
                </a:lnTo>
                <a:lnTo>
                  <a:pt x="7154" y="8363"/>
                </a:lnTo>
                <a:lnTo>
                  <a:pt x="7190" y="8620"/>
                </a:lnTo>
                <a:lnTo>
                  <a:pt x="7227" y="8730"/>
                </a:lnTo>
                <a:lnTo>
                  <a:pt x="7300" y="8840"/>
                </a:lnTo>
                <a:lnTo>
                  <a:pt x="7411" y="8877"/>
                </a:lnTo>
                <a:lnTo>
                  <a:pt x="7557" y="8877"/>
                </a:lnTo>
                <a:lnTo>
                  <a:pt x="7704" y="8840"/>
                </a:lnTo>
                <a:lnTo>
                  <a:pt x="7887" y="8804"/>
                </a:lnTo>
                <a:lnTo>
                  <a:pt x="8218" y="8620"/>
                </a:lnTo>
                <a:lnTo>
                  <a:pt x="9061" y="8217"/>
                </a:lnTo>
                <a:lnTo>
                  <a:pt x="9098" y="8180"/>
                </a:lnTo>
                <a:lnTo>
                  <a:pt x="9171" y="8107"/>
                </a:lnTo>
                <a:lnTo>
                  <a:pt x="9171" y="8033"/>
                </a:lnTo>
                <a:lnTo>
                  <a:pt x="9171" y="7960"/>
                </a:lnTo>
                <a:lnTo>
                  <a:pt x="8951" y="7410"/>
                </a:lnTo>
                <a:lnTo>
                  <a:pt x="8914" y="7336"/>
                </a:lnTo>
                <a:lnTo>
                  <a:pt x="8841" y="7300"/>
                </a:lnTo>
                <a:lnTo>
                  <a:pt x="8768" y="7263"/>
                </a:lnTo>
                <a:close/>
                <a:moveTo>
                  <a:pt x="11702" y="8327"/>
                </a:moveTo>
                <a:lnTo>
                  <a:pt x="11886" y="8694"/>
                </a:lnTo>
                <a:lnTo>
                  <a:pt x="12106" y="9060"/>
                </a:lnTo>
                <a:lnTo>
                  <a:pt x="11702" y="9244"/>
                </a:lnTo>
                <a:lnTo>
                  <a:pt x="11335" y="9390"/>
                </a:lnTo>
                <a:lnTo>
                  <a:pt x="10932" y="9500"/>
                </a:lnTo>
                <a:lnTo>
                  <a:pt x="10528" y="9611"/>
                </a:lnTo>
                <a:lnTo>
                  <a:pt x="10382" y="9244"/>
                </a:lnTo>
                <a:lnTo>
                  <a:pt x="10198" y="8877"/>
                </a:lnTo>
                <a:lnTo>
                  <a:pt x="10162" y="8840"/>
                </a:lnTo>
                <a:lnTo>
                  <a:pt x="10565" y="8730"/>
                </a:lnTo>
                <a:lnTo>
                  <a:pt x="10932" y="8620"/>
                </a:lnTo>
                <a:lnTo>
                  <a:pt x="11702" y="8327"/>
                </a:lnTo>
                <a:close/>
                <a:moveTo>
                  <a:pt x="11776" y="7887"/>
                </a:moveTo>
                <a:lnTo>
                  <a:pt x="11299" y="8070"/>
                </a:lnTo>
                <a:lnTo>
                  <a:pt x="10822" y="8217"/>
                </a:lnTo>
                <a:lnTo>
                  <a:pt x="9868" y="8510"/>
                </a:lnTo>
                <a:lnTo>
                  <a:pt x="9832" y="8510"/>
                </a:lnTo>
                <a:lnTo>
                  <a:pt x="9795" y="8583"/>
                </a:lnTo>
                <a:lnTo>
                  <a:pt x="9758" y="8694"/>
                </a:lnTo>
                <a:lnTo>
                  <a:pt x="9832" y="8804"/>
                </a:lnTo>
                <a:lnTo>
                  <a:pt x="9868" y="8840"/>
                </a:lnTo>
                <a:lnTo>
                  <a:pt x="9942" y="8877"/>
                </a:lnTo>
                <a:lnTo>
                  <a:pt x="9905" y="8950"/>
                </a:lnTo>
                <a:lnTo>
                  <a:pt x="9905" y="9024"/>
                </a:lnTo>
                <a:lnTo>
                  <a:pt x="10088" y="9427"/>
                </a:lnTo>
                <a:lnTo>
                  <a:pt x="10198" y="9867"/>
                </a:lnTo>
                <a:lnTo>
                  <a:pt x="10235" y="9941"/>
                </a:lnTo>
                <a:lnTo>
                  <a:pt x="10272" y="9977"/>
                </a:lnTo>
                <a:lnTo>
                  <a:pt x="10308" y="10014"/>
                </a:lnTo>
                <a:lnTo>
                  <a:pt x="10382" y="10051"/>
                </a:lnTo>
                <a:lnTo>
                  <a:pt x="10932" y="9904"/>
                </a:lnTo>
                <a:lnTo>
                  <a:pt x="11446" y="9757"/>
                </a:lnTo>
                <a:lnTo>
                  <a:pt x="11959" y="9574"/>
                </a:lnTo>
                <a:lnTo>
                  <a:pt x="12436" y="9317"/>
                </a:lnTo>
                <a:lnTo>
                  <a:pt x="12509" y="9280"/>
                </a:lnTo>
                <a:lnTo>
                  <a:pt x="12583" y="9207"/>
                </a:lnTo>
                <a:lnTo>
                  <a:pt x="12583" y="9097"/>
                </a:lnTo>
                <a:lnTo>
                  <a:pt x="12546" y="9024"/>
                </a:lnTo>
                <a:lnTo>
                  <a:pt x="12253" y="8547"/>
                </a:lnTo>
                <a:lnTo>
                  <a:pt x="11996" y="7997"/>
                </a:lnTo>
                <a:lnTo>
                  <a:pt x="11959" y="7923"/>
                </a:lnTo>
                <a:lnTo>
                  <a:pt x="11922" y="7887"/>
                </a:lnTo>
                <a:close/>
                <a:moveTo>
                  <a:pt x="8914" y="9354"/>
                </a:moveTo>
                <a:lnTo>
                  <a:pt x="9061" y="9757"/>
                </a:lnTo>
                <a:lnTo>
                  <a:pt x="9281" y="10161"/>
                </a:lnTo>
                <a:lnTo>
                  <a:pt x="8658" y="10491"/>
                </a:lnTo>
                <a:lnTo>
                  <a:pt x="7961" y="10784"/>
                </a:lnTo>
                <a:lnTo>
                  <a:pt x="7814" y="10858"/>
                </a:lnTo>
                <a:lnTo>
                  <a:pt x="7741" y="10858"/>
                </a:lnTo>
                <a:lnTo>
                  <a:pt x="7704" y="10821"/>
                </a:lnTo>
                <a:lnTo>
                  <a:pt x="7631" y="10674"/>
                </a:lnTo>
                <a:lnTo>
                  <a:pt x="7594" y="10491"/>
                </a:lnTo>
                <a:lnTo>
                  <a:pt x="7521" y="10161"/>
                </a:lnTo>
                <a:lnTo>
                  <a:pt x="7374" y="9867"/>
                </a:lnTo>
                <a:lnTo>
                  <a:pt x="8914" y="9354"/>
                </a:lnTo>
                <a:close/>
                <a:moveTo>
                  <a:pt x="8951" y="8950"/>
                </a:moveTo>
                <a:lnTo>
                  <a:pt x="7154" y="9537"/>
                </a:lnTo>
                <a:lnTo>
                  <a:pt x="7117" y="9574"/>
                </a:lnTo>
                <a:lnTo>
                  <a:pt x="7080" y="9611"/>
                </a:lnTo>
                <a:lnTo>
                  <a:pt x="7044" y="9721"/>
                </a:lnTo>
                <a:lnTo>
                  <a:pt x="7080" y="9831"/>
                </a:lnTo>
                <a:lnTo>
                  <a:pt x="7190" y="9904"/>
                </a:lnTo>
                <a:lnTo>
                  <a:pt x="7190" y="10124"/>
                </a:lnTo>
                <a:lnTo>
                  <a:pt x="7227" y="10381"/>
                </a:lnTo>
                <a:lnTo>
                  <a:pt x="7374" y="10858"/>
                </a:lnTo>
                <a:lnTo>
                  <a:pt x="7411" y="11004"/>
                </a:lnTo>
                <a:lnTo>
                  <a:pt x="7521" y="11114"/>
                </a:lnTo>
                <a:lnTo>
                  <a:pt x="7631" y="11188"/>
                </a:lnTo>
                <a:lnTo>
                  <a:pt x="7777" y="11225"/>
                </a:lnTo>
                <a:lnTo>
                  <a:pt x="8034" y="11151"/>
                </a:lnTo>
                <a:lnTo>
                  <a:pt x="8291" y="11078"/>
                </a:lnTo>
                <a:lnTo>
                  <a:pt x="8768" y="10858"/>
                </a:lnTo>
                <a:lnTo>
                  <a:pt x="9245" y="10601"/>
                </a:lnTo>
                <a:lnTo>
                  <a:pt x="9685" y="10344"/>
                </a:lnTo>
                <a:lnTo>
                  <a:pt x="9721" y="10271"/>
                </a:lnTo>
                <a:lnTo>
                  <a:pt x="9758" y="10197"/>
                </a:lnTo>
                <a:lnTo>
                  <a:pt x="9758" y="10161"/>
                </a:lnTo>
                <a:lnTo>
                  <a:pt x="9721" y="10087"/>
                </a:lnTo>
                <a:lnTo>
                  <a:pt x="9538" y="9867"/>
                </a:lnTo>
                <a:lnTo>
                  <a:pt x="9391" y="9611"/>
                </a:lnTo>
                <a:lnTo>
                  <a:pt x="9281" y="9354"/>
                </a:lnTo>
                <a:lnTo>
                  <a:pt x="9208" y="9060"/>
                </a:lnTo>
                <a:lnTo>
                  <a:pt x="9171" y="8987"/>
                </a:lnTo>
                <a:lnTo>
                  <a:pt x="9098" y="8950"/>
                </a:lnTo>
                <a:close/>
                <a:moveTo>
                  <a:pt x="12473" y="10344"/>
                </a:moveTo>
                <a:lnTo>
                  <a:pt x="12619" y="10711"/>
                </a:lnTo>
                <a:lnTo>
                  <a:pt x="11959" y="11078"/>
                </a:lnTo>
                <a:lnTo>
                  <a:pt x="11299" y="11445"/>
                </a:lnTo>
                <a:lnTo>
                  <a:pt x="11152" y="10894"/>
                </a:lnTo>
                <a:lnTo>
                  <a:pt x="11189" y="10858"/>
                </a:lnTo>
                <a:lnTo>
                  <a:pt x="11189" y="10784"/>
                </a:lnTo>
                <a:lnTo>
                  <a:pt x="11482" y="10674"/>
                </a:lnTo>
                <a:lnTo>
                  <a:pt x="11776" y="10601"/>
                </a:lnTo>
                <a:lnTo>
                  <a:pt x="12473" y="10344"/>
                </a:lnTo>
                <a:close/>
                <a:moveTo>
                  <a:pt x="6273" y="10418"/>
                </a:moveTo>
                <a:lnTo>
                  <a:pt x="6347" y="10454"/>
                </a:lnTo>
                <a:lnTo>
                  <a:pt x="6420" y="10564"/>
                </a:lnTo>
                <a:lnTo>
                  <a:pt x="6567" y="10894"/>
                </a:lnTo>
                <a:lnTo>
                  <a:pt x="5797" y="11261"/>
                </a:lnTo>
                <a:lnTo>
                  <a:pt x="5100" y="11738"/>
                </a:lnTo>
                <a:lnTo>
                  <a:pt x="4953" y="11298"/>
                </a:lnTo>
                <a:lnTo>
                  <a:pt x="4843" y="11078"/>
                </a:lnTo>
                <a:lnTo>
                  <a:pt x="4733" y="10894"/>
                </a:lnTo>
                <a:lnTo>
                  <a:pt x="5613" y="10601"/>
                </a:lnTo>
                <a:lnTo>
                  <a:pt x="5943" y="10491"/>
                </a:lnTo>
                <a:lnTo>
                  <a:pt x="6237" y="10418"/>
                </a:lnTo>
                <a:close/>
                <a:moveTo>
                  <a:pt x="12583" y="9867"/>
                </a:moveTo>
                <a:lnTo>
                  <a:pt x="12509" y="9904"/>
                </a:lnTo>
                <a:lnTo>
                  <a:pt x="11519" y="10271"/>
                </a:lnTo>
                <a:lnTo>
                  <a:pt x="11115" y="10381"/>
                </a:lnTo>
                <a:lnTo>
                  <a:pt x="10932" y="10491"/>
                </a:lnTo>
                <a:lnTo>
                  <a:pt x="10859" y="10564"/>
                </a:lnTo>
                <a:lnTo>
                  <a:pt x="10785" y="10638"/>
                </a:lnTo>
                <a:lnTo>
                  <a:pt x="10785" y="10748"/>
                </a:lnTo>
                <a:lnTo>
                  <a:pt x="10822" y="10821"/>
                </a:lnTo>
                <a:lnTo>
                  <a:pt x="10859" y="10858"/>
                </a:lnTo>
                <a:lnTo>
                  <a:pt x="10859" y="10894"/>
                </a:lnTo>
                <a:lnTo>
                  <a:pt x="10895" y="11335"/>
                </a:lnTo>
                <a:lnTo>
                  <a:pt x="11005" y="11738"/>
                </a:lnTo>
                <a:lnTo>
                  <a:pt x="11005" y="11848"/>
                </a:lnTo>
                <a:lnTo>
                  <a:pt x="11079" y="11885"/>
                </a:lnTo>
                <a:lnTo>
                  <a:pt x="11152" y="11921"/>
                </a:lnTo>
                <a:lnTo>
                  <a:pt x="11225" y="11921"/>
                </a:lnTo>
                <a:lnTo>
                  <a:pt x="12142" y="11445"/>
                </a:lnTo>
                <a:lnTo>
                  <a:pt x="12986" y="10931"/>
                </a:lnTo>
                <a:lnTo>
                  <a:pt x="13060" y="10858"/>
                </a:lnTo>
                <a:lnTo>
                  <a:pt x="13096" y="10784"/>
                </a:lnTo>
                <a:lnTo>
                  <a:pt x="13096" y="10711"/>
                </a:lnTo>
                <a:lnTo>
                  <a:pt x="13060" y="10638"/>
                </a:lnTo>
                <a:lnTo>
                  <a:pt x="12876" y="10344"/>
                </a:lnTo>
                <a:lnTo>
                  <a:pt x="12766" y="10014"/>
                </a:lnTo>
                <a:lnTo>
                  <a:pt x="12729" y="9941"/>
                </a:lnTo>
                <a:lnTo>
                  <a:pt x="12656" y="9904"/>
                </a:lnTo>
                <a:lnTo>
                  <a:pt x="12583" y="9867"/>
                </a:lnTo>
                <a:close/>
                <a:moveTo>
                  <a:pt x="6200" y="9977"/>
                </a:moveTo>
                <a:lnTo>
                  <a:pt x="5980" y="10014"/>
                </a:lnTo>
                <a:lnTo>
                  <a:pt x="5760" y="10087"/>
                </a:lnTo>
                <a:lnTo>
                  <a:pt x="5356" y="10234"/>
                </a:lnTo>
                <a:lnTo>
                  <a:pt x="4843" y="10381"/>
                </a:lnTo>
                <a:lnTo>
                  <a:pt x="4329" y="10564"/>
                </a:lnTo>
                <a:lnTo>
                  <a:pt x="4293" y="10601"/>
                </a:lnTo>
                <a:lnTo>
                  <a:pt x="4256" y="10638"/>
                </a:lnTo>
                <a:lnTo>
                  <a:pt x="4219" y="10784"/>
                </a:lnTo>
                <a:lnTo>
                  <a:pt x="4256" y="10894"/>
                </a:lnTo>
                <a:lnTo>
                  <a:pt x="4293" y="10931"/>
                </a:lnTo>
                <a:lnTo>
                  <a:pt x="4366" y="10968"/>
                </a:lnTo>
                <a:lnTo>
                  <a:pt x="4513" y="11298"/>
                </a:lnTo>
                <a:lnTo>
                  <a:pt x="4659" y="11701"/>
                </a:lnTo>
                <a:lnTo>
                  <a:pt x="4769" y="12142"/>
                </a:lnTo>
                <a:lnTo>
                  <a:pt x="4843" y="12215"/>
                </a:lnTo>
                <a:lnTo>
                  <a:pt x="4916" y="12252"/>
                </a:lnTo>
                <a:lnTo>
                  <a:pt x="4990" y="12252"/>
                </a:lnTo>
                <a:lnTo>
                  <a:pt x="5100" y="12215"/>
                </a:lnTo>
                <a:lnTo>
                  <a:pt x="5540" y="11921"/>
                </a:lnTo>
                <a:lnTo>
                  <a:pt x="5980" y="11665"/>
                </a:lnTo>
                <a:lnTo>
                  <a:pt x="6420" y="11445"/>
                </a:lnTo>
                <a:lnTo>
                  <a:pt x="6934" y="11225"/>
                </a:lnTo>
                <a:lnTo>
                  <a:pt x="6970" y="11188"/>
                </a:lnTo>
                <a:lnTo>
                  <a:pt x="7044" y="11114"/>
                </a:lnTo>
                <a:lnTo>
                  <a:pt x="7044" y="11041"/>
                </a:lnTo>
                <a:lnTo>
                  <a:pt x="7044" y="10931"/>
                </a:lnTo>
                <a:lnTo>
                  <a:pt x="6897" y="10601"/>
                </a:lnTo>
                <a:lnTo>
                  <a:pt x="6750" y="10307"/>
                </a:lnTo>
                <a:lnTo>
                  <a:pt x="6677" y="10161"/>
                </a:lnTo>
                <a:lnTo>
                  <a:pt x="6530" y="10051"/>
                </a:lnTo>
                <a:lnTo>
                  <a:pt x="6383" y="10014"/>
                </a:lnTo>
                <a:lnTo>
                  <a:pt x="6200" y="9977"/>
                </a:lnTo>
                <a:close/>
                <a:moveTo>
                  <a:pt x="9832" y="11371"/>
                </a:moveTo>
                <a:lnTo>
                  <a:pt x="10125" y="11921"/>
                </a:lnTo>
                <a:lnTo>
                  <a:pt x="9721" y="12142"/>
                </a:lnTo>
                <a:lnTo>
                  <a:pt x="9318" y="12288"/>
                </a:lnTo>
                <a:lnTo>
                  <a:pt x="8914" y="12435"/>
                </a:lnTo>
                <a:lnTo>
                  <a:pt x="8511" y="12545"/>
                </a:lnTo>
                <a:lnTo>
                  <a:pt x="8328" y="12032"/>
                </a:lnTo>
                <a:lnTo>
                  <a:pt x="8694" y="11921"/>
                </a:lnTo>
                <a:lnTo>
                  <a:pt x="9098" y="11738"/>
                </a:lnTo>
                <a:lnTo>
                  <a:pt x="9832" y="11371"/>
                </a:lnTo>
                <a:close/>
                <a:moveTo>
                  <a:pt x="9868" y="10894"/>
                </a:moveTo>
                <a:lnTo>
                  <a:pt x="8951" y="11298"/>
                </a:lnTo>
                <a:lnTo>
                  <a:pt x="8474" y="11481"/>
                </a:lnTo>
                <a:lnTo>
                  <a:pt x="8071" y="11738"/>
                </a:lnTo>
                <a:lnTo>
                  <a:pt x="7997" y="11738"/>
                </a:lnTo>
                <a:lnTo>
                  <a:pt x="7924" y="11775"/>
                </a:lnTo>
                <a:lnTo>
                  <a:pt x="7887" y="11885"/>
                </a:lnTo>
                <a:lnTo>
                  <a:pt x="7887" y="11958"/>
                </a:lnTo>
                <a:lnTo>
                  <a:pt x="8034" y="12398"/>
                </a:lnTo>
                <a:lnTo>
                  <a:pt x="8181" y="12839"/>
                </a:lnTo>
                <a:lnTo>
                  <a:pt x="8254" y="12949"/>
                </a:lnTo>
                <a:lnTo>
                  <a:pt x="8328" y="12985"/>
                </a:lnTo>
                <a:lnTo>
                  <a:pt x="8364" y="12985"/>
                </a:lnTo>
                <a:lnTo>
                  <a:pt x="8951" y="12839"/>
                </a:lnTo>
                <a:lnTo>
                  <a:pt x="9465" y="12655"/>
                </a:lnTo>
                <a:lnTo>
                  <a:pt x="10015" y="12472"/>
                </a:lnTo>
                <a:lnTo>
                  <a:pt x="10528" y="12215"/>
                </a:lnTo>
                <a:lnTo>
                  <a:pt x="10565" y="12142"/>
                </a:lnTo>
                <a:lnTo>
                  <a:pt x="10602" y="12105"/>
                </a:lnTo>
                <a:lnTo>
                  <a:pt x="10602" y="12032"/>
                </a:lnTo>
                <a:lnTo>
                  <a:pt x="10602" y="11958"/>
                </a:lnTo>
                <a:lnTo>
                  <a:pt x="10125" y="11041"/>
                </a:lnTo>
                <a:lnTo>
                  <a:pt x="10088" y="10968"/>
                </a:lnTo>
                <a:lnTo>
                  <a:pt x="10015" y="10894"/>
                </a:lnTo>
                <a:close/>
                <a:moveTo>
                  <a:pt x="13133" y="12288"/>
                </a:moveTo>
                <a:lnTo>
                  <a:pt x="13243" y="12325"/>
                </a:lnTo>
                <a:lnTo>
                  <a:pt x="13353" y="12472"/>
                </a:lnTo>
                <a:lnTo>
                  <a:pt x="13610" y="12985"/>
                </a:lnTo>
                <a:lnTo>
                  <a:pt x="12839" y="13242"/>
                </a:lnTo>
                <a:lnTo>
                  <a:pt x="12106" y="13572"/>
                </a:lnTo>
                <a:lnTo>
                  <a:pt x="11996" y="13352"/>
                </a:lnTo>
                <a:lnTo>
                  <a:pt x="11886" y="13132"/>
                </a:lnTo>
                <a:lnTo>
                  <a:pt x="11739" y="12692"/>
                </a:lnTo>
                <a:lnTo>
                  <a:pt x="12032" y="12618"/>
                </a:lnTo>
                <a:lnTo>
                  <a:pt x="12289" y="12545"/>
                </a:lnTo>
                <a:lnTo>
                  <a:pt x="12839" y="12362"/>
                </a:lnTo>
                <a:lnTo>
                  <a:pt x="13023" y="12288"/>
                </a:lnTo>
                <a:close/>
                <a:moveTo>
                  <a:pt x="7044" y="12325"/>
                </a:moveTo>
                <a:lnTo>
                  <a:pt x="7337" y="13022"/>
                </a:lnTo>
                <a:lnTo>
                  <a:pt x="5833" y="13792"/>
                </a:lnTo>
                <a:lnTo>
                  <a:pt x="5613" y="13132"/>
                </a:lnTo>
                <a:lnTo>
                  <a:pt x="5943" y="12875"/>
                </a:lnTo>
                <a:lnTo>
                  <a:pt x="6273" y="12655"/>
                </a:lnTo>
                <a:lnTo>
                  <a:pt x="6677" y="12472"/>
                </a:lnTo>
                <a:lnTo>
                  <a:pt x="7044" y="12325"/>
                </a:lnTo>
                <a:close/>
                <a:moveTo>
                  <a:pt x="13060" y="11885"/>
                </a:moveTo>
                <a:lnTo>
                  <a:pt x="12839" y="11921"/>
                </a:lnTo>
                <a:lnTo>
                  <a:pt x="12473" y="12068"/>
                </a:lnTo>
                <a:lnTo>
                  <a:pt x="11922" y="12215"/>
                </a:lnTo>
                <a:lnTo>
                  <a:pt x="11666" y="12288"/>
                </a:lnTo>
                <a:lnTo>
                  <a:pt x="11446" y="12398"/>
                </a:lnTo>
                <a:lnTo>
                  <a:pt x="11372" y="12435"/>
                </a:lnTo>
                <a:lnTo>
                  <a:pt x="11372" y="12472"/>
                </a:lnTo>
                <a:lnTo>
                  <a:pt x="11372" y="12582"/>
                </a:lnTo>
                <a:lnTo>
                  <a:pt x="11446" y="12655"/>
                </a:lnTo>
                <a:lnTo>
                  <a:pt x="11519" y="12692"/>
                </a:lnTo>
                <a:lnTo>
                  <a:pt x="11482" y="12839"/>
                </a:lnTo>
                <a:lnTo>
                  <a:pt x="11482" y="13022"/>
                </a:lnTo>
                <a:lnTo>
                  <a:pt x="11519" y="13169"/>
                </a:lnTo>
                <a:lnTo>
                  <a:pt x="11556" y="13315"/>
                </a:lnTo>
                <a:lnTo>
                  <a:pt x="11702" y="13646"/>
                </a:lnTo>
                <a:lnTo>
                  <a:pt x="11886" y="13902"/>
                </a:lnTo>
                <a:lnTo>
                  <a:pt x="11996" y="13976"/>
                </a:lnTo>
                <a:lnTo>
                  <a:pt x="12106" y="13976"/>
                </a:lnTo>
                <a:lnTo>
                  <a:pt x="13023" y="13609"/>
                </a:lnTo>
                <a:lnTo>
                  <a:pt x="13940" y="13279"/>
                </a:lnTo>
                <a:lnTo>
                  <a:pt x="14013" y="13205"/>
                </a:lnTo>
                <a:lnTo>
                  <a:pt x="14050" y="13169"/>
                </a:lnTo>
                <a:lnTo>
                  <a:pt x="14087" y="13095"/>
                </a:lnTo>
                <a:lnTo>
                  <a:pt x="14050" y="13022"/>
                </a:lnTo>
                <a:lnTo>
                  <a:pt x="13646" y="12142"/>
                </a:lnTo>
                <a:lnTo>
                  <a:pt x="13573" y="12032"/>
                </a:lnTo>
                <a:lnTo>
                  <a:pt x="13463" y="11958"/>
                </a:lnTo>
                <a:lnTo>
                  <a:pt x="13353" y="11885"/>
                </a:lnTo>
                <a:close/>
                <a:moveTo>
                  <a:pt x="7190" y="11848"/>
                </a:moveTo>
                <a:lnTo>
                  <a:pt x="7117" y="11885"/>
                </a:lnTo>
                <a:lnTo>
                  <a:pt x="6640" y="12032"/>
                </a:lnTo>
                <a:lnTo>
                  <a:pt x="6163" y="12215"/>
                </a:lnTo>
                <a:lnTo>
                  <a:pt x="5723" y="12508"/>
                </a:lnTo>
                <a:lnTo>
                  <a:pt x="5320" y="12802"/>
                </a:lnTo>
                <a:lnTo>
                  <a:pt x="5246" y="12839"/>
                </a:lnTo>
                <a:lnTo>
                  <a:pt x="5210" y="12875"/>
                </a:lnTo>
                <a:lnTo>
                  <a:pt x="5173" y="12912"/>
                </a:lnTo>
                <a:lnTo>
                  <a:pt x="5173" y="12985"/>
                </a:lnTo>
                <a:lnTo>
                  <a:pt x="5246" y="13279"/>
                </a:lnTo>
                <a:lnTo>
                  <a:pt x="5320" y="13572"/>
                </a:lnTo>
                <a:lnTo>
                  <a:pt x="5540" y="14159"/>
                </a:lnTo>
                <a:lnTo>
                  <a:pt x="5576" y="14196"/>
                </a:lnTo>
                <a:lnTo>
                  <a:pt x="5650" y="14269"/>
                </a:lnTo>
                <a:lnTo>
                  <a:pt x="5797" y="14269"/>
                </a:lnTo>
                <a:lnTo>
                  <a:pt x="7667" y="13315"/>
                </a:lnTo>
                <a:lnTo>
                  <a:pt x="7741" y="13279"/>
                </a:lnTo>
                <a:lnTo>
                  <a:pt x="7777" y="13205"/>
                </a:lnTo>
                <a:lnTo>
                  <a:pt x="7814" y="13132"/>
                </a:lnTo>
                <a:lnTo>
                  <a:pt x="7777" y="13059"/>
                </a:lnTo>
                <a:lnTo>
                  <a:pt x="7374" y="11995"/>
                </a:lnTo>
                <a:lnTo>
                  <a:pt x="7337" y="11921"/>
                </a:lnTo>
                <a:lnTo>
                  <a:pt x="7264" y="11885"/>
                </a:lnTo>
                <a:lnTo>
                  <a:pt x="7190" y="11848"/>
                </a:lnTo>
                <a:close/>
                <a:moveTo>
                  <a:pt x="10528" y="13279"/>
                </a:moveTo>
                <a:lnTo>
                  <a:pt x="10895" y="13976"/>
                </a:lnTo>
                <a:lnTo>
                  <a:pt x="9318" y="14599"/>
                </a:lnTo>
                <a:lnTo>
                  <a:pt x="9025" y="13902"/>
                </a:lnTo>
                <a:lnTo>
                  <a:pt x="9098" y="13829"/>
                </a:lnTo>
                <a:lnTo>
                  <a:pt x="9098" y="13792"/>
                </a:lnTo>
                <a:lnTo>
                  <a:pt x="9135" y="13756"/>
                </a:lnTo>
                <a:lnTo>
                  <a:pt x="9465" y="13609"/>
                </a:lnTo>
                <a:lnTo>
                  <a:pt x="9758" y="13535"/>
                </a:lnTo>
                <a:lnTo>
                  <a:pt x="10528" y="13279"/>
                </a:lnTo>
                <a:close/>
                <a:moveTo>
                  <a:pt x="10639" y="12839"/>
                </a:moveTo>
                <a:lnTo>
                  <a:pt x="10565" y="12875"/>
                </a:lnTo>
                <a:lnTo>
                  <a:pt x="9501" y="13242"/>
                </a:lnTo>
                <a:lnTo>
                  <a:pt x="9061" y="13352"/>
                </a:lnTo>
                <a:lnTo>
                  <a:pt x="8878" y="13462"/>
                </a:lnTo>
                <a:lnTo>
                  <a:pt x="8768" y="13499"/>
                </a:lnTo>
                <a:lnTo>
                  <a:pt x="8731" y="13572"/>
                </a:lnTo>
                <a:lnTo>
                  <a:pt x="8658" y="13682"/>
                </a:lnTo>
                <a:lnTo>
                  <a:pt x="8694" y="13829"/>
                </a:lnTo>
                <a:lnTo>
                  <a:pt x="8731" y="13866"/>
                </a:lnTo>
                <a:lnTo>
                  <a:pt x="8731" y="13902"/>
                </a:lnTo>
                <a:lnTo>
                  <a:pt x="8768" y="14159"/>
                </a:lnTo>
                <a:lnTo>
                  <a:pt x="8841" y="14416"/>
                </a:lnTo>
                <a:lnTo>
                  <a:pt x="9025" y="14893"/>
                </a:lnTo>
                <a:lnTo>
                  <a:pt x="9098" y="14929"/>
                </a:lnTo>
                <a:lnTo>
                  <a:pt x="9135" y="14966"/>
                </a:lnTo>
                <a:lnTo>
                  <a:pt x="9208" y="15003"/>
                </a:lnTo>
                <a:lnTo>
                  <a:pt x="9281" y="15003"/>
                </a:lnTo>
                <a:lnTo>
                  <a:pt x="11225" y="14269"/>
                </a:lnTo>
                <a:lnTo>
                  <a:pt x="11262" y="14232"/>
                </a:lnTo>
                <a:lnTo>
                  <a:pt x="11299" y="14159"/>
                </a:lnTo>
                <a:lnTo>
                  <a:pt x="11335" y="14086"/>
                </a:lnTo>
                <a:lnTo>
                  <a:pt x="11335" y="14012"/>
                </a:lnTo>
                <a:lnTo>
                  <a:pt x="10822" y="12985"/>
                </a:lnTo>
                <a:lnTo>
                  <a:pt x="10785" y="12912"/>
                </a:lnTo>
                <a:lnTo>
                  <a:pt x="10712" y="12875"/>
                </a:lnTo>
                <a:lnTo>
                  <a:pt x="10639" y="12839"/>
                </a:lnTo>
                <a:close/>
                <a:moveTo>
                  <a:pt x="7997" y="14342"/>
                </a:moveTo>
                <a:lnTo>
                  <a:pt x="8107" y="14489"/>
                </a:lnTo>
                <a:lnTo>
                  <a:pt x="8144" y="14599"/>
                </a:lnTo>
                <a:lnTo>
                  <a:pt x="8107" y="14746"/>
                </a:lnTo>
                <a:lnTo>
                  <a:pt x="8034" y="14893"/>
                </a:lnTo>
                <a:lnTo>
                  <a:pt x="7924" y="15003"/>
                </a:lnTo>
                <a:lnTo>
                  <a:pt x="7814" y="15149"/>
                </a:lnTo>
                <a:lnTo>
                  <a:pt x="7557" y="15296"/>
                </a:lnTo>
                <a:lnTo>
                  <a:pt x="7044" y="15516"/>
                </a:lnTo>
                <a:lnTo>
                  <a:pt x="6787" y="15590"/>
                </a:lnTo>
                <a:lnTo>
                  <a:pt x="6567" y="15736"/>
                </a:lnTo>
                <a:lnTo>
                  <a:pt x="6310" y="15113"/>
                </a:lnTo>
                <a:lnTo>
                  <a:pt x="6383" y="15076"/>
                </a:lnTo>
                <a:lnTo>
                  <a:pt x="6457" y="14966"/>
                </a:lnTo>
                <a:lnTo>
                  <a:pt x="6457" y="14929"/>
                </a:lnTo>
                <a:lnTo>
                  <a:pt x="6530" y="15003"/>
                </a:lnTo>
                <a:lnTo>
                  <a:pt x="6604" y="14966"/>
                </a:lnTo>
                <a:lnTo>
                  <a:pt x="6787" y="14929"/>
                </a:lnTo>
                <a:lnTo>
                  <a:pt x="7227" y="14783"/>
                </a:lnTo>
                <a:lnTo>
                  <a:pt x="7631" y="14599"/>
                </a:lnTo>
                <a:lnTo>
                  <a:pt x="7997" y="14342"/>
                </a:lnTo>
                <a:close/>
                <a:moveTo>
                  <a:pt x="15150" y="15370"/>
                </a:moveTo>
                <a:lnTo>
                  <a:pt x="15150" y="15443"/>
                </a:lnTo>
                <a:lnTo>
                  <a:pt x="15224" y="15480"/>
                </a:lnTo>
                <a:lnTo>
                  <a:pt x="15260" y="15516"/>
                </a:lnTo>
                <a:lnTo>
                  <a:pt x="15150" y="15736"/>
                </a:lnTo>
                <a:lnTo>
                  <a:pt x="15004" y="15993"/>
                </a:lnTo>
                <a:lnTo>
                  <a:pt x="14857" y="15626"/>
                </a:lnTo>
                <a:lnTo>
                  <a:pt x="15150" y="15370"/>
                </a:lnTo>
                <a:close/>
                <a:moveTo>
                  <a:pt x="7997" y="13902"/>
                </a:moveTo>
                <a:lnTo>
                  <a:pt x="7887" y="13939"/>
                </a:lnTo>
                <a:lnTo>
                  <a:pt x="7631" y="14122"/>
                </a:lnTo>
                <a:lnTo>
                  <a:pt x="7337" y="14269"/>
                </a:lnTo>
                <a:lnTo>
                  <a:pt x="7044" y="14416"/>
                </a:lnTo>
                <a:lnTo>
                  <a:pt x="6750" y="14526"/>
                </a:lnTo>
                <a:lnTo>
                  <a:pt x="6347" y="14599"/>
                </a:lnTo>
                <a:lnTo>
                  <a:pt x="6163" y="14673"/>
                </a:lnTo>
                <a:lnTo>
                  <a:pt x="6090" y="14746"/>
                </a:lnTo>
                <a:lnTo>
                  <a:pt x="6017" y="14819"/>
                </a:lnTo>
                <a:lnTo>
                  <a:pt x="6017" y="14929"/>
                </a:lnTo>
                <a:lnTo>
                  <a:pt x="5943" y="15003"/>
                </a:lnTo>
                <a:lnTo>
                  <a:pt x="5943" y="15113"/>
                </a:lnTo>
                <a:lnTo>
                  <a:pt x="6127" y="15590"/>
                </a:lnTo>
                <a:lnTo>
                  <a:pt x="6273" y="16103"/>
                </a:lnTo>
                <a:lnTo>
                  <a:pt x="6347" y="16177"/>
                </a:lnTo>
                <a:lnTo>
                  <a:pt x="6420" y="16213"/>
                </a:lnTo>
                <a:lnTo>
                  <a:pt x="6493" y="16213"/>
                </a:lnTo>
                <a:lnTo>
                  <a:pt x="6567" y="16177"/>
                </a:lnTo>
                <a:lnTo>
                  <a:pt x="6787" y="16030"/>
                </a:lnTo>
                <a:lnTo>
                  <a:pt x="7007" y="15920"/>
                </a:lnTo>
                <a:lnTo>
                  <a:pt x="7484" y="15736"/>
                </a:lnTo>
                <a:lnTo>
                  <a:pt x="7704" y="15663"/>
                </a:lnTo>
                <a:lnTo>
                  <a:pt x="7924" y="15553"/>
                </a:lnTo>
                <a:lnTo>
                  <a:pt x="8144" y="15406"/>
                </a:lnTo>
                <a:lnTo>
                  <a:pt x="8328" y="15223"/>
                </a:lnTo>
                <a:lnTo>
                  <a:pt x="8438" y="15076"/>
                </a:lnTo>
                <a:lnTo>
                  <a:pt x="8511" y="14893"/>
                </a:lnTo>
                <a:lnTo>
                  <a:pt x="8511" y="14709"/>
                </a:lnTo>
                <a:lnTo>
                  <a:pt x="8511" y="14526"/>
                </a:lnTo>
                <a:lnTo>
                  <a:pt x="8474" y="14342"/>
                </a:lnTo>
                <a:lnTo>
                  <a:pt x="8364" y="14159"/>
                </a:lnTo>
                <a:lnTo>
                  <a:pt x="8254" y="14049"/>
                </a:lnTo>
                <a:lnTo>
                  <a:pt x="8071" y="13939"/>
                </a:lnTo>
                <a:lnTo>
                  <a:pt x="7997" y="13902"/>
                </a:lnTo>
                <a:close/>
                <a:moveTo>
                  <a:pt x="14710" y="15736"/>
                </a:moveTo>
                <a:lnTo>
                  <a:pt x="14747" y="15993"/>
                </a:lnTo>
                <a:lnTo>
                  <a:pt x="14820" y="16250"/>
                </a:lnTo>
                <a:lnTo>
                  <a:pt x="14490" y="16507"/>
                </a:lnTo>
                <a:lnTo>
                  <a:pt x="14417" y="16397"/>
                </a:lnTo>
                <a:lnTo>
                  <a:pt x="14307" y="15993"/>
                </a:lnTo>
                <a:lnTo>
                  <a:pt x="14380" y="15956"/>
                </a:lnTo>
                <a:lnTo>
                  <a:pt x="14710" y="15736"/>
                </a:lnTo>
                <a:close/>
                <a:moveTo>
                  <a:pt x="14123" y="16103"/>
                </a:moveTo>
                <a:lnTo>
                  <a:pt x="14160" y="16397"/>
                </a:lnTo>
                <a:lnTo>
                  <a:pt x="14233" y="16690"/>
                </a:lnTo>
                <a:lnTo>
                  <a:pt x="13830" y="16873"/>
                </a:lnTo>
                <a:lnTo>
                  <a:pt x="13720" y="16727"/>
                </a:lnTo>
                <a:lnTo>
                  <a:pt x="13500" y="16433"/>
                </a:lnTo>
                <a:lnTo>
                  <a:pt x="14123" y="16103"/>
                </a:lnTo>
                <a:close/>
                <a:moveTo>
                  <a:pt x="13426" y="16470"/>
                </a:moveTo>
                <a:lnTo>
                  <a:pt x="13500" y="16727"/>
                </a:lnTo>
                <a:lnTo>
                  <a:pt x="13536" y="16873"/>
                </a:lnTo>
                <a:lnTo>
                  <a:pt x="13573" y="16984"/>
                </a:lnTo>
                <a:lnTo>
                  <a:pt x="13096" y="17167"/>
                </a:lnTo>
                <a:lnTo>
                  <a:pt x="12986" y="17057"/>
                </a:lnTo>
                <a:lnTo>
                  <a:pt x="12876" y="16873"/>
                </a:lnTo>
                <a:lnTo>
                  <a:pt x="12839" y="16727"/>
                </a:lnTo>
                <a:lnTo>
                  <a:pt x="13426" y="16470"/>
                </a:lnTo>
                <a:close/>
                <a:moveTo>
                  <a:pt x="12583" y="16837"/>
                </a:moveTo>
                <a:lnTo>
                  <a:pt x="12656" y="17094"/>
                </a:lnTo>
                <a:lnTo>
                  <a:pt x="12803" y="17277"/>
                </a:lnTo>
                <a:lnTo>
                  <a:pt x="12399" y="17460"/>
                </a:lnTo>
                <a:lnTo>
                  <a:pt x="12326" y="17387"/>
                </a:lnTo>
                <a:lnTo>
                  <a:pt x="12253" y="17277"/>
                </a:lnTo>
                <a:lnTo>
                  <a:pt x="12216" y="17167"/>
                </a:lnTo>
                <a:lnTo>
                  <a:pt x="12216" y="17020"/>
                </a:lnTo>
                <a:lnTo>
                  <a:pt x="12583" y="16837"/>
                </a:lnTo>
                <a:close/>
                <a:moveTo>
                  <a:pt x="12032" y="17094"/>
                </a:moveTo>
                <a:lnTo>
                  <a:pt x="11996" y="17240"/>
                </a:lnTo>
                <a:lnTo>
                  <a:pt x="12032" y="17387"/>
                </a:lnTo>
                <a:lnTo>
                  <a:pt x="12106" y="17570"/>
                </a:lnTo>
                <a:lnTo>
                  <a:pt x="11812" y="17644"/>
                </a:lnTo>
                <a:lnTo>
                  <a:pt x="11776" y="17644"/>
                </a:lnTo>
                <a:lnTo>
                  <a:pt x="11739" y="17497"/>
                </a:lnTo>
                <a:lnTo>
                  <a:pt x="11666" y="17240"/>
                </a:lnTo>
                <a:lnTo>
                  <a:pt x="12032" y="17094"/>
                </a:lnTo>
                <a:close/>
                <a:moveTo>
                  <a:pt x="11446" y="17350"/>
                </a:moveTo>
                <a:lnTo>
                  <a:pt x="11482" y="17607"/>
                </a:lnTo>
                <a:lnTo>
                  <a:pt x="11519" y="17791"/>
                </a:lnTo>
                <a:lnTo>
                  <a:pt x="11189" y="17901"/>
                </a:lnTo>
                <a:lnTo>
                  <a:pt x="11115" y="17937"/>
                </a:lnTo>
                <a:lnTo>
                  <a:pt x="11115" y="17864"/>
                </a:lnTo>
                <a:lnTo>
                  <a:pt x="11115" y="17827"/>
                </a:lnTo>
                <a:lnTo>
                  <a:pt x="11115" y="17717"/>
                </a:lnTo>
                <a:lnTo>
                  <a:pt x="11005" y="17607"/>
                </a:lnTo>
                <a:lnTo>
                  <a:pt x="10969" y="17534"/>
                </a:lnTo>
                <a:lnTo>
                  <a:pt x="11446" y="17350"/>
                </a:lnTo>
                <a:close/>
                <a:moveTo>
                  <a:pt x="10639" y="17644"/>
                </a:moveTo>
                <a:lnTo>
                  <a:pt x="10749" y="17791"/>
                </a:lnTo>
                <a:lnTo>
                  <a:pt x="10859" y="17901"/>
                </a:lnTo>
                <a:lnTo>
                  <a:pt x="10932" y="17974"/>
                </a:lnTo>
                <a:lnTo>
                  <a:pt x="10969" y="17974"/>
                </a:lnTo>
                <a:lnTo>
                  <a:pt x="10455" y="18194"/>
                </a:lnTo>
                <a:lnTo>
                  <a:pt x="10418" y="18121"/>
                </a:lnTo>
                <a:lnTo>
                  <a:pt x="10345" y="18121"/>
                </a:lnTo>
                <a:lnTo>
                  <a:pt x="10235" y="18157"/>
                </a:lnTo>
                <a:lnTo>
                  <a:pt x="10162" y="17901"/>
                </a:lnTo>
                <a:lnTo>
                  <a:pt x="10125" y="17827"/>
                </a:lnTo>
                <a:lnTo>
                  <a:pt x="10639" y="17644"/>
                </a:lnTo>
                <a:close/>
                <a:moveTo>
                  <a:pt x="10272" y="440"/>
                </a:moveTo>
                <a:lnTo>
                  <a:pt x="10455" y="477"/>
                </a:lnTo>
                <a:lnTo>
                  <a:pt x="10565" y="550"/>
                </a:lnTo>
                <a:lnTo>
                  <a:pt x="10675" y="624"/>
                </a:lnTo>
                <a:lnTo>
                  <a:pt x="10785" y="734"/>
                </a:lnTo>
                <a:lnTo>
                  <a:pt x="10969" y="990"/>
                </a:lnTo>
                <a:lnTo>
                  <a:pt x="11005" y="1210"/>
                </a:lnTo>
                <a:lnTo>
                  <a:pt x="11042" y="1431"/>
                </a:lnTo>
                <a:lnTo>
                  <a:pt x="11335" y="2348"/>
                </a:lnTo>
                <a:lnTo>
                  <a:pt x="11886" y="3998"/>
                </a:lnTo>
                <a:lnTo>
                  <a:pt x="13060" y="7300"/>
                </a:lnTo>
                <a:lnTo>
                  <a:pt x="14233" y="10564"/>
                </a:lnTo>
                <a:lnTo>
                  <a:pt x="14857" y="12215"/>
                </a:lnTo>
                <a:lnTo>
                  <a:pt x="15187" y="13095"/>
                </a:lnTo>
                <a:lnTo>
                  <a:pt x="15407" y="13646"/>
                </a:lnTo>
                <a:lnTo>
                  <a:pt x="15334" y="13682"/>
                </a:lnTo>
                <a:lnTo>
                  <a:pt x="15297" y="13829"/>
                </a:lnTo>
                <a:lnTo>
                  <a:pt x="15297" y="13939"/>
                </a:lnTo>
                <a:lnTo>
                  <a:pt x="15260" y="14196"/>
                </a:lnTo>
                <a:lnTo>
                  <a:pt x="15224" y="14379"/>
                </a:lnTo>
                <a:lnTo>
                  <a:pt x="15187" y="14526"/>
                </a:lnTo>
                <a:lnTo>
                  <a:pt x="15004" y="14856"/>
                </a:lnTo>
                <a:lnTo>
                  <a:pt x="14747" y="15149"/>
                </a:lnTo>
                <a:lnTo>
                  <a:pt x="14453" y="15370"/>
                </a:lnTo>
                <a:lnTo>
                  <a:pt x="14123" y="15590"/>
                </a:lnTo>
                <a:lnTo>
                  <a:pt x="13793" y="15773"/>
                </a:lnTo>
                <a:lnTo>
                  <a:pt x="13060" y="16140"/>
                </a:lnTo>
                <a:lnTo>
                  <a:pt x="12326" y="16470"/>
                </a:lnTo>
                <a:lnTo>
                  <a:pt x="10859" y="17094"/>
                </a:lnTo>
                <a:lnTo>
                  <a:pt x="10015" y="17424"/>
                </a:lnTo>
                <a:lnTo>
                  <a:pt x="9978" y="17387"/>
                </a:lnTo>
                <a:lnTo>
                  <a:pt x="9942" y="17387"/>
                </a:lnTo>
                <a:lnTo>
                  <a:pt x="9905" y="17424"/>
                </a:lnTo>
                <a:lnTo>
                  <a:pt x="9905" y="17460"/>
                </a:lnTo>
                <a:lnTo>
                  <a:pt x="8841" y="17791"/>
                </a:lnTo>
                <a:lnTo>
                  <a:pt x="7777" y="18121"/>
                </a:lnTo>
                <a:lnTo>
                  <a:pt x="6970" y="18304"/>
                </a:lnTo>
                <a:lnTo>
                  <a:pt x="6163" y="18487"/>
                </a:lnTo>
                <a:lnTo>
                  <a:pt x="5797" y="18524"/>
                </a:lnTo>
                <a:lnTo>
                  <a:pt x="5613" y="18524"/>
                </a:lnTo>
                <a:lnTo>
                  <a:pt x="5430" y="18451"/>
                </a:lnTo>
                <a:lnTo>
                  <a:pt x="5283" y="18377"/>
                </a:lnTo>
                <a:lnTo>
                  <a:pt x="5173" y="18231"/>
                </a:lnTo>
                <a:lnTo>
                  <a:pt x="5063" y="18121"/>
                </a:lnTo>
                <a:lnTo>
                  <a:pt x="4953" y="17974"/>
                </a:lnTo>
                <a:lnTo>
                  <a:pt x="4879" y="17680"/>
                </a:lnTo>
                <a:lnTo>
                  <a:pt x="4769" y="17387"/>
                </a:lnTo>
                <a:lnTo>
                  <a:pt x="4476" y="16507"/>
                </a:lnTo>
                <a:lnTo>
                  <a:pt x="3926" y="14819"/>
                </a:lnTo>
                <a:lnTo>
                  <a:pt x="3376" y="13169"/>
                </a:lnTo>
                <a:lnTo>
                  <a:pt x="2752" y="11518"/>
                </a:lnTo>
                <a:lnTo>
                  <a:pt x="2165" y="9867"/>
                </a:lnTo>
                <a:lnTo>
                  <a:pt x="1505" y="8253"/>
                </a:lnTo>
                <a:lnTo>
                  <a:pt x="845" y="6603"/>
                </a:lnTo>
                <a:lnTo>
                  <a:pt x="588" y="6052"/>
                </a:lnTo>
                <a:lnTo>
                  <a:pt x="478" y="5796"/>
                </a:lnTo>
                <a:lnTo>
                  <a:pt x="331" y="5539"/>
                </a:lnTo>
                <a:lnTo>
                  <a:pt x="368" y="5502"/>
                </a:lnTo>
                <a:lnTo>
                  <a:pt x="404" y="5429"/>
                </a:lnTo>
                <a:lnTo>
                  <a:pt x="368" y="5209"/>
                </a:lnTo>
                <a:lnTo>
                  <a:pt x="404" y="5025"/>
                </a:lnTo>
                <a:lnTo>
                  <a:pt x="404" y="4879"/>
                </a:lnTo>
                <a:lnTo>
                  <a:pt x="478" y="4695"/>
                </a:lnTo>
                <a:lnTo>
                  <a:pt x="624" y="4402"/>
                </a:lnTo>
                <a:lnTo>
                  <a:pt x="845" y="4145"/>
                </a:lnTo>
                <a:lnTo>
                  <a:pt x="1101" y="3888"/>
                </a:lnTo>
                <a:lnTo>
                  <a:pt x="1395" y="3668"/>
                </a:lnTo>
                <a:lnTo>
                  <a:pt x="1725" y="3485"/>
                </a:lnTo>
                <a:lnTo>
                  <a:pt x="2018" y="3301"/>
                </a:lnTo>
                <a:lnTo>
                  <a:pt x="2789" y="2935"/>
                </a:lnTo>
                <a:lnTo>
                  <a:pt x="3596" y="2641"/>
                </a:lnTo>
                <a:lnTo>
                  <a:pt x="5210" y="2017"/>
                </a:lnTo>
                <a:lnTo>
                  <a:pt x="6787" y="1394"/>
                </a:lnTo>
                <a:lnTo>
                  <a:pt x="7557" y="1100"/>
                </a:lnTo>
                <a:lnTo>
                  <a:pt x="8364" y="807"/>
                </a:lnTo>
                <a:lnTo>
                  <a:pt x="9135" y="587"/>
                </a:lnTo>
                <a:lnTo>
                  <a:pt x="9538" y="514"/>
                </a:lnTo>
                <a:lnTo>
                  <a:pt x="9942" y="440"/>
                </a:lnTo>
                <a:close/>
                <a:moveTo>
                  <a:pt x="9868" y="17937"/>
                </a:moveTo>
                <a:lnTo>
                  <a:pt x="9868" y="17974"/>
                </a:lnTo>
                <a:lnTo>
                  <a:pt x="9905" y="18157"/>
                </a:lnTo>
                <a:lnTo>
                  <a:pt x="10015" y="18341"/>
                </a:lnTo>
                <a:lnTo>
                  <a:pt x="9575" y="18524"/>
                </a:lnTo>
                <a:lnTo>
                  <a:pt x="9575" y="18487"/>
                </a:lnTo>
                <a:lnTo>
                  <a:pt x="9538" y="18341"/>
                </a:lnTo>
                <a:lnTo>
                  <a:pt x="9465" y="18231"/>
                </a:lnTo>
                <a:lnTo>
                  <a:pt x="9391" y="18084"/>
                </a:lnTo>
                <a:lnTo>
                  <a:pt x="9868" y="17937"/>
                </a:lnTo>
                <a:close/>
                <a:moveTo>
                  <a:pt x="9098" y="18194"/>
                </a:moveTo>
                <a:lnTo>
                  <a:pt x="9171" y="18414"/>
                </a:lnTo>
                <a:lnTo>
                  <a:pt x="9245" y="18524"/>
                </a:lnTo>
                <a:lnTo>
                  <a:pt x="9318" y="18598"/>
                </a:lnTo>
                <a:lnTo>
                  <a:pt x="8841" y="18781"/>
                </a:lnTo>
                <a:lnTo>
                  <a:pt x="8768" y="18708"/>
                </a:lnTo>
                <a:lnTo>
                  <a:pt x="8694" y="18598"/>
                </a:lnTo>
                <a:lnTo>
                  <a:pt x="8621" y="18487"/>
                </a:lnTo>
                <a:lnTo>
                  <a:pt x="8584" y="18341"/>
                </a:lnTo>
                <a:lnTo>
                  <a:pt x="9098" y="18194"/>
                </a:lnTo>
                <a:close/>
                <a:moveTo>
                  <a:pt x="8254" y="18414"/>
                </a:moveTo>
                <a:lnTo>
                  <a:pt x="8291" y="18561"/>
                </a:lnTo>
                <a:lnTo>
                  <a:pt x="8364" y="18744"/>
                </a:lnTo>
                <a:lnTo>
                  <a:pt x="8511" y="18928"/>
                </a:lnTo>
                <a:lnTo>
                  <a:pt x="8181" y="19038"/>
                </a:lnTo>
                <a:lnTo>
                  <a:pt x="8144" y="18964"/>
                </a:lnTo>
                <a:lnTo>
                  <a:pt x="8107" y="18928"/>
                </a:lnTo>
                <a:lnTo>
                  <a:pt x="7997" y="18854"/>
                </a:lnTo>
                <a:lnTo>
                  <a:pt x="7961" y="18818"/>
                </a:lnTo>
                <a:lnTo>
                  <a:pt x="7851" y="18634"/>
                </a:lnTo>
                <a:lnTo>
                  <a:pt x="7851" y="18561"/>
                </a:lnTo>
                <a:lnTo>
                  <a:pt x="8254" y="18414"/>
                </a:lnTo>
                <a:close/>
                <a:moveTo>
                  <a:pt x="5246" y="18818"/>
                </a:moveTo>
                <a:lnTo>
                  <a:pt x="5430" y="18891"/>
                </a:lnTo>
                <a:lnTo>
                  <a:pt x="5650" y="18928"/>
                </a:lnTo>
                <a:lnTo>
                  <a:pt x="5870" y="18964"/>
                </a:lnTo>
                <a:lnTo>
                  <a:pt x="5943" y="19221"/>
                </a:lnTo>
                <a:lnTo>
                  <a:pt x="5760" y="19148"/>
                </a:lnTo>
                <a:lnTo>
                  <a:pt x="5576" y="19038"/>
                </a:lnTo>
                <a:lnTo>
                  <a:pt x="5393" y="18928"/>
                </a:lnTo>
                <a:lnTo>
                  <a:pt x="5246" y="18818"/>
                </a:lnTo>
                <a:close/>
                <a:moveTo>
                  <a:pt x="7557" y="18634"/>
                </a:moveTo>
                <a:lnTo>
                  <a:pt x="7557" y="18781"/>
                </a:lnTo>
                <a:lnTo>
                  <a:pt x="7631" y="18928"/>
                </a:lnTo>
                <a:lnTo>
                  <a:pt x="7704" y="19038"/>
                </a:lnTo>
                <a:lnTo>
                  <a:pt x="7777" y="19148"/>
                </a:lnTo>
                <a:lnTo>
                  <a:pt x="7704" y="19184"/>
                </a:lnTo>
                <a:lnTo>
                  <a:pt x="7227" y="19294"/>
                </a:lnTo>
                <a:lnTo>
                  <a:pt x="7154" y="19184"/>
                </a:lnTo>
                <a:lnTo>
                  <a:pt x="7080" y="19074"/>
                </a:lnTo>
                <a:lnTo>
                  <a:pt x="6970" y="18928"/>
                </a:lnTo>
                <a:lnTo>
                  <a:pt x="6897" y="18781"/>
                </a:lnTo>
                <a:lnTo>
                  <a:pt x="7117" y="18708"/>
                </a:lnTo>
                <a:lnTo>
                  <a:pt x="7557" y="18634"/>
                </a:lnTo>
                <a:close/>
                <a:moveTo>
                  <a:pt x="6604" y="18854"/>
                </a:moveTo>
                <a:lnTo>
                  <a:pt x="6677" y="19111"/>
                </a:lnTo>
                <a:lnTo>
                  <a:pt x="6750" y="19221"/>
                </a:lnTo>
                <a:lnTo>
                  <a:pt x="6824" y="19331"/>
                </a:lnTo>
                <a:lnTo>
                  <a:pt x="6493" y="19331"/>
                </a:lnTo>
                <a:lnTo>
                  <a:pt x="6493" y="19258"/>
                </a:lnTo>
                <a:lnTo>
                  <a:pt x="6493" y="19221"/>
                </a:lnTo>
                <a:lnTo>
                  <a:pt x="6420" y="19184"/>
                </a:lnTo>
                <a:lnTo>
                  <a:pt x="6383" y="19184"/>
                </a:lnTo>
                <a:lnTo>
                  <a:pt x="6310" y="19221"/>
                </a:lnTo>
                <a:lnTo>
                  <a:pt x="6273" y="19221"/>
                </a:lnTo>
                <a:lnTo>
                  <a:pt x="6200" y="19184"/>
                </a:lnTo>
                <a:lnTo>
                  <a:pt x="6163" y="19074"/>
                </a:lnTo>
                <a:lnTo>
                  <a:pt x="6127" y="18928"/>
                </a:lnTo>
                <a:lnTo>
                  <a:pt x="6604" y="18854"/>
                </a:lnTo>
                <a:close/>
                <a:moveTo>
                  <a:pt x="10125" y="0"/>
                </a:moveTo>
                <a:lnTo>
                  <a:pt x="9721" y="37"/>
                </a:lnTo>
                <a:lnTo>
                  <a:pt x="9318" y="110"/>
                </a:lnTo>
                <a:lnTo>
                  <a:pt x="8804" y="220"/>
                </a:lnTo>
                <a:lnTo>
                  <a:pt x="8291" y="403"/>
                </a:lnTo>
                <a:lnTo>
                  <a:pt x="7300" y="734"/>
                </a:lnTo>
                <a:lnTo>
                  <a:pt x="5320" y="1504"/>
                </a:lnTo>
                <a:lnTo>
                  <a:pt x="3376" y="2274"/>
                </a:lnTo>
                <a:lnTo>
                  <a:pt x="2422" y="2678"/>
                </a:lnTo>
                <a:lnTo>
                  <a:pt x="1945" y="2898"/>
                </a:lnTo>
                <a:lnTo>
                  <a:pt x="1505" y="3118"/>
                </a:lnTo>
                <a:lnTo>
                  <a:pt x="1248" y="3301"/>
                </a:lnTo>
                <a:lnTo>
                  <a:pt x="955" y="3485"/>
                </a:lnTo>
                <a:lnTo>
                  <a:pt x="698" y="3742"/>
                </a:lnTo>
                <a:lnTo>
                  <a:pt x="441" y="3998"/>
                </a:lnTo>
                <a:lnTo>
                  <a:pt x="221" y="4292"/>
                </a:lnTo>
                <a:lnTo>
                  <a:pt x="74" y="4622"/>
                </a:lnTo>
                <a:lnTo>
                  <a:pt x="38" y="4769"/>
                </a:lnTo>
                <a:lnTo>
                  <a:pt x="38" y="4915"/>
                </a:lnTo>
                <a:lnTo>
                  <a:pt x="38" y="5099"/>
                </a:lnTo>
                <a:lnTo>
                  <a:pt x="74" y="5245"/>
                </a:lnTo>
                <a:lnTo>
                  <a:pt x="1" y="5282"/>
                </a:lnTo>
                <a:lnTo>
                  <a:pt x="1" y="5319"/>
                </a:lnTo>
                <a:lnTo>
                  <a:pt x="38" y="5722"/>
                </a:lnTo>
                <a:lnTo>
                  <a:pt x="148" y="6052"/>
                </a:lnTo>
                <a:lnTo>
                  <a:pt x="441" y="6786"/>
                </a:lnTo>
                <a:lnTo>
                  <a:pt x="1065" y="8400"/>
                </a:lnTo>
                <a:lnTo>
                  <a:pt x="2348" y="11665"/>
                </a:lnTo>
                <a:lnTo>
                  <a:pt x="2935" y="13315"/>
                </a:lnTo>
                <a:lnTo>
                  <a:pt x="3522" y="15003"/>
                </a:lnTo>
                <a:lnTo>
                  <a:pt x="4072" y="16653"/>
                </a:lnTo>
                <a:lnTo>
                  <a:pt x="4293" y="17424"/>
                </a:lnTo>
                <a:lnTo>
                  <a:pt x="4439" y="17827"/>
                </a:lnTo>
                <a:lnTo>
                  <a:pt x="4513" y="18047"/>
                </a:lnTo>
                <a:lnTo>
                  <a:pt x="4623" y="18231"/>
                </a:lnTo>
                <a:lnTo>
                  <a:pt x="4659" y="18451"/>
                </a:lnTo>
                <a:lnTo>
                  <a:pt x="4733" y="18634"/>
                </a:lnTo>
                <a:lnTo>
                  <a:pt x="4806" y="18781"/>
                </a:lnTo>
                <a:lnTo>
                  <a:pt x="4916" y="18928"/>
                </a:lnTo>
                <a:lnTo>
                  <a:pt x="5026" y="19074"/>
                </a:lnTo>
                <a:lnTo>
                  <a:pt x="5173" y="19221"/>
                </a:lnTo>
                <a:lnTo>
                  <a:pt x="5503" y="19404"/>
                </a:lnTo>
                <a:lnTo>
                  <a:pt x="5833" y="19551"/>
                </a:lnTo>
                <a:lnTo>
                  <a:pt x="6237" y="19661"/>
                </a:lnTo>
                <a:lnTo>
                  <a:pt x="6604" y="19698"/>
                </a:lnTo>
                <a:lnTo>
                  <a:pt x="7007" y="19698"/>
                </a:lnTo>
                <a:lnTo>
                  <a:pt x="7484" y="19625"/>
                </a:lnTo>
                <a:lnTo>
                  <a:pt x="7924" y="19515"/>
                </a:lnTo>
                <a:lnTo>
                  <a:pt x="8841" y="19184"/>
                </a:lnTo>
                <a:lnTo>
                  <a:pt x="11079" y="18341"/>
                </a:lnTo>
                <a:lnTo>
                  <a:pt x="13206" y="17570"/>
                </a:lnTo>
                <a:lnTo>
                  <a:pt x="13830" y="17314"/>
                </a:lnTo>
                <a:lnTo>
                  <a:pt x="14417" y="17020"/>
                </a:lnTo>
                <a:lnTo>
                  <a:pt x="14527" y="17020"/>
                </a:lnTo>
                <a:lnTo>
                  <a:pt x="14674" y="16947"/>
                </a:lnTo>
                <a:lnTo>
                  <a:pt x="14710" y="16873"/>
                </a:lnTo>
                <a:lnTo>
                  <a:pt x="14710" y="16837"/>
                </a:lnTo>
                <a:lnTo>
                  <a:pt x="14894" y="16690"/>
                </a:lnTo>
                <a:lnTo>
                  <a:pt x="15187" y="16433"/>
                </a:lnTo>
                <a:lnTo>
                  <a:pt x="15407" y="16103"/>
                </a:lnTo>
                <a:lnTo>
                  <a:pt x="15554" y="15773"/>
                </a:lnTo>
                <a:lnTo>
                  <a:pt x="15701" y="15406"/>
                </a:lnTo>
                <a:lnTo>
                  <a:pt x="15774" y="15039"/>
                </a:lnTo>
                <a:lnTo>
                  <a:pt x="15811" y="14636"/>
                </a:lnTo>
                <a:lnTo>
                  <a:pt x="15847" y="13866"/>
                </a:lnTo>
                <a:lnTo>
                  <a:pt x="15884" y="13829"/>
                </a:lnTo>
                <a:lnTo>
                  <a:pt x="15884" y="13756"/>
                </a:lnTo>
                <a:lnTo>
                  <a:pt x="15847" y="13572"/>
                </a:lnTo>
                <a:lnTo>
                  <a:pt x="15811" y="13389"/>
                </a:lnTo>
                <a:lnTo>
                  <a:pt x="15664" y="13059"/>
                </a:lnTo>
                <a:lnTo>
                  <a:pt x="15334" y="12178"/>
                </a:lnTo>
                <a:lnTo>
                  <a:pt x="14710" y="10564"/>
                </a:lnTo>
                <a:lnTo>
                  <a:pt x="13500" y="7263"/>
                </a:lnTo>
                <a:lnTo>
                  <a:pt x="12326" y="3962"/>
                </a:lnTo>
                <a:lnTo>
                  <a:pt x="11776" y="2311"/>
                </a:lnTo>
                <a:lnTo>
                  <a:pt x="11446" y="1431"/>
                </a:lnTo>
                <a:lnTo>
                  <a:pt x="11372" y="1174"/>
                </a:lnTo>
                <a:lnTo>
                  <a:pt x="11409" y="1027"/>
                </a:lnTo>
                <a:lnTo>
                  <a:pt x="11409" y="917"/>
                </a:lnTo>
                <a:lnTo>
                  <a:pt x="11372" y="770"/>
                </a:lnTo>
                <a:lnTo>
                  <a:pt x="11299" y="624"/>
                </a:lnTo>
                <a:lnTo>
                  <a:pt x="11152" y="403"/>
                </a:lnTo>
                <a:lnTo>
                  <a:pt x="10895" y="220"/>
                </a:lnTo>
                <a:lnTo>
                  <a:pt x="10712" y="110"/>
                </a:lnTo>
                <a:lnTo>
                  <a:pt x="10528" y="37"/>
                </a:lnTo>
                <a:lnTo>
                  <a:pt x="10345"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64" name="Google Shape;164;p2"/>
          <p:cNvSpPr/>
          <p:nvPr/>
        </p:nvSpPr>
        <p:spPr>
          <a:xfrm>
            <a:off x="-58319" y="3053287"/>
            <a:ext cx="782014" cy="890356"/>
          </a:xfrm>
          <a:custGeom>
            <a:avLst/>
            <a:gdLst/>
            <a:ahLst/>
            <a:cxnLst/>
            <a:rect l="l" t="t" r="r" b="b"/>
            <a:pathLst>
              <a:path w="15627" h="17792" extrusionOk="0">
                <a:moveTo>
                  <a:pt x="10528" y="1"/>
                </a:moveTo>
                <a:lnTo>
                  <a:pt x="10455" y="37"/>
                </a:lnTo>
                <a:lnTo>
                  <a:pt x="10308" y="221"/>
                </a:lnTo>
                <a:lnTo>
                  <a:pt x="10198" y="441"/>
                </a:lnTo>
                <a:lnTo>
                  <a:pt x="10015" y="881"/>
                </a:lnTo>
                <a:lnTo>
                  <a:pt x="9831" y="1468"/>
                </a:lnTo>
                <a:lnTo>
                  <a:pt x="9685" y="2091"/>
                </a:lnTo>
                <a:lnTo>
                  <a:pt x="9685" y="2201"/>
                </a:lnTo>
                <a:lnTo>
                  <a:pt x="9721" y="2311"/>
                </a:lnTo>
                <a:lnTo>
                  <a:pt x="9795" y="2348"/>
                </a:lnTo>
                <a:lnTo>
                  <a:pt x="9868" y="2385"/>
                </a:lnTo>
                <a:lnTo>
                  <a:pt x="9941" y="2421"/>
                </a:lnTo>
                <a:lnTo>
                  <a:pt x="10051" y="2385"/>
                </a:lnTo>
                <a:lnTo>
                  <a:pt x="10125" y="2311"/>
                </a:lnTo>
                <a:lnTo>
                  <a:pt x="10198" y="2238"/>
                </a:lnTo>
                <a:lnTo>
                  <a:pt x="10235" y="2055"/>
                </a:lnTo>
                <a:lnTo>
                  <a:pt x="10235" y="2018"/>
                </a:lnTo>
                <a:lnTo>
                  <a:pt x="10235" y="1981"/>
                </a:lnTo>
                <a:lnTo>
                  <a:pt x="10455" y="1138"/>
                </a:lnTo>
                <a:lnTo>
                  <a:pt x="10638" y="624"/>
                </a:lnTo>
                <a:lnTo>
                  <a:pt x="10675" y="367"/>
                </a:lnTo>
                <a:lnTo>
                  <a:pt x="10712" y="111"/>
                </a:lnTo>
                <a:lnTo>
                  <a:pt x="10675" y="37"/>
                </a:lnTo>
                <a:lnTo>
                  <a:pt x="10602" y="1"/>
                </a:lnTo>
                <a:close/>
                <a:moveTo>
                  <a:pt x="3559" y="1028"/>
                </a:moveTo>
                <a:lnTo>
                  <a:pt x="3522" y="1064"/>
                </a:lnTo>
                <a:lnTo>
                  <a:pt x="3485" y="1101"/>
                </a:lnTo>
                <a:lnTo>
                  <a:pt x="3485" y="1138"/>
                </a:lnTo>
                <a:lnTo>
                  <a:pt x="3559" y="1321"/>
                </a:lnTo>
                <a:lnTo>
                  <a:pt x="3669" y="1468"/>
                </a:lnTo>
                <a:lnTo>
                  <a:pt x="3889" y="1761"/>
                </a:lnTo>
                <a:lnTo>
                  <a:pt x="4109" y="2055"/>
                </a:lnTo>
                <a:lnTo>
                  <a:pt x="4366" y="2348"/>
                </a:lnTo>
                <a:lnTo>
                  <a:pt x="4476" y="2605"/>
                </a:lnTo>
                <a:lnTo>
                  <a:pt x="4586" y="2862"/>
                </a:lnTo>
                <a:lnTo>
                  <a:pt x="4696" y="2972"/>
                </a:lnTo>
                <a:lnTo>
                  <a:pt x="4769" y="3045"/>
                </a:lnTo>
                <a:lnTo>
                  <a:pt x="4916" y="3082"/>
                </a:lnTo>
                <a:lnTo>
                  <a:pt x="5063" y="3082"/>
                </a:lnTo>
                <a:lnTo>
                  <a:pt x="5136" y="3045"/>
                </a:lnTo>
                <a:lnTo>
                  <a:pt x="5209" y="3008"/>
                </a:lnTo>
                <a:lnTo>
                  <a:pt x="5246" y="2935"/>
                </a:lnTo>
                <a:lnTo>
                  <a:pt x="5246" y="2862"/>
                </a:lnTo>
                <a:lnTo>
                  <a:pt x="5209" y="2715"/>
                </a:lnTo>
                <a:lnTo>
                  <a:pt x="5173" y="2642"/>
                </a:lnTo>
                <a:lnTo>
                  <a:pt x="5099" y="2605"/>
                </a:lnTo>
                <a:lnTo>
                  <a:pt x="4989" y="2605"/>
                </a:lnTo>
                <a:lnTo>
                  <a:pt x="4989" y="2568"/>
                </a:lnTo>
                <a:lnTo>
                  <a:pt x="4989" y="2495"/>
                </a:lnTo>
                <a:lnTo>
                  <a:pt x="4953" y="2385"/>
                </a:lnTo>
                <a:lnTo>
                  <a:pt x="4806" y="2128"/>
                </a:lnTo>
                <a:lnTo>
                  <a:pt x="4623" y="1871"/>
                </a:lnTo>
                <a:lnTo>
                  <a:pt x="4402" y="1615"/>
                </a:lnTo>
                <a:lnTo>
                  <a:pt x="4146" y="1394"/>
                </a:lnTo>
                <a:lnTo>
                  <a:pt x="3889" y="1174"/>
                </a:lnTo>
                <a:lnTo>
                  <a:pt x="3595" y="1028"/>
                </a:lnTo>
                <a:close/>
                <a:moveTo>
                  <a:pt x="15334" y="3999"/>
                </a:moveTo>
                <a:lnTo>
                  <a:pt x="15260" y="4035"/>
                </a:lnTo>
                <a:lnTo>
                  <a:pt x="15187" y="4109"/>
                </a:lnTo>
                <a:lnTo>
                  <a:pt x="15077" y="4182"/>
                </a:lnTo>
                <a:lnTo>
                  <a:pt x="14967" y="4256"/>
                </a:lnTo>
                <a:lnTo>
                  <a:pt x="14820" y="4329"/>
                </a:lnTo>
                <a:lnTo>
                  <a:pt x="14673" y="4329"/>
                </a:lnTo>
                <a:lnTo>
                  <a:pt x="14527" y="4402"/>
                </a:lnTo>
                <a:lnTo>
                  <a:pt x="14490" y="4439"/>
                </a:lnTo>
                <a:lnTo>
                  <a:pt x="14453" y="4549"/>
                </a:lnTo>
                <a:lnTo>
                  <a:pt x="14417" y="4586"/>
                </a:lnTo>
                <a:lnTo>
                  <a:pt x="14380" y="4622"/>
                </a:lnTo>
                <a:lnTo>
                  <a:pt x="14233" y="4732"/>
                </a:lnTo>
                <a:lnTo>
                  <a:pt x="13940" y="4842"/>
                </a:lnTo>
                <a:lnTo>
                  <a:pt x="13720" y="4989"/>
                </a:lnTo>
                <a:lnTo>
                  <a:pt x="13536" y="5173"/>
                </a:lnTo>
                <a:lnTo>
                  <a:pt x="13499" y="5246"/>
                </a:lnTo>
                <a:lnTo>
                  <a:pt x="13499" y="5319"/>
                </a:lnTo>
                <a:lnTo>
                  <a:pt x="13573" y="5356"/>
                </a:lnTo>
                <a:lnTo>
                  <a:pt x="13830" y="5356"/>
                </a:lnTo>
                <a:lnTo>
                  <a:pt x="14013" y="5319"/>
                </a:lnTo>
                <a:lnTo>
                  <a:pt x="14380" y="5173"/>
                </a:lnTo>
                <a:lnTo>
                  <a:pt x="14673" y="5026"/>
                </a:lnTo>
                <a:lnTo>
                  <a:pt x="14783" y="4953"/>
                </a:lnTo>
                <a:lnTo>
                  <a:pt x="14857" y="4806"/>
                </a:lnTo>
                <a:lnTo>
                  <a:pt x="15077" y="4769"/>
                </a:lnTo>
                <a:lnTo>
                  <a:pt x="15260" y="4659"/>
                </a:lnTo>
                <a:lnTo>
                  <a:pt x="15370" y="4696"/>
                </a:lnTo>
                <a:lnTo>
                  <a:pt x="15444" y="4696"/>
                </a:lnTo>
                <a:lnTo>
                  <a:pt x="15554" y="4622"/>
                </a:lnTo>
                <a:lnTo>
                  <a:pt x="15627" y="4549"/>
                </a:lnTo>
                <a:lnTo>
                  <a:pt x="15627" y="4476"/>
                </a:lnTo>
                <a:lnTo>
                  <a:pt x="15590" y="4366"/>
                </a:lnTo>
                <a:lnTo>
                  <a:pt x="15627" y="4329"/>
                </a:lnTo>
                <a:lnTo>
                  <a:pt x="15627" y="4256"/>
                </a:lnTo>
                <a:lnTo>
                  <a:pt x="15590" y="4182"/>
                </a:lnTo>
                <a:lnTo>
                  <a:pt x="15554" y="4109"/>
                </a:lnTo>
                <a:lnTo>
                  <a:pt x="15480" y="4035"/>
                </a:lnTo>
                <a:lnTo>
                  <a:pt x="15407" y="4035"/>
                </a:lnTo>
                <a:lnTo>
                  <a:pt x="15334" y="3999"/>
                </a:lnTo>
                <a:close/>
                <a:moveTo>
                  <a:pt x="2238" y="7447"/>
                </a:moveTo>
                <a:lnTo>
                  <a:pt x="2128" y="7484"/>
                </a:lnTo>
                <a:lnTo>
                  <a:pt x="1064" y="7960"/>
                </a:lnTo>
                <a:lnTo>
                  <a:pt x="477" y="8217"/>
                </a:lnTo>
                <a:lnTo>
                  <a:pt x="257" y="8364"/>
                </a:lnTo>
                <a:lnTo>
                  <a:pt x="147" y="8474"/>
                </a:lnTo>
                <a:lnTo>
                  <a:pt x="111" y="8437"/>
                </a:lnTo>
                <a:lnTo>
                  <a:pt x="74" y="8437"/>
                </a:lnTo>
                <a:lnTo>
                  <a:pt x="1" y="8511"/>
                </a:lnTo>
                <a:lnTo>
                  <a:pt x="1" y="8584"/>
                </a:lnTo>
                <a:lnTo>
                  <a:pt x="37" y="8621"/>
                </a:lnTo>
                <a:lnTo>
                  <a:pt x="111" y="8694"/>
                </a:lnTo>
                <a:lnTo>
                  <a:pt x="221" y="8731"/>
                </a:lnTo>
                <a:lnTo>
                  <a:pt x="367" y="8694"/>
                </a:lnTo>
                <a:lnTo>
                  <a:pt x="514" y="8657"/>
                </a:lnTo>
                <a:lnTo>
                  <a:pt x="808" y="8547"/>
                </a:lnTo>
                <a:lnTo>
                  <a:pt x="1028" y="8474"/>
                </a:lnTo>
                <a:lnTo>
                  <a:pt x="2385" y="7887"/>
                </a:lnTo>
                <a:lnTo>
                  <a:pt x="2458" y="7850"/>
                </a:lnTo>
                <a:lnTo>
                  <a:pt x="2532" y="7777"/>
                </a:lnTo>
                <a:lnTo>
                  <a:pt x="2532" y="7667"/>
                </a:lnTo>
                <a:lnTo>
                  <a:pt x="2495" y="7594"/>
                </a:lnTo>
                <a:lnTo>
                  <a:pt x="2422" y="7520"/>
                </a:lnTo>
                <a:lnTo>
                  <a:pt x="2348" y="7484"/>
                </a:lnTo>
                <a:lnTo>
                  <a:pt x="2238" y="7447"/>
                </a:lnTo>
                <a:close/>
                <a:moveTo>
                  <a:pt x="6677" y="7814"/>
                </a:moveTo>
                <a:lnTo>
                  <a:pt x="6603" y="7887"/>
                </a:lnTo>
                <a:lnTo>
                  <a:pt x="6603" y="7960"/>
                </a:lnTo>
                <a:lnTo>
                  <a:pt x="6603" y="8070"/>
                </a:lnTo>
                <a:lnTo>
                  <a:pt x="6933" y="8474"/>
                </a:lnTo>
                <a:lnTo>
                  <a:pt x="7044" y="8694"/>
                </a:lnTo>
                <a:lnTo>
                  <a:pt x="7154" y="8914"/>
                </a:lnTo>
                <a:lnTo>
                  <a:pt x="7227" y="8951"/>
                </a:lnTo>
                <a:lnTo>
                  <a:pt x="7264" y="8987"/>
                </a:lnTo>
                <a:lnTo>
                  <a:pt x="7410" y="8987"/>
                </a:lnTo>
                <a:lnTo>
                  <a:pt x="7594" y="8877"/>
                </a:lnTo>
                <a:lnTo>
                  <a:pt x="7777" y="8767"/>
                </a:lnTo>
                <a:lnTo>
                  <a:pt x="7924" y="8621"/>
                </a:lnTo>
                <a:lnTo>
                  <a:pt x="7924" y="8657"/>
                </a:lnTo>
                <a:lnTo>
                  <a:pt x="7997" y="8767"/>
                </a:lnTo>
                <a:lnTo>
                  <a:pt x="8071" y="8877"/>
                </a:lnTo>
                <a:lnTo>
                  <a:pt x="8181" y="8951"/>
                </a:lnTo>
                <a:lnTo>
                  <a:pt x="8327" y="9024"/>
                </a:lnTo>
                <a:lnTo>
                  <a:pt x="8584" y="9061"/>
                </a:lnTo>
                <a:lnTo>
                  <a:pt x="8768" y="9061"/>
                </a:lnTo>
                <a:lnTo>
                  <a:pt x="8951" y="8987"/>
                </a:lnTo>
                <a:lnTo>
                  <a:pt x="9281" y="8841"/>
                </a:lnTo>
                <a:lnTo>
                  <a:pt x="9611" y="8657"/>
                </a:lnTo>
                <a:lnTo>
                  <a:pt x="9721" y="8547"/>
                </a:lnTo>
                <a:lnTo>
                  <a:pt x="9758" y="8474"/>
                </a:lnTo>
                <a:lnTo>
                  <a:pt x="9758" y="8364"/>
                </a:lnTo>
                <a:lnTo>
                  <a:pt x="9685" y="8254"/>
                </a:lnTo>
                <a:lnTo>
                  <a:pt x="9648" y="8217"/>
                </a:lnTo>
                <a:lnTo>
                  <a:pt x="9464" y="8217"/>
                </a:lnTo>
                <a:lnTo>
                  <a:pt x="9428" y="8291"/>
                </a:lnTo>
                <a:lnTo>
                  <a:pt x="9244" y="8437"/>
                </a:lnTo>
                <a:lnTo>
                  <a:pt x="8988" y="8547"/>
                </a:lnTo>
                <a:lnTo>
                  <a:pt x="8768" y="8621"/>
                </a:lnTo>
                <a:lnTo>
                  <a:pt x="8584" y="8657"/>
                </a:lnTo>
                <a:lnTo>
                  <a:pt x="8474" y="8657"/>
                </a:lnTo>
                <a:lnTo>
                  <a:pt x="8401" y="8621"/>
                </a:lnTo>
                <a:lnTo>
                  <a:pt x="8364" y="8584"/>
                </a:lnTo>
                <a:lnTo>
                  <a:pt x="8327" y="8547"/>
                </a:lnTo>
                <a:lnTo>
                  <a:pt x="8254" y="8254"/>
                </a:lnTo>
                <a:lnTo>
                  <a:pt x="8181" y="8144"/>
                </a:lnTo>
                <a:lnTo>
                  <a:pt x="8071" y="8107"/>
                </a:lnTo>
                <a:lnTo>
                  <a:pt x="7961" y="8107"/>
                </a:lnTo>
                <a:lnTo>
                  <a:pt x="7887" y="8144"/>
                </a:lnTo>
                <a:lnTo>
                  <a:pt x="7740" y="8254"/>
                </a:lnTo>
                <a:lnTo>
                  <a:pt x="7630" y="8401"/>
                </a:lnTo>
                <a:lnTo>
                  <a:pt x="7410" y="8547"/>
                </a:lnTo>
                <a:lnTo>
                  <a:pt x="7264" y="8364"/>
                </a:lnTo>
                <a:lnTo>
                  <a:pt x="7117" y="8180"/>
                </a:lnTo>
                <a:lnTo>
                  <a:pt x="6970" y="7997"/>
                </a:lnTo>
                <a:lnTo>
                  <a:pt x="6787" y="7850"/>
                </a:lnTo>
                <a:lnTo>
                  <a:pt x="6713" y="7814"/>
                </a:lnTo>
                <a:close/>
                <a:moveTo>
                  <a:pt x="12876" y="11005"/>
                </a:moveTo>
                <a:lnTo>
                  <a:pt x="12803" y="11042"/>
                </a:lnTo>
                <a:lnTo>
                  <a:pt x="12766" y="11078"/>
                </a:lnTo>
                <a:lnTo>
                  <a:pt x="12766" y="11152"/>
                </a:lnTo>
                <a:lnTo>
                  <a:pt x="12729" y="11225"/>
                </a:lnTo>
                <a:lnTo>
                  <a:pt x="12766" y="11298"/>
                </a:lnTo>
                <a:lnTo>
                  <a:pt x="12986" y="11702"/>
                </a:lnTo>
                <a:lnTo>
                  <a:pt x="13279" y="12069"/>
                </a:lnTo>
                <a:lnTo>
                  <a:pt x="13499" y="12399"/>
                </a:lnTo>
                <a:lnTo>
                  <a:pt x="13646" y="12509"/>
                </a:lnTo>
                <a:lnTo>
                  <a:pt x="13830" y="12619"/>
                </a:lnTo>
                <a:lnTo>
                  <a:pt x="13976" y="12619"/>
                </a:lnTo>
                <a:lnTo>
                  <a:pt x="14013" y="12582"/>
                </a:lnTo>
                <a:lnTo>
                  <a:pt x="14086" y="12546"/>
                </a:lnTo>
                <a:lnTo>
                  <a:pt x="14160" y="12436"/>
                </a:lnTo>
                <a:lnTo>
                  <a:pt x="14160" y="12325"/>
                </a:lnTo>
                <a:lnTo>
                  <a:pt x="14160" y="12252"/>
                </a:lnTo>
                <a:lnTo>
                  <a:pt x="14123" y="12142"/>
                </a:lnTo>
                <a:lnTo>
                  <a:pt x="14086" y="12069"/>
                </a:lnTo>
                <a:lnTo>
                  <a:pt x="14050" y="12032"/>
                </a:lnTo>
                <a:lnTo>
                  <a:pt x="13903" y="12032"/>
                </a:lnTo>
                <a:lnTo>
                  <a:pt x="13830" y="11885"/>
                </a:lnTo>
                <a:lnTo>
                  <a:pt x="13573" y="11592"/>
                </a:lnTo>
                <a:lnTo>
                  <a:pt x="13316" y="11298"/>
                </a:lnTo>
                <a:lnTo>
                  <a:pt x="13059" y="11042"/>
                </a:lnTo>
                <a:lnTo>
                  <a:pt x="13023" y="11005"/>
                </a:lnTo>
                <a:close/>
                <a:moveTo>
                  <a:pt x="8181" y="3192"/>
                </a:moveTo>
                <a:lnTo>
                  <a:pt x="8511" y="3228"/>
                </a:lnTo>
                <a:lnTo>
                  <a:pt x="8878" y="3265"/>
                </a:lnTo>
                <a:lnTo>
                  <a:pt x="9208" y="3339"/>
                </a:lnTo>
                <a:lnTo>
                  <a:pt x="9538" y="3412"/>
                </a:lnTo>
                <a:lnTo>
                  <a:pt x="9868" y="3522"/>
                </a:lnTo>
                <a:lnTo>
                  <a:pt x="10198" y="3669"/>
                </a:lnTo>
                <a:lnTo>
                  <a:pt x="10528" y="3852"/>
                </a:lnTo>
                <a:lnTo>
                  <a:pt x="10822" y="4035"/>
                </a:lnTo>
                <a:lnTo>
                  <a:pt x="11078" y="4256"/>
                </a:lnTo>
                <a:lnTo>
                  <a:pt x="11335" y="4476"/>
                </a:lnTo>
                <a:lnTo>
                  <a:pt x="11592" y="4732"/>
                </a:lnTo>
                <a:lnTo>
                  <a:pt x="11812" y="4989"/>
                </a:lnTo>
                <a:lnTo>
                  <a:pt x="11996" y="5319"/>
                </a:lnTo>
                <a:lnTo>
                  <a:pt x="12142" y="5576"/>
                </a:lnTo>
                <a:lnTo>
                  <a:pt x="12252" y="5870"/>
                </a:lnTo>
                <a:lnTo>
                  <a:pt x="12362" y="6200"/>
                </a:lnTo>
                <a:lnTo>
                  <a:pt x="12436" y="6530"/>
                </a:lnTo>
                <a:lnTo>
                  <a:pt x="12509" y="6823"/>
                </a:lnTo>
                <a:lnTo>
                  <a:pt x="12509" y="7153"/>
                </a:lnTo>
                <a:lnTo>
                  <a:pt x="12509" y="7484"/>
                </a:lnTo>
                <a:lnTo>
                  <a:pt x="12472" y="7814"/>
                </a:lnTo>
                <a:lnTo>
                  <a:pt x="12399" y="8144"/>
                </a:lnTo>
                <a:lnTo>
                  <a:pt x="12289" y="8511"/>
                </a:lnTo>
                <a:lnTo>
                  <a:pt x="12142" y="8804"/>
                </a:lnTo>
                <a:lnTo>
                  <a:pt x="11996" y="9134"/>
                </a:lnTo>
                <a:lnTo>
                  <a:pt x="11812" y="9428"/>
                </a:lnTo>
                <a:lnTo>
                  <a:pt x="11592" y="9721"/>
                </a:lnTo>
                <a:lnTo>
                  <a:pt x="11115" y="10271"/>
                </a:lnTo>
                <a:lnTo>
                  <a:pt x="10345" y="11115"/>
                </a:lnTo>
                <a:lnTo>
                  <a:pt x="9941" y="11555"/>
                </a:lnTo>
                <a:lnTo>
                  <a:pt x="9575" y="12032"/>
                </a:lnTo>
                <a:lnTo>
                  <a:pt x="9281" y="12509"/>
                </a:lnTo>
                <a:lnTo>
                  <a:pt x="8988" y="13022"/>
                </a:lnTo>
                <a:lnTo>
                  <a:pt x="8914" y="13279"/>
                </a:lnTo>
                <a:lnTo>
                  <a:pt x="8804" y="13573"/>
                </a:lnTo>
                <a:lnTo>
                  <a:pt x="8768" y="13829"/>
                </a:lnTo>
                <a:lnTo>
                  <a:pt x="8731" y="14123"/>
                </a:lnTo>
                <a:lnTo>
                  <a:pt x="8217" y="14013"/>
                </a:lnTo>
                <a:lnTo>
                  <a:pt x="7704" y="13939"/>
                </a:lnTo>
                <a:lnTo>
                  <a:pt x="8584" y="11665"/>
                </a:lnTo>
                <a:lnTo>
                  <a:pt x="9061" y="10418"/>
                </a:lnTo>
                <a:lnTo>
                  <a:pt x="9318" y="9831"/>
                </a:lnTo>
                <a:lnTo>
                  <a:pt x="9391" y="9538"/>
                </a:lnTo>
                <a:lnTo>
                  <a:pt x="9391" y="9391"/>
                </a:lnTo>
                <a:lnTo>
                  <a:pt x="9354" y="9244"/>
                </a:lnTo>
                <a:lnTo>
                  <a:pt x="9318" y="9208"/>
                </a:lnTo>
                <a:lnTo>
                  <a:pt x="9281" y="9208"/>
                </a:lnTo>
                <a:lnTo>
                  <a:pt x="9171" y="9281"/>
                </a:lnTo>
                <a:lnTo>
                  <a:pt x="9098" y="9391"/>
                </a:lnTo>
                <a:lnTo>
                  <a:pt x="8988" y="9611"/>
                </a:lnTo>
                <a:lnTo>
                  <a:pt x="8768" y="10088"/>
                </a:lnTo>
                <a:lnTo>
                  <a:pt x="8217" y="11445"/>
                </a:lnTo>
                <a:lnTo>
                  <a:pt x="7337" y="13719"/>
                </a:lnTo>
                <a:lnTo>
                  <a:pt x="7227" y="13903"/>
                </a:lnTo>
                <a:lnTo>
                  <a:pt x="6970" y="13829"/>
                </a:lnTo>
                <a:lnTo>
                  <a:pt x="6420" y="13683"/>
                </a:lnTo>
                <a:lnTo>
                  <a:pt x="6420" y="13646"/>
                </a:lnTo>
                <a:lnTo>
                  <a:pt x="6493" y="13389"/>
                </a:lnTo>
                <a:lnTo>
                  <a:pt x="6530" y="13096"/>
                </a:lnTo>
                <a:lnTo>
                  <a:pt x="6530" y="12546"/>
                </a:lnTo>
                <a:lnTo>
                  <a:pt x="6603" y="11372"/>
                </a:lnTo>
                <a:lnTo>
                  <a:pt x="6677" y="10125"/>
                </a:lnTo>
                <a:lnTo>
                  <a:pt x="6713" y="9501"/>
                </a:lnTo>
                <a:lnTo>
                  <a:pt x="6677" y="8877"/>
                </a:lnTo>
                <a:lnTo>
                  <a:pt x="6677" y="8804"/>
                </a:lnTo>
                <a:lnTo>
                  <a:pt x="6640" y="8767"/>
                </a:lnTo>
                <a:lnTo>
                  <a:pt x="6530" y="8694"/>
                </a:lnTo>
                <a:lnTo>
                  <a:pt x="6420" y="8731"/>
                </a:lnTo>
                <a:lnTo>
                  <a:pt x="6383" y="8767"/>
                </a:lnTo>
                <a:lnTo>
                  <a:pt x="6347" y="8841"/>
                </a:lnTo>
                <a:lnTo>
                  <a:pt x="6273" y="9391"/>
                </a:lnTo>
                <a:lnTo>
                  <a:pt x="6237" y="9978"/>
                </a:lnTo>
                <a:lnTo>
                  <a:pt x="6200" y="11115"/>
                </a:lnTo>
                <a:lnTo>
                  <a:pt x="6090" y="12289"/>
                </a:lnTo>
                <a:lnTo>
                  <a:pt x="6016" y="12912"/>
                </a:lnTo>
                <a:lnTo>
                  <a:pt x="6016" y="13206"/>
                </a:lnTo>
                <a:lnTo>
                  <a:pt x="6016" y="13536"/>
                </a:lnTo>
                <a:lnTo>
                  <a:pt x="5540" y="13353"/>
                </a:lnTo>
                <a:lnTo>
                  <a:pt x="5099" y="13206"/>
                </a:lnTo>
                <a:lnTo>
                  <a:pt x="4623" y="13132"/>
                </a:lnTo>
                <a:lnTo>
                  <a:pt x="4182" y="13132"/>
                </a:lnTo>
                <a:lnTo>
                  <a:pt x="4329" y="12876"/>
                </a:lnTo>
                <a:lnTo>
                  <a:pt x="4439" y="12619"/>
                </a:lnTo>
                <a:lnTo>
                  <a:pt x="4549" y="12362"/>
                </a:lnTo>
                <a:lnTo>
                  <a:pt x="4623" y="12069"/>
                </a:lnTo>
                <a:lnTo>
                  <a:pt x="4696" y="11482"/>
                </a:lnTo>
                <a:lnTo>
                  <a:pt x="4696" y="10895"/>
                </a:lnTo>
                <a:lnTo>
                  <a:pt x="4623" y="10161"/>
                </a:lnTo>
                <a:lnTo>
                  <a:pt x="4512" y="9428"/>
                </a:lnTo>
                <a:lnTo>
                  <a:pt x="4366" y="8694"/>
                </a:lnTo>
                <a:lnTo>
                  <a:pt x="4219" y="7960"/>
                </a:lnTo>
                <a:lnTo>
                  <a:pt x="4182" y="7594"/>
                </a:lnTo>
                <a:lnTo>
                  <a:pt x="4182" y="7190"/>
                </a:lnTo>
                <a:lnTo>
                  <a:pt x="4182" y="6823"/>
                </a:lnTo>
                <a:lnTo>
                  <a:pt x="4219" y="6456"/>
                </a:lnTo>
                <a:lnTo>
                  <a:pt x="4292" y="6090"/>
                </a:lnTo>
                <a:lnTo>
                  <a:pt x="4439" y="5760"/>
                </a:lnTo>
                <a:lnTo>
                  <a:pt x="4586" y="5429"/>
                </a:lnTo>
                <a:lnTo>
                  <a:pt x="4769" y="5063"/>
                </a:lnTo>
                <a:lnTo>
                  <a:pt x="5026" y="4769"/>
                </a:lnTo>
                <a:lnTo>
                  <a:pt x="5246" y="4476"/>
                </a:lnTo>
                <a:lnTo>
                  <a:pt x="5503" y="4219"/>
                </a:lnTo>
                <a:lnTo>
                  <a:pt x="5796" y="3999"/>
                </a:lnTo>
                <a:lnTo>
                  <a:pt x="6090" y="3779"/>
                </a:lnTo>
                <a:lnTo>
                  <a:pt x="6420" y="3595"/>
                </a:lnTo>
                <a:lnTo>
                  <a:pt x="6787" y="3449"/>
                </a:lnTo>
                <a:lnTo>
                  <a:pt x="7117" y="3339"/>
                </a:lnTo>
                <a:lnTo>
                  <a:pt x="7484" y="3265"/>
                </a:lnTo>
                <a:lnTo>
                  <a:pt x="7814" y="3228"/>
                </a:lnTo>
                <a:lnTo>
                  <a:pt x="8181" y="3192"/>
                </a:lnTo>
                <a:close/>
                <a:moveTo>
                  <a:pt x="3962" y="13426"/>
                </a:moveTo>
                <a:lnTo>
                  <a:pt x="4623" y="13536"/>
                </a:lnTo>
                <a:lnTo>
                  <a:pt x="5246" y="13719"/>
                </a:lnTo>
                <a:lnTo>
                  <a:pt x="5943" y="13939"/>
                </a:lnTo>
                <a:lnTo>
                  <a:pt x="6603" y="14196"/>
                </a:lnTo>
                <a:lnTo>
                  <a:pt x="6860" y="14270"/>
                </a:lnTo>
                <a:lnTo>
                  <a:pt x="7154" y="14306"/>
                </a:lnTo>
                <a:lnTo>
                  <a:pt x="7704" y="14380"/>
                </a:lnTo>
                <a:lnTo>
                  <a:pt x="8217" y="14490"/>
                </a:lnTo>
                <a:lnTo>
                  <a:pt x="8474" y="14563"/>
                </a:lnTo>
                <a:lnTo>
                  <a:pt x="8731" y="14636"/>
                </a:lnTo>
                <a:lnTo>
                  <a:pt x="8768" y="14783"/>
                </a:lnTo>
                <a:lnTo>
                  <a:pt x="8841" y="14857"/>
                </a:lnTo>
                <a:lnTo>
                  <a:pt x="8951" y="14893"/>
                </a:lnTo>
                <a:lnTo>
                  <a:pt x="9061" y="14893"/>
                </a:lnTo>
                <a:lnTo>
                  <a:pt x="9061" y="15003"/>
                </a:lnTo>
                <a:lnTo>
                  <a:pt x="9024" y="15150"/>
                </a:lnTo>
                <a:lnTo>
                  <a:pt x="8914" y="15223"/>
                </a:lnTo>
                <a:lnTo>
                  <a:pt x="8768" y="15333"/>
                </a:lnTo>
                <a:lnTo>
                  <a:pt x="8034" y="15040"/>
                </a:lnTo>
                <a:lnTo>
                  <a:pt x="6383" y="14490"/>
                </a:lnTo>
                <a:lnTo>
                  <a:pt x="5576" y="14270"/>
                </a:lnTo>
                <a:lnTo>
                  <a:pt x="4769" y="14086"/>
                </a:lnTo>
                <a:lnTo>
                  <a:pt x="4292" y="14013"/>
                </a:lnTo>
                <a:lnTo>
                  <a:pt x="4072" y="14013"/>
                </a:lnTo>
                <a:lnTo>
                  <a:pt x="3852" y="14050"/>
                </a:lnTo>
                <a:lnTo>
                  <a:pt x="3742" y="14013"/>
                </a:lnTo>
                <a:lnTo>
                  <a:pt x="3669" y="13939"/>
                </a:lnTo>
                <a:lnTo>
                  <a:pt x="3632" y="13829"/>
                </a:lnTo>
                <a:lnTo>
                  <a:pt x="3632" y="13719"/>
                </a:lnTo>
                <a:lnTo>
                  <a:pt x="3632" y="13609"/>
                </a:lnTo>
                <a:lnTo>
                  <a:pt x="3705" y="13536"/>
                </a:lnTo>
                <a:lnTo>
                  <a:pt x="3816" y="13463"/>
                </a:lnTo>
                <a:lnTo>
                  <a:pt x="3926" y="13426"/>
                </a:lnTo>
                <a:close/>
                <a:moveTo>
                  <a:pt x="4256" y="15737"/>
                </a:moveTo>
                <a:lnTo>
                  <a:pt x="4696" y="15847"/>
                </a:lnTo>
                <a:lnTo>
                  <a:pt x="4476" y="16067"/>
                </a:lnTo>
                <a:lnTo>
                  <a:pt x="4292" y="16287"/>
                </a:lnTo>
                <a:lnTo>
                  <a:pt x="4292" y="16250"/>
                </a:lnTo>
                <a:lnTo>
                  <a:pt x="4256" y="16140"/>
                </a:lnTo>
                <a:lnTo>
                  <a:pt x="4256" y="15994"/>
                </a:lnTo>
                <a:lnTo>
                  <a:pt x="4256" y="15737"/>
                </a:lnTo>
                <a:close/>
                <a:moveTo>
                  <a:pt x="4843" y="15920"/>
                </a:moveTo>
                <a:lnTo>
                  <a:pt x="4989" y="15957"/>
                </a:lnTo>
                <a:lnTo>
                  <a:pt x="5136" y="15994"/>
                </a:lnTo>
                <a:lnTo>
                  <a:pt x="4879" y="16140"/>
                </a:lnTo>
                <a:lnTo>
                  <a:pt x="4623" y="16360"/>
                </a:lnTo>
                <a:lnTo>
                  <a:pt x="4623" y="16360"/>
                </a:lnTo>
                <a:lnTo>
                  <a:pt x="4733" y="16140"/>
                </a:lnTo>
                <a:lnTo>
                  <a:pt x="4843" y="15920"/>
                </a:lnTo>
                <a:close/>
                <a:moveTo>
                  <a:pt x="4146" y="14453"/>
                </a:moveTo>
                <a:lnTo>
                  <a:pt x="4659" y="14490"/>
                </a:lnTo>
                <a:lnTo>
                  <a:pt x="5356" y="14673"/>
                </a:lnTo>
                <a:lnTo>
                  <a:pt x="6053" y="14857"/>
                </a:lnTo>
                <a:lnTo>
                  <a:pt x="7410" y="15333"/>
                </a:lnTo>
                <a:lnTo>
                  <a:pt x="8034" y="15553"/>
                </a:lnTo>
                <a:lnTo>
                  <a:pt x="8401" y="15663"/>
                </a:lnTo>
                <a:lnTo>
                  <a:pt x="8694" y="15774"/>
                </a:lnTo>
                <a:lnTo>
                  <a:pt x="8731" y="15847"/>
                </a:lnTo>
                <a:lnTo>
                  <a:pt x="8768" y="15884"/>
                </a:lnTo>
                <a:lnTo>
                  <a:pt x="8841" y="15957"/>
                </a:lnTo>
                <a:lnTo>
                  <a:pt x="8951" y="15957"/>
                </a:lnTo>
                <a:lnTo>
                  <a:pt x="8914" y="16067"/>
                </a:lnTo>
                <a:lnTo>
                  <a:pt x="8841" y="16214"/>
                </a:lnTo>
                <a:lnTo>
                  <a:pt x="8694" y="16397"/>
                </a:lnTo>
                <a:lnTo>
                  <a:pt x="8547" y="16507"/>
                </a:lnTo>
                <a:lnTo>
                  <a:pt x="8401" y="16581"/>
                </a:lnTo>
                <a:lnTo>
                  <a:pt x="7227" y="16140"/>
                </a:lnTo>
                <a:lnTo>
                  <a:pt x="6016" y="15774"/>
                </a:lnTo>
                <a:lnTo>
                  <a:pt x="4733" y="15370"/>
                </a:lnTo>
                <a:lnTo>
                  <a:pt x="4072" y="15223"/>
                </a:lnTo>
                <a:lnTo>
                  <a:pt x="3449" y="15113"/>
                </a:lnTo>
                <a:lnTo>
                  <a:pt x="3449" y="15040"/>
                </a:lnTo>
                <a:lnTo>
                  <a:pt x="3449" y="14857"/>
                </a:lnTo>
                <a:lnTo>
                  <a:pt x="3522" y="14673"/>
                </a:lnTo>
                <a:lnTo>
                  <a:pt x="3632" y="14563"/>
                </a:lnTo>
                <a:lnTo>
                  <a:pt x="3705" y="14490"/>
                </a:lnTo>
                <a:lnTo>
                  <a:pt x="3926" y="14490"/>
                </a:lnTo>
                <a:lnTo>
                  <a:pt x="3962" y="14526"/>
                </a:lnTo>
                <a:lnTo>
                  <a:pt x="3999" y="14526"/>
                </a:lnTo>
                <a:lnTo>
                  <a:pt x="4036" y="14490"/>
                </a:lnTo>
                <a:lnTo>
                  <a:pt x="4146" y="14453"/>
                </a:lnTo>
                <a:close/>
                <a:moveTo>
                  <a:pt x="5503" y="16067"/>
                </a:moveTo>
                <a:lnTo>
                  <a:pt x="5723" y="16140"/>
                </a:lnTo>
                <a:lnTo>
                  <a:pt x="5503" y="16287"/>
                </a:lnTo>
                <a:lnTo>
                  <a:pt x="5246" y="16434"/>
                </a:lnTo>
                <a:lnTo>
                  <a:pt x="5026" y="16617"/>
                </a:lnTo>
                <a:lnTo>
                  <a:pt x="4843" y="16837"/>
                </a:lnTo>
                <a:lnTo>
                  <a:pt x="4659" y="16764"/>
                </a:lnTo>
                <a:lnTo>
                  <a:pt x="4733" y="16691"/>
                </a:lnTo>
                <a:lnTo>
                  <a:pt x="5503" y="16067"/>
                </a:lnTo>
                <a:close/>
                <a:moveTo>
                  <a:pt x="5980" y="16214"/>
                </a:moveTo>
                <a:lnTo>
                  <a:pt x="6200" y="16287"/>
                </a:lnTo>
                <a:lnTo>
                  <a:pt x="6200" y="16324"/>
                </a:lnTo>
                <a:lnTo>
                  <a:pt x="5943" y="16434"/>
                </a:lnTo>
                <a:lnTo>
                  <a:pt x="5723" y="16581"/>
                </a:lnTo>
                <a:lnTo>
                  <a:pt x="5540" y="16727"/>
                </a:lnTo>
                <a:lnTo>
                  <a:pt x="5393" y="16947"/>
                </a:lnTo>
                <a:lnTo>
                  <a:pt x="5246" y="16911"/>
                </a:lnTo>
                <a:lnTo>
                  <a:pt x="5613" y="16544"/>
                </a:lnTo>
                <a:lnTo>
                  <a:pt x="5980" y="16214"/>
                </a:lnTo>
                <a:close/>
                <a:moveTo>
                  <a:pt x="6383" y="16360"/>
                </a:moveTo>
                <a:lnTo>
                  <a:pt x="6897" y="16544"/>
                </a:lnTo>
                <a:lnTo>
                  <a:pt x="6420" y="16801"/>
                </a:lnTo>
                <a:lnTo>
                  <a:pt x="6200" y="16947"/>
                </a:lnTo>
                <a:lnTo>
                  <a:pt x="5980" y="17131"/>
                </a:lnTo>
                <a:lnTo>
                  <a:pt x="5796" y="17057"/>
                </a:lnTo>
                <a:lnTo>
                  <a:pt x="5833" y="16984"/>
                </a:lnTo>
                <a:lnTo>
                  <a:pt x="5833" y="16911"/>
                </a:lnTo>
                <a:lnTo>
                  <a:pt x="5833" y="16874"/>
                </a:lnTo>
                <a:lnTo>
                  <a:pt x="6090" y="16617"/>
                </a:lnTo>
                <a:lnTo>
                  <a:pt x="6383" y="16397"/>
                </a:lnTo>
                <a:lnTo>
                  <a:pt x="6383" y="16360"/>
                </a:lnTo>
                <a:close/>
                <a:moveTo>
                  <a:pt x="7080" y="16581"/>
                </a:moveTo>
                <a:lnTo>
                  <a:pt x="7410" y="16691"/>
                </a:lnTo>
                <a:lnTo>
                  <a:pt x="7154" y="16911"/>
                </a:lnTo>
                <a:lnTo>
                  <a:pt x="6787" y="17314"/>
                </a:lnTo>
                <a:lnTo>
                  <a:pt x="6457" y="17241"/>
                </a:lnTo>
                <a:lnTo>
                  <a:pt x="6493" y="17167"/>
                </a:lnTo>
                <a:lnTo>
                  <a:pt x="6457" y="17131"/>
                </a:lnTo>
                <a:lnTo>
                  <a:pt x="6750" y="16837"/>
                </a:lnTo>
                <a:lnTo>
                  <a:pt x="7080" y="16581"/>
                </a:lnTo>
                <a:close/>
                <a:moveTo>
                  <a:pt x="8034" y="2678"/>
                </a:moveTo>
                <a:lnTo>
                  <a:pt x="7704" y="2715"/>
                </a:lnTo>
                <a:lnTo>
                  <a:pt x="7374" y="2752"/>
                </a:lnTo>
                <a:lnTo>
                  <a:pt x="7044" y="2825"/>
                </a:lnTo>
                <a:lnTo>
                  <a:pt x="6750" y="2898"/>
                </a:lnTo>
                <a:lnTo>
                  <a:pt x="6420" y="3008"/>
                </a:lnTo>
                <a:lnTo>
                  <a:pt x="6126" y="3155"/>
                </a:lnTo>
                <a:lnTo>
                  <a:pt x="5833" y="3302"/>
                </a:lnTo>
                <a:lnTo>
                  <a:pt x="5576" y="3522"/>
                </a:lnTo>
                <a:lnTo>
                  <a:pt x="5026" y="3962"/>
                </a:lnTo>
                <a:lnTo>
                  <a:pt x="4806" y="4219"/>
                </a:lnTo>
                <a:lnTo>
                  <a:pt x="4586" y="4512"/>
                </a:lnTo>
                <a:lnTo>
                  <a:pt x="4366" y="4769"/>
                </a:lnTo>
                <a:lnTo>
                  <a:pt x="4182" y="5099"/>
                </a:lnTo>
                <a:lnTo>
                  <a:pt x="3999" y="5393"/>
                </a:lnTo>
                <a:lnTo>
                  <a:pt x="3852" y="5723"/>
                </a:lnTo>
                <a:lnTo>
                  <a:pt x="3742" y="6163"/>
                </a:lnTo>
                <a:lnTo>
                  <a:pt x="3669" y="6603"/>
                </a:lnTo>
                <a:lnTo>
                  <a:pt x="3632" y="7043"/>
                </a:lnTo>
                <a:lnTo>
                  <a:pt x="3632" y="7520"/>
                </a:lnTo>
                <a:lnTo>
                  <a:pt x="3705" y="7960"/>
                </a:lnTo>
                <a:lnTo>
                  <a:pt x="3779" y="8437"/>
                </a:lnTo>
                <a:lnTo>
                  <a:pt x="3962" y="9318"/>
                </a:lnTo>
                <a:lnTo>
                  <a:pt x="4109" y="10308"/>
                </a:lnTo>
                <a:lnTo>
                  <a:pt x="4182" y="10785"/>
                </a:lnTo>
                <a:lnTo>
                  <a:pt x="4219" y="11262"/>
                </a:lnTo>
                <a:lnTo>
                  <a:pt x="4182" y="11739"/>
                </a:lnTo>
                <a:lnTo>
                  <a:pt x="4109" y="12215"/>
                </a:lnTo>
                <a:lnTo>
                  <a:pt x="3999" y="12619"/>
                </a:lnTo>
                <a:lnTo>
                  <a:pt x="3816" y="13059"/>
                </a:lnTo>
                <a:lnTo>
                  <a:pt x="3595" y="13132"/>
                </a:lnTo>
                <a:lnTo>
                  <a:pt x="3449" y="13279"/>
                </a:lnTo>
                <a:lnTo>
                  <a:pt x="3302" y="13426"/>
                </a:lnTo>
                <a:lnTo>
                  <a:pt x="3229" y="13646"/>
                </a:lnTo>
                <a:lnTo>
                  <a:pt x="3229" y="13829"/>
                </a:lnTo>
                <a:lnTo>
                  <a:pt x="3265" y="13976"/>
                </a:lnTo>
                <a:lnTo>
                  <a:pt x="3339" y="14160"/>
                </a:lnTo>
                <a:lnTo>
                  <a:pt x="3412" y="14270"/>
                </a:lnTo>
                <a:lnTo>
                  <a:pt x="3339" y="14343"/>
                </a:lnTo>
                <a:lnTo>
                  <a:pt x="3265" y="14416"/>
                </a:lnTo>
                <a:lnTo>
                  <a:pt x="3192" y="14526"/>
                </a:lnTo>
                <a:lnTo>
                  <a:pt x="3119" y="14673"/>
                </a:lnTo>
                <a:lnTo>
                  <a:pt x="3082" y="14857"/>
                </a:lnTo>
                <a:lnTo>
                  <a:pt x="3045" y="15040"/>
                </a:lnTo>
                <a:lnTo>
                  <a:pt x="3045" y="15187"/>
                </a:lnTo>
                <a:lnTo>
                  <a:pt x="3082" y="15370"/>
                </a:lnTo>
                <a:lnTo>
                  <a:pt x="3192" y="15480"/>
                </a:lnTo>
                <a:lnTo>
                  <a:pt x="3302" y="15590"/>
                </a:lnTo>
                <a:lnTo>
                  <a:pt x="3412" y="15627"/>
                </a:lnTo>
                <a:lnTo>
                  <a:pt x="3485" y="15590"/>
                </a:lnTo>
                <a:lnTo>
                  <a:pt x="3522" y="15553"/>
                </a:lnTo>
                <a:lnTo>
                  <a:pt x="3559" y="15553"/>
                </a:lnTo>
                <a:lnTo>
                  <a:pt x="4072" y="15700"/>
                </a:lnTo>
                <a:lnTo>
                  <a:pt x="3999" y="15810"/>
                </a:lnTo>
                <a:lnTo>
                  <a:pt x="3926" y="15957"/>
                </a:lnTo>
                <a:lnTo>
                  <a:pt x="3926" y="16140"/>
                </a:lnTo>
                <a:lnTo>
                  <a:pt x="3926" y="16324"/>
                </a:lnTo>
                <a:lnTo>
                  <a:pt x="3999" y="16507"/>
                </a:lnTo>
                <a:lnTo>
                  <a:pt x="4072" y="16654"/>
                </a:lnTo>
                <a:lnTo>
                  <a:pt x="4146" y="16801"/>
                </a:lnTo>
                <a:lnTo>
                  <a:pt x="4292" y="16874"/>
                </a:lnTo>
                <a:lnTo>
                  <a:pt x="4256" y="16947"/>
                </a:lnTo>
                <a:lnTo>
                  <a:pt x="4292" y="17021"/>
                </a:lnTo>
                <a:lnTo>
                  <a:pt x="4329" y="17057"/>
                </a:lnTo>
                <a:lnTo>
                  <a:pt x="4402" y="17094"/>
                </a:lnTo>
                <a:lnTo>
                  <a:pt x="4586" y="17167"/>
                </a:lnTo>
                <a:lnTo>
                  <a:pt x="4806" y="17277"/>
                </a:lnTo>
                <a:lnTo>
                  <a:pt x="5283" y="17388"/>
                </a:lnTo>
                <a:lnTo>
                  <a:pt x="5393" y="17424"/>
                </a:lnTo>
                <a:lnTo>
                  <a:pt x="5576" y="17461"/>
                </a:lnTo>
                <a:lnTo>
                  <a:pt x="6310" y="17681"/>
                </a:lnTo>
                <a:lnTo>
                  <a:pt x="6677" y="17754"/>
                </a:lnTo>
                <a:lnTo>
                  <a:pt x="6860" y="17791"/>
                </a:lnTo>
                <a:lnTo>
                  <a:pt x="7044" y="17754"/>
                </a:lnTo>
                <a:lnTo>
                  <a:pt x="7117" y="17718"/>
                </a:lnTo>
                <a:lnTo>
                  <a:pt x="7154" y="17681"/>
                </a:lnTo>
                <a:lnTo>
                  <a:pt x="7154" y="17608"/>
                </a:lnTo>
                <a:lnTo>
                  <a:pt x="7117" y="17534"/>
                </a:lnTo>
                <a:lnTo>
                  <a:pt x="7447" y="17204"/>
                </a:lnTo>
                <a:lnTo>
                  <a:pt x="7594" y="17021"/>
                </a:lnTo>
                <a:lnTo>
                  <a:pt x="7740" y="16837"/>
                </a:lnTo>
                <a:lnTo>
                  <a:pt x="8327" y="17021"/>
                </a:lnTo>
                <a:lnTo>
                  <a:pt x="8437" y="17021"/>
                </a:lnTo>
                <a:lnTo>
                  <a:pt x="8547" y="16984"/>
                </a:lnTo>
                <a:lnTo>
                  <a:pt x="8731" y="16911"/>
                </a:lnTo>
                <a:lnTo>
                  <a:pt x="8914" y="16764"/>
                </a:lnTo>
                <a:lnTo>
                  <a:pt x="9098" y="16581"/>
                </a:lnTo>
                <a:lnTo>
                  <a:pt x="9208" y="16360"/>
                </a:lnTo>
                <a:lnTo>
                  <a:pt x="9281" y="16140"/>
                </a:lnTo>
                <a:lnTo>
                  <a:pt x="9318" y="15884"/>
                </a:lnTo>
                <a:lnTo>
                  <a:pt x="9281" y="15700"/>
                </a:lnTo>
                <a:lnTo>
                  <a:pt x="9208" y="15590"/>
                </a:lnTo>
                <a:lnTo>
                  <a:pt x="9171" y="15517"/>
                </a:lnTo>
                <a:lnTo>
                  <a:pt x="9244" y="15407"/>
                </a:lnTo>
                <a:lnTo>
                  <a:pt x="9354" y="15260"/>
                </a:lnTo>
                <a:lnTo>
                  <a:pt x="9391" y="15113"/>
                </a:lnTo>
                <a:lnTo>
                  <a:pt x="9428" y="15003"/>
                </a:lnTo>
                <a:lnTo>
                  <a:pt x="9501" y="14930"/>
                </a:lnTo>
                <a:lnTo>
                  <a:pt x="9575" y="14857"/>
                </a:lnTo>
                <a:lnTo>
                  <a:pt x="9575" y="14783"/>
                </a:lnTo>
                <a:lnTo>
                  <a:pt x="9538" y="14673"/>
                </a:lnTo>
                <a:lnTo>
                  <a:pt x="9391" y="14526"/>
                </a:lnTo>
                <a:lnTo>
                  <a:pt x="9244" y="14380"/>
                </a:lnTo>
                <a:lnTo>
                  <a:pt x="9244" y="14050"/>
                </a:lnTo>
                <a:lnTo>
                  <a:pt x="9318" y="13683"/>
                </a:lnTo>
                <a:lnTo>
                  <a:pt x="9428" y="13353"/>
                </a:lnTo>
                <a:lnTo>
                  <a:pt x="9538" y="13059"/>
                </a:lnTo>
                <a:lnTo>
                  <a:pt x="9721" y="12766"/>
                </a:lnTo>
                <a:lnTo>
                  <a:pt x="9905" y="12472"/>
                </a:lnTo>
                <a:lnTo>
                  <a:pt x="10308" y="11885"/>
                </a:lnTo>
                <a:lnTo>
                  <a:pt x="10785" y="11335"/>
                </a:lnTo>
                <a:lnTo>
                  <a:pt x="11299" y="10822"/>
                </a:lnTo>
                <a:lnTo>
                  <a:pt x="11775" y="10308"/>
                </a:lnTo>
                <a:lnTo>
                  <a:pt x="12179" y="9758"/>
                </a:lnTo>
                <a:lnTo>
                  <a:pt x="12362" y="9501"/>
                </a:lnTo>
                <a:lnTo>
                  <a:pt x="12546" y="9208"/>
                </a:lnTo>
                <a:lnTo>
                  <a:pt x="12656" y="8951"/>
                </a:lnTo>
                <a:lnTo>
                  <a:pt x="12803" y="8657"/>
                </a:lnTo>
                <a:lnTo>
                  <a:pt x="12876" y="8364"/>
                </a:lnTo>
                <a:lnTo>
                  <a:pt x="12949" y="8034"/>
                </a:lnTo>
                <a:lnTo>
                  <a:pt x="12986" y="7740"/>
                </a:lnTo>
                <a:lnTo>
                  <a:pt x="13023" y="7447"/>
                </a:lnTo>
                <a:lnTo>
                  <a:pt x="13023" y="6823"/>
                </a:lnTo>
                <a:lnTo>
                  <a:pt x="12913" y="6236"/>
                </a:lnTo>
                <a:lnTo>
                  <a:pt x="12729" y="5613"/>
                </a:lnTo>
                <a:lnTo>
                  <a:pt x="12436" y="5026"/>
                </a:lnTo>
                <a:lnTo>
                  <a:pt x="12252" y="4769"/>
                </a:lnTo>
                <a:lnTo>
                  <a:pt x="12069" y="4476"/>
                </a:lnTo>
                <a:lnTo>
                  <a:pt x="11849" y="4256"/>
                </a:lnTo>
                <a:lnTo>
                  <a:pt x="11629" y="3999"/>
                </a:lnTo>
                <a:lnTo>
                  <a:pt x="11372" y="3815"/>
                </a:lnTo>
                <a:lnTo>
                  <a:pt x="11115" y="3595"/>
                </a:lnTo>
                <a:lnTo>
                  <a:pt x="10565" y="3265"/>
                </a:lnTo>
                <a:lnTo>
                  <a:pt x="9978" y="3008"/>
                </a:lnTo>
                <a:lnTo>
                  <a:pt x="9354" y="2825"/>
                </a:lnTo>
                <a:lnTo>
                  <a:pt x="8694" y="2715"/>
                </a:lnTo>
                <a:lnTo>
                  <a:pt x="8034" y="2678"/>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65" name="Google Shape;165;p2"/>
          <p:cNvSpPr/>
          <p:nvPr/>
        </p:nvSpPr>
        <p:spPr>
          <a:xfrm>
            <a:off x="4025101" y="3422420"/>
            <a:ext cx="370865" cy="809588"/>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66" name="Google Shape;166;p2"/>
          <p:cNvSpPr/>
          <p:nvPr/>
        </p:nvSpPr>
        <p:spPr>
          <a:xfrm>
            <a:off x="3078045" y="3128354"/>
            <a:ext cx="730671" cy="895811"/>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67" name="Google Shape;167;p2"/>
          <p:cNvSpPr/>
          <p:nvPr/>
        </p:nvSpPr>
        <p:spPr>
          <a:xfrm>
            <a:off x="5401648" y="3285712"/>
            <a:ext cx="805934" cy="750838"/>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68" name="Google Shape;168;p2"/>
          <p:cNvSpPr/>
          <p:nvPr/>
        </p:nvSpPr>
        <p:spPr>
          <a:xfrm>
            <a:off x="8364459" y="3346843"/>
            <a:ext cx="873792" cy="600260"/>
          </a:xfrm>
          <a:custGeom>
            <a:avLst/>
            <a:gdLst/>
            <a:ahLst/>
            <a:cxnLst/>
            <a:rect l="l" t="t" r="r" b="b"/>
            <a:pathLst>
              <a:path w="17461" h="11995" extrusionOk="0">
                <a:moveTo>
                  <a:pt x="9758" y="2238"/>
                </a:moveTo>
                <a:lnTo>
                  <a:pt x="9721" y="2274"/>
                </a:lnTo>
                <a:lnTo>
                  <a:pt x="9648" y="2311"/>
                </a:lnTo>
                <a:lnTo>
                  <a:pt x="9611" y="2458"/>
                </a:lnTo>
                <a:lnTo>
                  <a:pt x="9648" y="2568"/>
                </a:lnTo>
                <a:lnTo>
                  <a:pt x="9721" y="2605"/>
                </a:lnTo>
                <a:lnTo>
                  <a:pt x="9758" y="2641"/>
                </a:lnTo>
                <a:lnTo>
                  <a:pt x="9941" y="2641"/>
                </a:lnTo>
                <a:lnTo>
                  <a:pt x="9978" y="2605"/>
                </a:lnTo>
                <a:lnTo>
                  <a:pt x="10051" y="2531"/>
                </a:lnTo>
                <a:lnTo>
                  <a:pt x="10051" y="2458"/>
                </a:lnTo>
                <a:lnTo>
                  <a:pt x="10051" y="2348"/>
                </a:lnTo>
                <a:lnTo>
                  <a:pt x="9978" y="2274"/>
                </a:lnTo>
                <a:lnTo>
                  <a:pt x="9941" y="2238"/>
                </a:lnTo>
                <a:close/>
                <a:moveTo>
                  <a:pt x="9795" y="3191"/>
                </a:moveTo>
                <a:lnTo>
                  <a:pt x="9721" y="3265"/>
                </a:lnTo>
                <a:lnTo>
                  <a:pt x="9684" y="3301"/>
                </a:lnTo>
                <a:lnTo>
                  <a:pt x="9684" y="3375"/>
                </a:lnTo>
                <a:lnTo>
                  <a:pt x="9684" y="3485"/>
                </a:lnTo>
                <a:lnTo>
                  <a:pt x="9758" y="3522"/>
                </a:lnTo>
                <a:lnTo>
                  <a:pt x="9795" y="3558"/>
                </a:lnTo>
                <a:lnTo>
                  <a:pt x="9941" y="3558"/>
                </a:lnTo>
                <a:lnTo>
                  <a:pt x="9978" y="3522"/>
                </a:lnTo>
                <a:lnTo>
                  <a:pt x="10015" y="3485"/>
                </a:lnTo>
                <a:lnTo>
                  <a:pt x="10051" y="3375"/>
                </a:lnTo>
                <a:lnTo>
                  <a:pt x="10015" y="3301"/>
                </a:lnTo>
                <a:lnTo>
                  <a:pt x="9978" y="3228"/>
                </a:lnTo>
                <a:lnTo>
                  <a:pt x="9941" y="3191"/>
                </a:lnTo>
                <a:close/>
                <a:moveTo>
                  <a:pt x="11519" y="3045"/>
                </a:moveTo>
                <a:lnTo>
                  <a:pt x="11409" y="3081"/>
                </a:lnTo>
                <a:lnTo>
                  <a:pt x="11335" y="3118"/>
                </a:lnTo>
                <a:lnTo>
                  <a:pt x="11298" y="3191"/>
                </a:lnTo>
                <a:lnTo>
                  <a:pt x="11262" y="3265"/>
                </a:lnTo>
                <a:lnTo>
                  <a:pt x="11262" y="3338"/>
                </a:lnTo>
                <a:lnTo>
                  <a:pt x="11262" y="3412"/>
                </a:lnTo>
                <a:lnTo>
                  <a:pt x="11298" y="3485"/>
                </a:lnTo>
                <a:lnTo>
                  <a:pt x="11372" y="3522"/>
                </a:lnTo>
                <a:lnTo>
                  <a:pt x="11445" y="3595"/>
                </a:lnTo>
                <a:lnTo>
                  <a:pt x="11592" y="3595"/>
                </a:lnTo>
                <a:lnTo>
                  <a:pt x="11665" y="3522"/>
                </a:lnTo>
                <a:lnTo>
                  <a:pt x="11702" y="3485"/>
                </a:lnTo>
                <a:lnTo>
                  <a:pt x="11739" y="3412"/>
                </a:lnTo>
                <a:lnTo>
                  <a:pt x="11702" y="3265"/>
                </a:lnTo>
                <a:lnTo>
                  <a:pt x="11702" y="3155"/>
                </a:lnTo>
                <a:lnTo>
                  <a:pt x="11629" y="3081"/>
                </a:lnTo>
                <a:lnTo>
                  <a:pt x="11519" y="3045"/>
                </a:lnTo>
                <a:close/>
                <a:moveTo>
                  <a:pt x="15554" y="1541"/>
                </a:moveTo>
                <a:lnTo>
                  <a:pt x="15407" y="1871"/>
                </a:lnTo>
                <a:lnTo>
                  <a:pt x="15187" y="2164"/>
                </a:lnTo>
                <a:lnTo>
                  <a:pt x="14967" y="2458"/>
                </a:lnTo>
                <a:lnTo>
                  <a:pt x="14710" y="2715"/>
                </a:lnTo>
                <a:lnTo>
                  <a:pt x="14416" y="2935"/>
                </a:lnTo>
                <a:lnTo>
                  <a:pt x="14123" y="3155"/>
                </a:lnTo>
                <a:lnTo>
                  <a:pt x="13536" y="3595"/>
                </a:lnTo>
                <a:lnTo>
                  <a:pt x="13279" y="3265"/>
                </a:lnTo>
                <a:lnTo>
                  <a:pt x="12986" y="2971"/>
                </a:lnTo>
                <a:lnTo>
                  <a:pt x="13096" y="2935"/>
                </a:lnTo>
                <a:lnTo>
                  <a:pt x="13683" y="2531"/>
                </a:lnTo>
                <a:lnTo>
                  <a:pt x="14306" y="2164"/>
                </a:lnTo>
                <a:lnTo>
                  <a:pt x="14930" y="1834"/>
                </a:lnTo>
                <a:lnTo>
                  <a:pt x="15554" y="1541"/>
                </a:lnTo>
                <a:close/>
                <a:moveTo>
                  <a:pt x="8914" y="3228"/>
                </a:moveTo>
                <a:lnTo>
                  <a:pt x="8841" y="3301"/>
                </a:lnTo>
                <a:lnTo>
                  <a:pt x="8804" y="3375"/>
                </a:lnTo>
                <a:lnTo>
                  <a:pt x="8804" y="3485"/>
                </a:lnTo>
                <a:lnTo>
                  <a:pt x="8804" y="3558"/>
                </a:lnTo>
                <a:lnTo>
                  <a:pt x="8877" y="3632"/>
                </a:lnTo>
                <a:lnTo>
                  <a:pt x="8951" y="3668"/>
                </a:lnTo>
                <a:lnTo>
                  <a:pt x="9098" y="3668"/>
                </a:lnTo>
                <a:lnTo>
                  <a:pt x="9134" y="3632"/>
                </a:lnTo>
                <a:lnTo>
                  <a:pt x="9208" y="3558"/>
                </a:lnTo>
                <a:lnTo>
                  <a:pt x="9208" y="3485"/>
                </a:lnTo>
                <a:lnTo>
                  <a:pt x="9208" y="3375"/>
                </a:lnTo>
                <a:lnTo>
                  <a:pt x="9171" y="3338"/>
                </a:lnTo>
                <a:lnTo>
                  <a:pt x="9134" y="3265"/>
                </a:lnTo>
                <a:lnTo>
                  <a:pt x="9061" y="3228"/>
                </a:lnTo>
                <a:close/>
                <a:moveTo>
                  <a:pt x="16324" y="1101"/>
                </a:moveTo>
                <a:lnTo>
                  <a:pt x="16140" y="1541"/>
                </a:lnTo>
                <a:lnTo>
                  <a:pt x="15884" y="1944"/>
                </a:lnTo>
                <a:lnTo>
                  <a:pt x="15590" y="2348"/>
                </a:lnTo>
                <a:lnTo>
                  <a:pt x="15297" y="2751"/>
                </a:lnTo>
                <a:lnTo>
                  <a:pt x="14967" y="3081"/>
                </a:lnTo>
                <a:lnTo>
                  <a:pt x="14600" y="3412"/>
                </a:lnTo>
                <a:lnTo>
                  <a:pt x="13829" y="4072"/>
                </a:lnTo>
                <a:lnTo>
                  <a:pt x="13756" y="3925"/>
                </a:lnTo>
                <a:lnTo>
                  <a:pt x="13976" y="3778"/>
                </a:lnTo>
                <a:lnTo>
                  <a:pt x="14343" y="3558"/>
                </a:lnTo>
                <a:lnTo>
                  <a:pt x="14673" y="3301"/>
                </a:lnTo>
                <a:lnTo>
                  <a:pt x="15003" y="3008"/>
                </a:lnTo>
                <a:lnTo>
                  <a:pt x="15297" y="2715"/>
                </a:lnTo>
                <a:lnTo>
                  <a:pt x="15554" y="2384"/>
                </a:lnTo>
                <a:lnTo>
                  <a:pt x="15774" y="2018"/>
                </a:lnTo>
                <a:lnTo>
                  <a:pt x="15957" y="1651"/>
                </a:lnTo>
                <a:lnTo>
                  <a:pt x="16104" y="1211"/>
                </a:lnTo>
                <a:lnTo>
                  <a:pt x="16104" y="1137"/>
                </a:lnTo>
                <a:lnTo>
                  <a:pt x="16324" y="1101"/>
                </a:lnTo>
                <a:close/>
                <a:moveTo>
                  <a:pt x="10528" y="3962"/>
                </a:moveTo>
                <a:lnTo>
                  <a:pt x="10455" y="3998"/>
                </a:lnTo>
                <a:lnTo>
                  <a:pt x="10381" y="4072"/>
                </a:lnTo>
                <a:lnTo>
                  <a:pt x="10381" y="4108"/>
                </a:lnTo>
                <a:lnTo>
                  <a:pt x="10345" y="4219"/>
                </a:lnTo>
                <a:lnTo>
                  <a:pt x="10381" y="4329"/>
                </a:lnTo>
                <a:lnTo>
                  <a:pt x="10455" y="4402"/>
                </a:lnTo>
                <a:lnTo>
                  <a:pt x="10491" y="4439"/>
                </a:lnTo>
                <a:lnTo>
                  <a:pt x="10638" y="4439"/>
                </a:lnTo>
                <a:lnTo>
                  <a:pt x="10748" y="4365"/>
                </a:lnTo>
                <a:lnTo>
                  <a:pt x="10785" y="4292"/>
                </a:lnTo>
                <a:lnTo>
                  <a:pt x="10822" y="4219"/>
                </a:lnTo>
                <a:lnTo>
                  <a:pt x="10785" y="4108"/>
                </a:lnTo>
                <a:lnTo>
                  <a:pt x="10748" y="4072"/>
                </a:lnTo>
                <a:lnTo>
                  <a:pt x="10712" y="3998"/>
                </a:lnTo>
                <a:lnTo>
                  <a:pt x="10675" y="3962"/>
                </a:lnTo>
                <a:close/>
                <a:moveTo>
                  <a:pt x="16434" y="477"/>
                </a:moveTo>
                <a:lnTo>
                  <a:pt x="16617" y="514"/>
                </a:lnTo>
                <a:lnTo>
                  <a:pt x="16764" y="587"/>
                </a:lnTo>
                <a:lnTo>
                  <a:pt x="16837" y="734"/>
                </a:lnTo>
                <a:lnTo>
                  <a:pt x="16911" y="880"/>
                </a:lnTo>
                <a:lnTo>
                  <a:pt x="16947" y="1064"/>
                </a:lnTo>
                <a:lnTo>
                  <a:pt x="16947" y="1247"/>
                </a:lnTo>
                <a:lnTo>
                  <a:pt x="16911" y="1541"/>
                </a:lnTo>
                <a:lnTo>
                  <a:pt x="16764" y="1871"/>
                </a:lnTo>
                <a:lnTo>
                  <a:pt x="16544" y="2128"/>
                </a:lnTo>
                <a:lnTo>
                  <a:pt x="16104" y="2641"/>
                </a:lnTo>
                <a:lnTo>
                  <a:pt x="15077" y="3668"/>
                </a:lnTo>
                <a:lnTo>
                  <a:pt x="14086" y="4549"/>
                </a:lnTo>
                <a:lnTo>
                  <a:pt x="14013" y="4402"/>
                </a:lnTo>
                <a:lnTo>
                  <a:pt x="14123" y="4329"/>
                </a:lnTo>
                <a:lnTo>
                  <a:pt x="14967" y="3632"/>
                </a:lnTo>
                <a:lnTo>
                  <a:pt x="15370" y="3228"/>
                </a:lnTo>
                <a:lnTo>
                  <a:pt x="15737" y="2825"/>
                </a:lnTo>
                <a:lnTo>
                  <a:pt x="16067" y="2384"/>
                </a:lnTo>
                <a:lnTo>
                  <a:pt x="16361" y="1908"/>
                </a:lnTo>
                <a:lnTo>
                  <a:pt x="16617" y="1431"/>
                </a:lnTo>
                <a:lnTo>
                  <a:pt x="16764" y="880"/>
                </a:lnTo>
                <a:lnTo>
                  <a:pt x="16764" y="770"/>
                </a:lnTo>
                <a:lnTo>
                  <a:pt x="16727" y="697"/>
                </a:lnTo>
                <a:lnTo>
                  <a:pt x="16654" y="660"/>
                </a:lnTo>
                <a:lnTo>
                  <a:pt x="16544" y="660"/>
                </a:lnTo>
                <a:lnTo>
                  <a:pt x="15920" y="770"/>
                </a:lnTo>
                <a:lnTo>
                  <a:pt x="15333" y="954"/>
                </a:lnTo>
                <a:lnTo>
                  <a:pt x="15333" y="954"/>
                </a:lnTo>
                <a:lnTo>
                  <a:pt x="15590" y="807"/>
                </a:lnTo>
                <a:lnTo>
                  <a:pt x="15884" y="660"/>
                </a:lnTo>
                <a:lnTo>
                  <a:pt x="16177" y="550"/>
                </a:lnTo>
                <a:lnTo>
                  <a:pt x="16434" y="477"/>
                </a:lnTo>
                <a:close/>
                <a:moveTo>
                  <a:pt x="9354" y="4182"/>
                </a:moveTo>
                <a:lnTo>
                  <a:pt x="9208" y="4255"/>
                </a:lnTo>
                <a:lnTo>
                  <a:pt x="9134" y="4365"/>
                </a:lnTo>
                <a:lnTo>
                  <a:pt x="9134" y="4439"/>
                </a:lnTo>
                <a:lnTo>
                  <a:pt x="9171" y="4512"/>
                </a:lnTo>
                <a:lnTo>
                  <a:pt x="9208" y="4585"/>
                </a:lnTo>
                <a:lnTo>
                  <a:pt x="9281" y="4622"/>
                </a:lnTo>
                <a:lnTo>
                  <a:pt x="9428" y="4622"/>
                </a:lnTo>
                <a:lnTo>
                  <a:pt x="9538" y="4585"/>
                </a:lnTo>
                <a:lnTo>
                  <a:pt x="9611" y="4475"/>
                </a:lnTo>
                <a:lnTo>
                  <a:pt x="9648" y="4402"/>
                </a:lnTo>
                <a:lnTo>
                  <a:pt x="9648" y="4292"/>
                </a:lnTo>
                <a:lnTo>
                  <a:pt x="9611" y="4255"/>
                </a:lnTo>
                <a:lnTo>
                  <a:pt x="9538" y="4182"/>
                </a:lnTo>
                <a:close/>
                <a:moveTo>
                  <a:pt x="13243" y="6566"/>
                </a:moveTo>
                <a:lnTo>
                  <a:pt x="13169" y="6639"/>
                </a:lnTo>
                <a:lnTo>
                  <a:pt x="13133" y="6713"/>
                </a:lnTo>
                <a:lnTo>
                  <a:pt x="13133" y="6860"/>
                </a:lnTo>
                <a:lnTo>
                  <a:pt x="13133" y="6933"/>
                </a:lnTo>
                <a:lnTo>
                  <a:pt x="13206" y="6970"/>
                </a:lnTo>
                <a:lnTo>
                  <a:pt x="13316" y="7006"/>
                </a:lnTo>
                <a:lnTo>
                  <a:pt x="13463" y="6970"/>
                </a:lnTo>
                <a:lnTo>
                  <a:pt x="13536" y="6933"/>
                </a:lnTo>
                <a:lnTo>
                  <a:pt x="13536" y="6860"/>
                </a:lnTo>
                <a:lnTo>
                  <a:pt x="13573" y="6750"/>
                </a:lnTo>
                <a:lnTo>
                  <a:pt x="13536" y="6676"/>
                </a:lnTo>
                <a:lnTo>
                  <a:pt x="13463" y="6603"/>
                </a:lnTo>
                <a:lnTo>
                  <a:pt x="13316" y="6566"/>
                </a:lnTo>
                <a:close/>
                <a:moveTo>
                  <a:pt x="12216" y="7300"/>
                </a:moveTo>
                <a:lnTo>
                  <a:pt x="12105" y="7336"/>
                </a:lnTo>
                <a:lnTo>
                  <a:pt x="12032" y="7410"/>
                </a:lnTo>
                <a:lnTo>
                  <a:pt x="11995" y="7520"/>
                </a:lnTo>
                <a:lnTo>
                  <a:pt x="11995" y="7630"/>
                </a:lnTo>
                <a:lnTo>
                  <a:pt x="12032" y="7703"/>
                </a:lnTo>
                <a:lnTo>
                  <a:pt x="12105" y="7777"/>
                </a:lnTo>
                <a:lnTo>
                  <a:pt x="12216" y="7777"/>
                </a:lnTo>
                <a:lnTo>
                  <a:pt x="12289" y="7740"/>
                </a:lnTo>
                <a:lnTo>
                  <a:pt x="12362" y="7703"/>
                </a:lnTo>
                <a:lnTo>
                  <a:pt x="12436" y="7630"/>
                </a:lnTo>
                <a:lnTo>
                  <a:pt x="12436" y="7520"/>
                </a:lnTo>
                <a:lnTo>
                  <a:pt x="12436" y="7410"/>
                </a:lnTo>
                <a:lnTo>
                  <a:pt x="12326" y="7336"/>
                </a:lnTo>
                <a:lnTo>
                  <a:pt x="12216" y="7300"/>
                </a:lnTo>
                <a:close/>
                <a:moveTo>
                  <a:pt x="12729" y="8033"/>
                </a:moveTo>
                <a:lnTo>
                  <a:pt x="12656" y="8107"/>
                </a:lnTo>
                <a:lnTo>
                  <a:pt x="12656" y="8143"/>
                </a:lnTo>
                <a:lnTo>
                  <a:pt x="12619" y="8253"/>
                </a:lnTo>
                <a:lnTo>
                  <a:pt x="12619" y="8400"/>
                </a:lnTo>
                <a:lnTo>
                  <a:pt x="12656" y="8437"/>
                </a:lnTo>
                <a:lnTo>
                  <a:pt x="12692" y="8474"/>
                </a:lnTo>
                <a:lnTo>
                  <a:pt x="12729" y="8474"/>
                </a:lnTo>
                <a:lnTo>
                  <a:pt x="12802" y="8510"/>
                </a:lnTo>
                <a:lnTo>
                  <a:pt x="12912" y="8474"/>
                </a:lnTo>
                <a:lnTo>
                  <a:pt x="12986" y="8437"/>
                </a:lnTo>
                <a:lnTo>
                  <a:pt x="13022" y="8400"/>
                </a:lnTo>
                <a:lnTo>
                  <a:pt x="13022" y="8253"/>
                </a:lnTo>
                <a:lnTo>
                  <a:pt x="13022" y="8180"/>
                </a:lnTo>
                <a:lnTo>
                  <a:pt x="12949" y="8107"/>
                </a:lnTo>
                <a:lnTo>
                  <a:pt x="12912" y="8033"/>
                </a:lnTo>
                <a:close/>
                <a:moveTo>
                  <a:pt x="10051" y="2128"/>
                </a:moveTo>
                <a:lnTo>
                  <a:pt x="10455" y="2164"/>
                </a:lnTo>
                <a:lnTo>
                  <a:pt x="10858" y="2238"/>
                </a:lnTo>
                <a:lnTo>
                  <a:pt x="11262" y="2348"/>
                </a:lnTo>
                <a:lnTo>
                  <a:pt x="11225" y="2458"/>
                </a:lnTo>
                <a:lnTo>
                  <a:pt x="11262" y="2568"/>
                </a:lnTo>
                <a:lnTo>
                  <a:pt x="11335" y="2641"/>
                </a:lnTo>
                <a:lnTo>
                  <a:pt x="11445" y="2715"/>
                </a:lnTo>
                <a:lnTo>
                  <a:pt x="11629" y="2715"/>
                </a:lnTo>
                <a:lnTo>
                  <a:pt x="11775" y="2788"/>
                </a:lnTo>
                <a:lnTo>
                  <a:pt x="12105" y="2935"/>
                </a:lnTo>
                <a:lnTo>
                  <a:pt x="12179" y="2971"/>
                </a:lnTo>
                <a:lnTo>
                  <a:pt x="12252" y="3008"/>
                </a:lnTo>
                <a:lnTo>
                  <a:pt x="12472" y="3191"/>
                </a:lnTo>
                <a:lnTo>
                  <a:pt x="12692" y="3412"/>
                </a:lnTo>
                <a:lnTo>
                  <a:pt x="13096" y="3852"/>
                </a:lnTo>
                <a:lnTo>
                  <a:pt x="11482" y="4842"/>
                </a:lnTo>
                <a:lnTo>
                  <a:pt x="9868" y="5796"/>
                </a:lnTo>
                <a:lnTo>
                  <a:pt x="6090" y="8070"/>
                </a:lnTo>
                <a:lnTo>
                  <a:pt x="5209" y="8620"/>
                </a:lnTo>
                <a:lnTo>
                  <a:pt x="5356" y="8327"/>
                </a:lnTo>
                <a:lnTo>
                  <a:pt x="5649" y="7960"/>
                </a:lnTo>
                <a:lnTo>
                  <a:pt x="5943" y="7557"/>
                </a:lnTo>
                <a:lnTo>
                  <a:pt x="5906" y="7483"/>
                </a:lnTo>
                <a:lnTo>
                  <a:pt x="5870" y="7483"/>
                </a:lnTo>
                <a:lnTo>
                  <a:pt x="5686" y="7593"/>
                </a:lnTo>
                <a:lnTo>
                  <a:pt x="5539" y="7740"/>
                </a:lnTo>
                <a:lnTo>
                  <a:pt x="5209" y="8070"/>
                </a:lnTo>
                <a:lnTo>
                  <a:pt x="4989" y="8437"/>
                </a:lnTo>
                <a:lnTo>
                  <a:pt x="4769" y="8840"/>
                </a:lnTo>
                <a:lnTo>
                  <a:pt x="4732" y="8877"/>
                </a:lnTo>
                <a:lnTo>
                  <a:pt x="4622" y="8584"/>
                </a:lnTo>
                <a:lnTo>
                  <a:pt x="4916" y="8107"/>
                </a:lnTo>
                <a:lnTo>
                  <a:pt x="5283" y="7630"/>
                </a:lnTo>
                <a:lnTo>
                  <a:pt x="5649" y="7190"/>
                </a:lnTo>
                <a:lnTo>
                  <a:pt x="6016" y="6786"/>
                </a:lnTo>
                <a:lnTo>
                  <a:pt x="6016" y="6750"/>
                </a:lnTo>
                <a:lnTo>
                  <a:pt x="6016" y="6713"/>
                </a:lnTo>
                <a:lnTo>
                  <a:pt x="5943" y="6713"/>
                </a:lnTo>
                <a:lnTo>
                  <a:pt x="5539" y="7043"/>
                </a:lnTo>
                <a:lnTo>
                  <a:pt x="5173" y="7410"/>
                </a:lnTo>
                <a:lnTo>
                  <a:pt x="4842" y="7777"/>
                </a:lnTo>
                <a:lnTo>
                  <a:pt x="4512" y="8180"/>
                </a:lnTo>
                <a:lnTo>
                  <a:pt x="4476" y="7923"/>
                </a:lnTo>
                <a:lnTo>
                  <a:pt x="4439" y="7667"/>
                </a:lnTo>
                <a:lnTo>
                  <a:pt x="4659" y="7336"/>
                </a:lnTo>
                <a:lnTo>
                  <a:pt x="4879" y="7080"/>
                </a:lnTo>
                <a:lnTo>
                  <a:pt x="5686" y="6016"/>
                </a:lnTo>
                <a:lnTo>
                  <a:pt x="5723" y="5943"/>
                </a:lnTo>
                <a:lnTo>
                  <a:pt x="5686" y="5906"/>
                </a:lnTo>
                <a:lnTo>
                  <a:pt x="5576" y="5906"/>
                </a:lnTo>
                <a:lnTo>
                  <a:pt x="5283" y="6199"/>
                </a:lnTo>
                <a:lnTo>
                  <a:pt x="4953" y="6529"/>
                </a:lnTo>
                <a:lnTo>
                  <a:pt x="4402" y="7153"/>
                </a:lnTo>
                <a:lnTo>
                  <a:pt x="4402" y="6529"/>
                </a:lnTo>
                <a:lnTo>
                  <a:pt x="4622" y="6199"/>
                </a:lnTo>
                <a:lnTo>
                  <a:pt x="4953" y="5759"/>
                </a:lnTo>
                <a:lnTo>
                  <a:pt x="5136" y="5502"/>
                </a:lnTo>
                <a:lnTo>
                  <a:pt x="5246" y="5392"/>
                </a:lnTo>
                <a:lnTo>
                  <a:pt x="5393" y="5319"/>
                </a:lnTo>
                <a:lnTo>
                  <a:pt x="5429" y="5319"/>
                </a:lnTo>
                <a:lnTo>
                  <a:pt x="5429" y="5282"/>
                </a:lnTo>
                <a:lnTo>
                  <a:pt x="5393" y="5246"/>
                </a:lnTo>
                <a:lnTo>
                  <a:pt x="5393" y="5209"/>
                </a:lnTo>
                <a:lnTo>
                  <a:pt x="5173" y="5209"/>
                </a:lnTo>
                <a:lnTo>
                  <a:pt x="5063" y="5282"/>
                </a:lnTo>
                <a:lnTo>
                  <a:pt x="4953" y="5356"/>
                </a:lnTo>
                <a:lnTo>
                  <a:pt x="4769" y="5539"/>
                </a:lnTo>
                <a:lnTo>
                  <a:pt x="4622" y="5722"/>
                </a:lnTo>
                <a:lnTo>
                  <a:pt x="4476" y="5869"/>
                </a:lnTo>
                <a:lnTo>
                  <a:pt x="4586" y="5466"/>
                </a:lnTo>
                <a:lnTo>
                  <a:pt x="4732" y="5062"/>
                </a:lnTo>
                <a:lnTo>
                  <a:pt x="4879" y="4842"/>
                </a:lnTo>
                <a:lnTo>
                  <a:pt x="5026" y="4622"/>
                </a:lnTo>
                <a:lnTo>
                  <a:pt x="5209" y="4402"/>
                </a:lnTo>
                <a:lnTo>
                  <a:pt x="5393" y="4219"/>
                </a:lnTo>
                <a:lnTo>
                  <a:pt x="5796" y="3852"/>
                </a:lnTo>
                <a:lnTo>
                  <a:pt x="6236" y="3522"/>
                </a:lnTo>
                <a:lnTo>
                  <a:pt x="6677" y="3228"/>
                </a:lnTo>
                <a:lnTo>
                  <a:pt x="7117" y="2935"/>
                </a:lnTo>
                <a:lnTo>
                  <a:pt x="7594" y="2715"/>
                </a:lnTo>
                <a:lnTo>
                  <a:pt x="8070" y="2494"/>
                </a:lnTo>
                <a:lnTo>
                  <a:pt x="8474" y="2348"/>
                </a:lnTo>
                <a:lnTo>
                  <a:pt x="8841" y="2238"/>
                </a:lnTo>
                <a:lnTo>
                  <a:pt x="9244" y="2164"/>
                </a:lnTo>
                <a:lnTo>
                  <a:pt x="9648" y="2128"/>
                </a:lnTo>
                <a:close/>
                <a:moveTo>
                  <a:pt x="13316" y="4219"/>
                </a:moveTo>
                <a:lnTo>
                  <a:pt x="13426" y="4365"/>
                </a:lnTo>
                <a:lnTo>
                  <a:pt x="12582" y="5026"/>
                </a:lnTo>
                <a:lnTo>
                  <a:pt x="11702" y="5649"/>
                </a:lnTo>
                <a:lnTo>
                  <a:pt x="10785" y="6273"/>
                </a:lnTo>
                <a:lnTo>
                  <a:pt x="9868" y="6860"/>
                </a:lnTo>
                <a:lnTo>
                  <a:pt x="8877" y="7446"/>
                </a:lnTo>
                <a:lnTo>
                  <a:pt x="7887" y="8033"/>
                </a:lnTo>
                <a:lnTo>
                  <a:pt x="6860" y="8584"/>
                </a:lnTo>
                <a:lnTo>
                  <a:pt x="5796" y="9097"/>
                </a:lnTo>
                <a:lnTo>
                  <a:pt x="4989" y="9464"/>
                </a:lnTo>
                <a:lnTo>
                  <a:pt x="4916" y="9317"/>
                </a:lnTo>
                <a:lnTo>
                  <a:pt x="4953" y="9207"/>
                </a:lnTo>
                <a:lnTo>
                  <a:pt x="6053" y="8584"/>
                </a:lnTo>
                <a:lnTo>
                  <a:pt x="10198" y="6089"/>
                </a:lnTo>
                <a:lnTo>
                  <a:pt x="11775" y="5136"/>
                </a:lnTo>
                <a:lnTo>
                  <a:pt x="13316" y="4219"/>
                </a:lnTo>
                <a:close/>
                <a:moveTo>
                  <a:pt x="3962" y="7960"/>
                </a:moveTo>
                <a:lnTo>
                  <a:pt x="3999" y="8070"/>
                </a:lnTo>
                <a:lnTo>
                  <a:pt x="3999" y="8107"/>
                </a:lnTo>
                <a:lnTo>
                  <a:pt x="4146" y="8694"/>
                </a:lnTo>
                <a:lnTo>
                  <a:pt x="3962" y="9024"/>
                </a:lnTo>
                <a:lnTo>
                  <a:pt x="3925" y="9097"/>
                </a:lnTo>
                <a:lnTo>
                  <a:pt x="3925" y="9134"/>
                </a:lnTo>
                <a:lnTo>
                  <a:pt x="3999" y="9244"/>
                </a:lnTo>
                <a:lnTo>
                  <a:pt x="3339" y="9501"/>
                </a:lnTo>
                <a:lnTo>
                  <a:pt x="3008" y="9611"/>
                </a:lnTo>
                <a:lnTo>
                  <a:pt x="2642" y="9684"/>
                </a:lnTo>
                <a:lnTo>
                  <a:pt x="2898" y="9171"/>
                </a:lnTo>
                <a:lnTo>
                  <a:pt x="3229" y="8694"/>
                </a:lnTo>
                <a:lnTo>
                  <a:pt x="3559" y="8327"/>
                </a:lnTo>
                <a:lnTo>
                  <a:pt x="3962" y="7960"/>
                </a:lnTo>
                <a:close/>
                <a:moveTo>
                  <a:pt x="13609" y="4732"/>
                </a:moveTo>
                <a:lnTo>
                  <a:pt x="13683" y="4915"/>
                </a:lnTo>
                <a:lnTo>
                  <a:pt x="12986" y="5502"/>
                </a:lnTo>
                <a:lnTo>
                  <a:pt x="12105" y="6199"/>
                </a:lnTo>
                <a:lnTo>
                  <a:pt x="11225" y="6823"/>
                </a:lnTo>
                <a:lnTo>
                  <a:pt x="10308" y="7446"/>
                </a:lnTo>
                <a:lnTo>
                  <a:pt x="9354" y="8033"/>
                </a:lnTo>
                <a:lnTo>
                  <a:pt x="8401" y="8584"/>
                </a:lnTo>
                <a:lnTo>
                  <a:pt x="7447" y="9097"/>
                </a:lnTo>
                <a:lnTo>
                  <a:pt x="6456" y="9574"/>
                </a:lnTo>
                <a:lnTo>
                  <a:pt x="5429" y="10014"/>
                </a:lnTo>
                <a:lnTo>
                  <a:pt x="5246" y="9794"/>
                </a:lnTo>
                <a:lnTo>
                  <a:pt x="5466" y="9684"/>
                </a:lnTo>
                <a:lnTo>
                  <a:pt x="6603" y="9134"/>
                </a:lnTo>
                <a:lnTo>
                  <a:pt x="7740" y="8547"/>
                </a:lnTo>
                <a:lnTo>
                  <a:pt x="8877" y="7923"/>
                </a:lnTo>
                <a:lnTo>
                  <a:pt x="9978" y="7263"/>
                </a:lnTo>
                <a:lnTo>
                  <a:pt x="10895" y="6676"/>
                </a:lnTo>
                <a:lnTo>
                  <a:pt x="11812" y="6053"/>
                </a:lnTo>
                <a:lnTo>
                  <a:pt x="12729" y="5392"/>
                </a:lnTo>
                <a:lnTo>
                  <a:pt x="13609" y="4732"/>
                </a:lnTo>
                <a:close/>
                <a:moveTo>
                  <a:pt x="11995" y="9721"/>
                </a:moveTo>
                <a:lnTo>
                  <a:pt x="12472" y="9831"/>
                </a:lnTo>
                <a:lnTo>
                  <a:pt x="12436" y="9867"/>
                </a:lnTo>
                <a:lnTo>
                  <a:pt x="12032" y="10271"/>
                </a:lnTo>
                <a:lnTo>
                  <a:pt x="12032" y="10198"/>
                </a:lnTo>
                <a:lnTo>
                  <a:pt x="11995" y="9721"/>
                </a:lnTo>
                <a:close/>
                <a:moveTo>
                  <a:pt x="2715" y="8804"/>
                </a:moveTo>
                <a:lnTo>
                  <a:pt x="2422" y="9317"/>
                </a:lnTo>
                <a:lnTo>
                  <a:pt x="2165" y="9867"/>
                </a:lnTo>
                <a:lnTo>
                  <a:pt x="2165" y="9941"/>
                </a:lnTo>
                <a:lnTo>
                  <a:pt x="2201" y="10051"/>
                </a:lnTo>
                <a:lnTo>
                  <a:pt x="2275" y="10088"/>
                </a:lnTo>
                <a:lnTo>
                  <a:pt x="2348" y="10124"/>
                </a:lnTo>
                <a:lnTo>
                  <a:pt x="2898" y="10014"/>
                </a:lnTo>
                <a:lnTo>
                  <a:pt x="3449" y="9867"/>
                </a:lnTo>
                <a:lnTo>
                  <a:pt x="3925" y="9684"/>
                </a:lnTo>
                <a:lnTo>
                  <a:pt x="4439" y="9464"/>
                </a:lnTo>
                <a:lnTo>
                  <a:pt x="4549" y="9684"/>
                </a:lnTo>
                <a:lnTo>
                  <a:pt x="3559" y="10124"/>
                </a:lnTo>
                <a:lnTo>
                  <a:pt x="3082" y="10308"/>
                </a:lnTo>
                <a:lnTo>
                  <a:pt x="2568" y="10528"/>
                </a:lnTo>
                <a:lnTo>
                  <a:pt x="2275" y="10638"/>
                </a:lnTo>
                <a:lnTo>
                  <a:pt x="2018" y="10674"/>
                </a:lnTo>
                <a:lnTo>
                  <a:pt x="1761" y="10711"/>
                </a:lnTo>
                <a:lnTo>
                  <a:pt x="1468" y="10711"/>
                </a:lnTo>
                <a:lnTo>
                  <a:pt x="2091" y="9794"/>
                </a:lnTo>
                <a:lnTo>
                  <a:pt x="2348" y="9317"/>
                </a:lnTo>
                <a:lnTo>
                  <a:pt x="2642" y="8877"/>
                </a:lnTo>
                <a:lnTo>
                  <a:pt x="2715" y="8804"/>
                </a:lnTo>
                <a:close/>
                <a:moveTo>
                  <a:pt x="13829" y="5429"/>
                </a:moveTo>
                <a:lnTo>
                  <a:pt x="13940" y="5943"/>
                </a:lnTo>
                <a:lnTo>
                  <a:pt x="13940" y="6456"/>
                </a:lnTo>
                <a:lnTo>
                  <a:pt x="13940" y="6896"/>
                </a:lnTo>
                <a:lnTo>
                  <a:pt x="13866" y="7336"/>
                </a:lnTo>
                <a:lnTo>
                  <a:pt x="13756" y="7740"/>
                </a:lnTo>
                <a:lnTo>
                  <a:pt x="13609" y="8143"/>
                </a:lnTo>
                <a:lnTo>
                  <a:pt x="13426" y="8547"/>
                </a:lnTo>
                <a:lnTo>
                  <a:pt x="13206" y="8914"/>
                </a:lnTo>
                <a:lnTo>
                  <a:pt x="12949" y="9281"/>
                </a:lnTo>
                <a:lnTo>
                  <a:pt x="12656" y="9647"/>
                </a:lnTo>
                <a:lnTo>
                  <a:pt x="12289" y="9611"/>
                </a:lnTo>
                <a:lnTo>
                  <a:pt x="11922" y="9537"/>
                </a:lnTo>
                <a:lnTo>
                  <a:pt x="11849" y="9574"/>
                </a:lnTo>
                <a:lnTo>
                  <a:pt x="11812" y="9574"/>
                </a:lnTo>
                <a:lnTo>
                  <a:pt x="11775" y="9647"/>
                </a:lnTo>
                <a:lnTo>
                  <a:pt x="11702" y="10418"/>
                </a:lnTo>
                <a:lnTo>
                  <a:pt x="11702" y="10491"/>
                </a:lnTo>
                <a:lnTo>
                  <a:pt x="11409" y="10711"/>
                </a:lnTo>
                <a:lnTo>
                  <a:pt x="11188" y="10821"/>
                </a:lnTo>
                <a:lnTo>
                  <a:pt x="11152" y="10858"/>
                </a:lnTo>
                <a:lnTo>
                  <a:pt x="11042" y="10931"/>
                </a:lnTo>
                <a:lnTo>
                  <a:pt x="11042" y="10564"/>
                </a:lnTo>
                <a:lnTo>
                  <a:pt x="11115" y="10198"/>
                </a:lnTo>
                <a:lnTo>
                  <a:pt x="11188" y="9867"/>
                </a:lnTo>
                <a:lnTo>
                  <a:pt x="11298" y="9501"/>
                </a:lnTo>
                <a:lnTo>
                  <a:pt x="11298" y="9464"/>
                </a:lnTo>
                <a:lnTo>
                  <a:pt x="11262" y="9427"/>
                </a:lnTo>
                <a:lnTo>
                  <a:pt x="11225" y="9427"/>
                </a:lnTo>
                <a:lnTo>
                  <a:pt x="11188" y="9464"/>
                </a:lnTo>
                <a:lnTo>
                  <a:pt x="11078" y="9647"/>
                </a:lnTo>
                <a:lnTo>
                  <a:pt x="10968" y="9831"/>
                </a:lnTo>
                <a:lnTo>
                  <a:pt x="10785" y="10234"/>
                </a:lnTo>
                <a:lnTo>
                  <a:pt x="10712" y="10638"/>
                </a:lnTo>
                <a:lnTo>
                  <a:pt x="10712" y="11078"/>
                </a:lnTo>
                <a:lnTo>
                  <a:pt x="10271" y="11261"/>
                </a:lnTo>
                <a:lnTo>
                  <a:pt x="9831" y="11371"/>
                </a:lnTo>
                <a:lnTo>
                  <a:pt x="9868" y="11005"/>
                </a:lnTo>
                <a:lnTo>
                  <a:pt x="9978" y="10638"/>
                </a:lnTo>
                <a:lnTo>
                  <a:pt x="10051" y="10344"/>
                </a:lnTo>
                <a:lnTo>
                  <a:pt x="10161" y="10088"/>
                </a:lnTo>
                <a:lnTo>
                  <a:pt x="10418" y="9574"/>
                </a:lnTo>
                <a:lnTo>
                  <a:pt x="10418" y="9537"/>
                </a:lnTo>
                <a:lnTo>
                  <a:pt x="10381" y="9501"/>
                </a:lnTo>
                <a:lnTo>
                  <a:pt x="10345" y="9501"/>
                </a:lnTo>
                <a:lnTo>
                  <a:pt x="10345" y="9537"/>
                </a:lnTo>
                <a:lnTo>
                  <a:pt x="10015" y="9941"/>
                </a:lnTo>
                <a:lnTo>
                  <a:pt x="9758" y="10418"/>
                </a:lnTo>
                <a:lnTo>
                  <a:pt x="9538" y="10895"/>
                </a:lnTo>
                <a:lnTo>
                  <a:pt x="9501" y="11151"/>
                </a:lnTo>
                <a:lnTo>
                  <a:pt x="9428" y="11408"/>
                </a:lnTo>
                <a:lnTo>
                  <a:pt x="8951" y="11408"/>
                </a:lnTo>
                <a:lnTo>
                  <a:pt x="8951" y="11261"/>
                </a:lnTo>
                <a:lnTo>
                  <a:pt x="8914" y="11225"/>
                </a:lnTo>
                <a:lnTo>
                  <a:pt x="8877" y="11188"/>
                </a:lnTo>
                <a:lnTo>
                  <a:pt x="8841" y="11188"/>
                </a:lnTo>
                <a:lnTo>
                  <a:pt x="8804" y="11225"/>
                </a:lnTo>
                <a:lnTo>
                  <a:pt x="8731" y="11298"/>
                </a:lnTo>
                <a:lnTo>
                  <a:pt x="9171" y="10454"/>
                </a:lnTo>
                <a:lnTo>
                  <a:pt x="9391" y="10051"/>
                </a:lnTo>
                <a:lnTo>
                  <a:pt x="9684" y="9647"/>
                </a:lnTo>
                <a:lnTo>
                  <a:pt x="9684" y="9611"/>
                </a:lnTo>
                <a:lnTo>
                  <a:pt x="9648" y="9611"/>
                </a:lnTo>
                <a:lnTo>
                  <a:pt x="9648" y="9574"/>
                </a:lnTo>
                <a:lnTo>
                  <a:pt x="9611" y="9611"/>
                </a:lnTo>
                <a:lnTo>
                  <a:pt x="9244" y="10014"/>
                </a:lnTo>
                <a:lnTo>
                  <a:pt x="8914" y="10418"/>
                </a:lnTo>
                <a:lnTo>
                  <a:pt x="8621" y="10858"/>
                </a:lnTo>
                <a:lnTo>
                  <a:pt x="8327" y="11335"/>
                </a:lnTo>
                <a:lnTo>
                  <a:pt x="7960" y="11225"/>
                </a:lnTo>
                <a:lnTo>
                  <a:pt x="7997" y="11188"/>
                </a:lnTo>
                <a:lnTo>
                  <a:pt x="7997" y="11151"/>
                </a:lnTo>
                <a:lnTo>
                  <a:pt x="7960" y="11115"/>
                </a:lnTo>
                <a:lnTo>
                  <a:pt x="7960" y="11078"/>
                </a:lnTo>
                <a:lnTo>
                  <a:pt x="7924" y="10968"/>
                </a:lnTo>
                <a:lnTo>
                  <a:pt x="7960" y="10858"/>
                </a:lnTo>
                <a:lnTo>
                  <a:pt x="8034" y="10601"/>
                </a:lnTo>
                <a:lnTo>
                  <a:pt x="8181" y="10308"/>
                </a:lnTo>
                <a:lnTo>
                  <a:pt x="8474" y="9831"/>
                </a:lnTo>
                <a:lnTo>
                  <a:pt x="8767" y="9427"/>
                </a:lnTo>
                <a:lnTo>
                  <a:pt x="8804" y="9391"/>
                </a:lnTo>
                <a:lnTo>
                  <a:pt x="8767" y="9317"/>
                </a:lnTo>
                <a:lnTo>
                  <a:pt x="8694" y="9317"/>
                </a:lnTo>
                <a:lnTo>
                  <a:pt x="8364" y="9537"/>
                </a:lnTo>
                <a:lnTo>
                  <a:pt x="8107" y="9831"/>
                </a:lnTo>
                <a:lnTo>
                  <a:pt x="7887" y="10124"/>
                </a:lnTo>
                <a:lnTo>
                  <a:pt x="7704" y="10454"/>
                </a:lnTo>
                <a:lnTo>
                  <a:pt x="7594" y="10784"/>
                </a:lnTo>
                <a:lnTo>
                  <a:pt x="7557" y="10968"/>
                </a:lnTo>
                <a:lnTo>
                  <a:pt x="7594" y="11115"/>
                </a:lnTo>
                <a:lnTo>
                  <a:pt x="7153" y="10968"/>
                </a:lnTo>
                <a:lnTo>
                  <a:pt x="6713" y="10784"/>
                </a:lnTo>
                <a:lnTo>
                  <a:pt x="6933" y="10564"/>
                </a:lnTo>
                <a:lnTo>
                  <a:pt x="7080" y="10344"/>
                </a:lnTo>
                <a:lnTo>
                  <a:pt x="7153" y="10234"/>
                </a:lnTo>
                <a:lnTo>
                  <a:pt x="7190" y="10124"/>
                </a:lnTo>
                <a:lnTo>
                  <a:pt x="7190" y="10088"/>
                </a:lnTo>
                <a:lnTo>
                  <a:pt x="7153" y="10088"/>
                </a:lnTo>
                <a:lnTo>
                  <a:pt x="7080" y="10124"/>
                </a:lnTo>
                <a:lnTo>
                  <a:pt x="7007" y="10161"/>
                </a:lnTo>
                <a:lnTo>
                  <a:pt x="6823" y="10308"/>
                </a:lnTo>
                <a:lnTo>
                  <a:pt x="6493" y="10564"/>
                </a:lnTo>
                <a:lnTo>
                  <a:pt x="6420" y="10638"/>
                </a:lnTo>
                <a:lnTo>
                  <a:pt x="5906" y="10344"/>
                </a:lnTo>
                <a:lnTo>
                  <a:pt x="6897" y="9904"/>
                </a:lnTo>
                <a:lnTo>
                  <a:pt x="7887" y="9391"/>
                </a:lnTo>
                <a:lnTo>
                  <a:pt x="8877" y="8877"/>
                </a:lnTo>
                <a:lnTo>
                  <a:pt x="9795" y="8327"/>
                </a:lnTo>
                <a:lnTo>
                  <a:pt x="10748" y="7740"/>
                </a:lnTo>
                <a:lnTo>
                  <a:pt x="11665" y="7116"/>
                </a:lnTo>
                <a:lnTo>
                  <a:pt x="12546" y="6456"/>
                </a:lnTo>
                <a:lnTo>
                  <a:pt x="13426" y="5796"/>
                </a:lnTo>
                <a:lnTo>
                  <a:pt x="13829" y="5429"/>
                </a:lnTo>
                <a:close/>
                <a:moveTo>
                  <a:pt x="1651" y="9757"/>
                </a:moveTo>
                <a:lnTo>
                  <a:pt x="1028" y="10711"/>
                </a:lnTo>
                <a:lnTo>
                  <a:pt x="991" y="10784"/>
                </a:lnTo>
                <a:lnTo>
                  <a:pt x="1028" y="10858"/>
                </a:lnTo>
                <a:lnTo>
                  <a:pt x="1028" y="10931"/>
                </a:lnTo>
                <a:lnTo>
                  <a:pt x="1101" y="10968"/>
                </a:lnTo>
                <a:lnTo>
                  <a:pt x="1358" y="11041"/>
                </a:lnTo>
                <a:lnTo>
                  <a:pt x="1651" y="11078"/>
                </a:lnTo>
                <a:lnTo>
                  <a:pt x="1908" y="11078"/>
                </a:lnTo>
                <a:lnTo>
                  <a:pt x="2165" y="11041"/>
                </a:lnTo>
                <a:lnTo>
                  <a:pt x="2715" y="10858"/>
                </a:lnTo>
                <a:lnTo>
                  <a:pt x="3229" y="10638"/>
                </a:lnTo>
                <a:lnTo>
                  <a:pt x="4769" y="10014"/>
                </a:lnTo>
                <a:lnTo>
                  <a:pt x="4953" y="10198"/>
                </a:lnTo>
                <a:lnTo>
                  <a:pt x="4072" y="10564"/>
                </a:lnTo>
                <a:lnTo>
                  <a:pt x="3192" y="10895"/>
                </a:lnTo>
                <a:lnTo>
                  <a:pt x="2238" y="11188"/>
                </a:lnTo>
                <a:lnTo>
                  <a:pt x="1248" y="11445"/>
                </a:lnTo>
                <a:lnTo>
                  <a:pt x="1101" y="11518"/>
                </a:lnTo>
                <a:lnTo>
                  <a:pt x="844" y="11555"/>
                </a:lnTo>
                <a:lnTo>
                  <a:pt x="624" y="11555"/>
                </a:lnTo>
                <a:lnTo>
                  <a:pt x="551" y="11518"/>
                </a:lnTo>
                <a:lnTo>
                  <a:pt x="477" y="11481"/>
                </a:lnTo>
                <a:lnTo>
                  <a:pt x="477" y="11408"/>
                </a:lnTo>
                <a:lnTo>
                  <a:pt x="514" y="11298"/>
                </a:lnTo>
                <a:lnTo>
                  <a:pt x="661" y="11005"/>
                </a:lnTo>
                <a:lnTo>
                  <a:pt x="991" y="10601"/>
                </a:lnTo>
                <a:lnTo>
                  <a:pt x="1321" y="10161"/>
                </a:lnTo>
                <a:lnTo>
                  <a:pt x="1651" y="9757"/>
                </a:lnTo>
                <a:close/>
                <a:moveTo>
                  <a:pt x="16324" y="0"/>
                </a:moveTo>
                <a:lnTo>
                  <a:pt x="16140" y="37"/>
                </a:lnTo>
                <a:lnTo>
                  <a:pt x="15774" y="147"/>
                </a:lnTo>
                <a:lnTo>
                  <a:pt x="15480" y="330"/>
                </a:lnTo>
                <a:lnTo>
                  <a:pt x="14636" y="807"/>
                </a:lnTo>
                <a:lnTo>
                  <a:pt x="13866" y="1357"/>
                </a:lnTo>
                <a:lnTo>
                  <a:pt x="13059" y="1908"/>
                </a:lnTo>
                <a:lnTo>
                  <a:pt x="12289" y="2458"/>
                </a:lnTo>
                <a:lnTo>
                  <a:pt x="12032" y="2311"/>
                </a:lnTo>
                <a:lnTo>
                  <a:pt x="11812" y="2238"/>
                </a:lnTo>
                <a:lnTo>
                  <a:pt x="11629" y="2238"/>
                </a:lnTo>
                <a:lnTo>
                  <a:pt x="11372" y="2091"/>
                </a:lnTo>
                <a:lnTo>
                  <a:pt x="11115" y="1981"/>
                </a:lnTo>
                <a:lnTo>
                  <a:pt x="10858" y="1908"/>
                </a:lnTo>
                <a:lnTo>
                  <a:pt x="10565" y="1834"/>
                </a:lnTo>
                <a:lnTo>
                  <a:pt x="10015" y="1761"/>
                </a:lnTo>
                <a:lnTo>
                  <a:pt x="9464" y="1761"/>
                </a:lnTo>
                <a:lnTo>
                  <a:pt x="8914" y="1834"/>
                </a:lnTo>
                <a:lnTo>
                  <a:pt x="8364" y="1981"/>
                </a:lnTo>
                <a:lnTo>
                  <a:pt x="7814" y="2164"/>
                </a:lnTo>
                <a:lnTo>
                  <a:pt x="7300" y="2384"/>
                </a:lnTo>
                <a:lnTo>
                  <a:pt x="6677" y="2715"/>
                </a:lnTo>
                <a:lnTo>
                  <a:pt x="6090" y="3081"/>
                </a:lnTo>
                <a:lnTo>
                  <a:pt x="5503" y="3522"/>
                </a:lnTo>
                <a:lnTo>
                  <a:pt x="4989" y="3962"/>
                </a:lnTo>
                <a:lnTo>
                  <a:pt x="4769" y="4219"/>
                </a:lnTo>
                <a:lnTo>
                  <a:pt x="4549" y="4475"/>
                </a:lnTo>
                <a:lnTo>
                  <a:pt x="4402" y="4769"/>
                </a:lnTo>
                <a:lnTo>
                  <a:pt x="4256" y="5062"/>
                </a:lnTo>
                <a:lnTo>
                  <a:pt x="4146" y="5356"/>
                </a:lnTo>
                <a:lnTo>
                  <a:pt x="4035" y="5686"/>
                </a:lnTo>
                <a:lnTo>
                  <a:pt x="3999" y="6016"/>
                </a:lnTo>
                <a:lnTo>
                  <a:pt x="3925" y="6346"/>
                </a:lnTo>
                <a:lnTo>
                  <a:pt x="3889" y="6970"/>
                </a:lnTo>
                <a:lnTo>
                  <a:pt x="3925" y="7630"/>
                </a:lnTo>
                <a:lnTo>
                  <a:pt x="3339" y="7960"/>
                </a:lnTo>
                <a:lnTo>
                  <a:pt x="2752" y="8290"/>
                </a:lnTo>
                <a:lnTo>
                  <a:pt x="2238" y="8657"/>
                </a:lnTo>
                <a:lnTo>
                  <a:pt x="1725" y="9097"/>
                </a:lnTo>
                <a:lnTo>
                  <a:pt x="1248" y="9574"/>
                </a:lnTo>
                <a:lnTo>
                  <a:pt x="808" y="10051"/>
                </a:lnTo>
                <a:lnTo>
                  <a:pt x="404" y="10601"/>
                </a:lnTo>
                <a:lnTo>
                  <a:pt x="221" y="10858"/>
                </a:lnTo>
                <a:lnTo>
                  <a:pt x="74" y="11151"/>
                </a:lnTo>
                <a:lnTo>
                  <a:pt x="1" y="11371"/>
                </a:lnTo>
                <a:lnTo>
                  <a:pt x="37" y="11555"/>
                </a:lnTo>
                <a:lnTo>
                  <a:pt x="111" y="11738"/>
                </a:lnTo>
                <a:lnTo>
                  <a:pt x="184" y="11812"/>
                </a:lnTo>
                <a:lnTo>
                  <a:pt x="257" y="11885"/>
                </a:lnTo>
                <a:lnTo>
                  <a:pt x="477" y="11958"/>
                </a:lnTo>
                <a:lnTo>
                  <a:pt x="697" y="11995"/>
                </a:lnTo>
                <a:lnTo>
                  <a:pt x="918" y="11995"/>
                </a:lnTo>
                <a:lnTo>
                  <a:pt x="1174" y="11958"/>
                </a:lnTo>
                <a:lnTo>
                  <a:pt x="1835" y="11812"/>
                </a:lnTo>
                <a:lnTo>
                  <a:pt x="2495" y="11591"/>
                </a:lnTo>
                <a:lnTo>
                  <a:pt x="3815" y="11151"/>
                </a:lnTo>
                <a:lnTo>
                  <a:pt x="4586" y="10858"/>
                </a:lnTo>
                <a:lnTo>
                  <a:pt x="5356" y="10564"/>
                </a:lnTo>
                <a:lnTo>
                  <a:pt x="5760" y="10858"/>
                </a:lnTo>
                <a:lnTo>
                  <a:pt x="6200" y="11078"/>
                </a:lnTo>
                <a:lnTo>
                  <a:pt x="6236" y="11261"/>
                </a:lnTo>
                <a:lnTo>
                  <a:pt x="6273" y="11335"/>
                </a:lnTo>
                <a:lnTo>
                  <a:pt x="6346" y="11371"/>
                </a:lnTo>
                <a:lnTo>
                  <a:pt x="6493" y="11371"/>
                </a:lnTo>
                <a:lnTo>
                  <a:pt x="6603" y="11261"/>
                </a:lnTo>
                <a:lnTo>
                  <a:pt x="7410" y="11591"/>
                </a:lnTo>
                <a:lnTo>
                  <a:pt x="7814" y="11702"/>
                </a:lnTo>
                <a:lnTo>
                  <a:pt x="8217" y="11812"/>
                </a:lnTo>
                <a:lnTo>
                  <a:pt x="8291" y="11848"/>
                </a:lnTo>
                <a:lnTo>
                  <a:pt x="8364" y="11885"/>
                </a:lnTo>
                <a:lnTo>
                  <a:pt x="8474" y="11848"/>
                </a:lnTo>
                <a:lnTo>
                  <a:pt x="8547" y="11885"/>
                </a:lnTo>
                <a:lnTo>
                  <a:pt x="8877" y="11922"/>
                </a:lnTo>
                <a:lnTo>
                  <a:pt x="9574" y="11922"/>
                </a:lnTo>
                <a:lnTo>
                  <a:pt x="9905" y="11885"/>
                </a:lnTo>
                <a:lnTo>
                  <a:pt x="10235" y="11812"/>
                </a:lnTo>
                <a:lnTo>
                  <a:pt x="10565" y="11702"/>
                </a:lnTo>
                <a:lnTo>
                  <a:pt x="10895" y="11555"/>
                </a:lnTo>
                <a:lnTo>
                  <a:pt x="11225" y="11408"/>
                </a:lnTo>
                <a:lnTo>
                  <a:pt x="11555" y="11225"/>
                </a:lnTo>
                <a:lnTo>
                  <a:pt x="11885" y="11041"/>
                </a:lnTo>
                <a:lnTo>
                  <a:pt x="12179" y="10784"/>
                </a:lnTo>
                <a:lnTo>
                  <a:pt x="12472" y="10564"/>
                </a:lnTo>
                <a:lnTo>
                  <a:pt x="12766" y="10308"/>
                </a:lnTo>
                <a:lnTo>
                  <a:pt x="13022" y="10014"/>
                </a:lnTo>
                <a:lnTo>
                  <a:pt x="13279" y="9721"/>
                </a:lnTo>
                <a:lnTo>
                  <a:pt x="13499" y="9391"/>
                </a:lnTo>
                <a:lnTo>
                  <a:pt x="13719" y="9097"/>
                </a:lnTo>
                <a:lnTo>
                  <a:pt x="13903" y="8730"/>
                </a:lnTo>
                <a:lnTo>
                  <a:pt x="14050" y="8400"/>
                </a:lnTo>
                <a:lnTo>
                  <a:pt x="14196" y="8033"/>
                </a:lnTo>
                <a:lnTo>
                  <a:pt x="14306" y="7667"/>
                </a:lnTo>
                <a:lnTo>
                  <a:pt x="14380" y="7300"/>
                </a:lnTo>
                <a:lnTo>
                  <a:pt x="14453" y="6933"/>
                </a:lnTo>
                <a:lnTo>
                  <a:pt x="14490" y="6529"/>
                </a:lnTo>
                <a:lnTo>
                  <a:pt x="14490" y="6163"/>
                </a:lnTo>
                <a:lnTo>
                  <a:pt x="14453" y="5796"/>
                </a:lnTo>
                <a:lnTo>
                  <a:pt x="14380" y="5429"/>
                </a:lnTo>
                <a:lnTo>
                  <a:pt x="14270" y="5062"/>
                </a:lnTo>
                <a:lnTo>
                  <a:pt x="15113" y="4329"/>
                </a:lnTo>
                <a:lnTo>
                  <a:pt x="15920" y="3558"/>
                </a:lnTo>
                <a:lnTo>
                  <a:pt x="16434" y="3045"/>
                </a:lnTo>
                <a:lnTo>
                  <a:pt x="16691" y="2751"/>
                </a:lnTo>
                <a:lnTo>
                  <a:pt x="16947" y="2458"/>
                </a:lnTo>
                <a:lnTo>
                  <a:pt x="17168" y="2128"/>
                </a:lnTo>
                <a:lnTo>
                  <a:pt x="17351" y="1798"/>
                </a:lnTo>
                <a:lnTo>
                  <a:pt x="17461" y="1431"/>
                </a:lnTo>
                <a:lnTo>
                  <a:pt x="17461" y="1247"/>
                </a:lnTo>
                <a:lnTo>
                  <a:pt x="17461" y="1064"/>
                </a:lnTo>
                <a:lnTo>
                  <a:pt x="17388" y="770"/>
                </a:lnTo>
                <a:lnTo>
                  <a:pt x="17278" y="514"/>
                </a:lnTo>
                <a:lnTo>
                  <a:pt x="17094" y="257"/>
                </a:lnTo>
                <a:lnTo>
                  <a:pt x="16837" y="74"/>
                </a:lnTo>
                <a:lnTo>
                  <a:pt x="16691" y="37"/>
                </a:lnTo>
                <a:lnTo>
                  <a:pt x="1650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69" name="Google Shape;169;p2"/>
          <p:cNvSpPr/>
          <p:nvPr/>
        </p:nvSpPr>
        <p:spPr>
          <a:xfrm>
            <a:off x="4551116" y="3125540"/>
            <a:ext cx="657208" cy="679227"/>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0" name="Google Shape;170;p2"/>
          <p:cNvSpPr/>
          <p:nvPr/>
        </p:nvSpPr>
        <p:spPr>
          <a:xfrm>
            <a:off x="4419881" y="3994834"/>
            <a:ext cx="919681" cy="950908"/>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1" name="Google Shape;171;p2"/>
          <p:cNvSpPr/>
          <p:nvPr/>
        </p:nvSpPr>
        <p:spPr>
          <a:xfrm>
            <a:off x="2644912" y="4036538"/>
            <a:ext cx="890356" cy="706800"/>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2" name="Google Shape;172;p2"/>
          <p:cNvSpPr/>
          <p:nvPr/>
        </p:nvSpPr>
        <p:spPr>
          <a:xfrm>
            <a:off x="2116542" y="3186156"/>
            <a:ext cx="829755" cy="780163"/>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3" name="Google Shape;173;p2"/>
          <p:cNvSpPr/>
          <p:nvPr/>
        </p:nvSpPr>
        <p:spPr>
          <a:xfrm>
            <a:off x="1347361" y="3186147"/>
            <a:ext cx="599146" cy="706812"/>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4" name="Google Shape;174;p2"/>
          <p:cNvSpPr/>
          <p:nvPr/>
        </p:nvSpPr>
        <p:spPr>
          <a:xfrm>
            <a:off x="2681615" y="4813558"/>
            <a:ext cx="816944" cy="313967"/>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5" name="Google Shape;175;p2"/>
          <p:cNvSpPr/>
          <p:nvPr/>
        </p:nvSpPr>
        <p:spPr>
          <a:xfrm>
            <a:off x="7146421" y="4508764"/>
            <a:ext cx="1040884" cy="730620"/>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6" name="Google Shape;176;p2"/>
          <p:cNvSpPr/>
          <p:nvPr/>
        </p:nvSpPr>
        <p:spPr>
          <a:xfrm>
            <a:off x="7146430" y="3104432"/>
            <a:ext cx="684732" cy="721463"/>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7" name="Google Shape;177;p2"/>
          <p:cNvSpPr/>
          <p:nvPr/>
        </p:nvSpPr>
        <p:spPr>
          <a:xfrm>
            <a:off x="5262207" y="4729516"/>
            <a:ext cx="525046" cy="372666"/>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8" name="Google Shape;178;p2"/>
          <p:cNvSpPr/>
          <p:nvPr/>
        </p:nvSpPr>
        <p:spPr>
          <a:xfrm>
            <a:off x="8376372" y="4729061"/>
            <a:ext cx="508532" cy="324976"/>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9" name="Google Shape;179;p2"/>
          <p:cNvSpPr/>
          <p:nvPr/>
        </p:nvSpPr>
        <p:spPr>
          <a:xfrm>
            <a:off x="3808716" y="4429326"/>
            <a:ext cx="570935" cy="567282"/>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0" name="Google Shape;180;p2"/>
          <p:cNvSpPr/>
          <p:nvPr/>
        </p:nvSpPr>
        <p:spPr>
          <a:xfrm>
            <a:off x="7975391" y="3053272"/>
            <a:ext cx="541560" cy="67927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1" name="Google Shape;181;p2"/>
          <p:cNvSpPr/>
          <p:nvPr/>
        </p:nvSpPr>
        <p:spPr>
          <a:xfrm>
            <a:off x="1570785" y="4028295"/>
            <a:ext cx="734324" cy="723314"/>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2" name="Google Shape;182;p2"/>
          <p:cNvSpPr/>
          <p:nvPr/>
        </p:nvSpPr>
        <p:spPr>
          <a:xfrm>
            <a:off x="247060" y="4094875"/>
            <a:ext cx="275434" cy="244207"/>
          </a:xfrm>
          <a:custGeom>
            <a:avLst/>
            <a:gdLst/>
            <a:ahLst/>
            <a:cxnLst/>
            <a:rect l="l" t="t" r="r" b="b"/>
            <a:pathLst>
              <a:path w="5504" h="4880" extrusionOk="0">
                <a:moveTo>
                  <a:pt x="5173" y="0"/>
                </a:moveTo>
                <a:lnTo>
                  <a:pt x="5063" y="37"/>
                </a:lnTo>
                <a:lnTo>
                  <a:pt x="4990" y="110"/>
                </a:lnTo>
                <a:lnTo>
                  <a:pt x="4770" y="404"/>
                </a:lnTo>
                <a:lnTo>
                  <a:pt x="4513" y="624"/>
                </a:lnTo>
                <a:lnTo>
                  <a:pt x="4219" y="844"/>
                </a:lnTo>
                <a:lnTo>
                  <a:pt x="3926" y="991"/>
                </a:lnTo>
                <a:lnTo>
                  <a:pt x="3742" y="1064"/>
                </a:lnTo>
                <a:lnTo>
                  <a:pt x="3559" y="1101"/>
                </a:lnTo>
                <a:lnTo>
                  <a:pt x="3229" y="1101"/>
                </a:lnTo>
                <a:lnTo>
                  <a:pt x="2862" y="1028"/>
                </a:lnTo>
                <a:lnTo>
                  <a:pt x="2532" y="917"/>
                </a:lnTo>
                <a:lnTo>
                  <a:pt x="2239" y="807"/>
                </a:lnTo>
                <a:lnTo>
                  <a:pt x="1908" y="734"/>
                </a:lnTo>
                <a:lnTo>
                  <a:pt x="1578" y="661"/>
                </a:lnTo>
                <a:lnTo>
                  <a:pt x="1248" y="624"/>
                </a:lnTo>
                <a:lnTo>
                  <a:pt x="918" y="661"/>
                </a:lnTo>
                <a:lnTo>
                  <a:pt x="625" y="771"/>
                </a:lnTo>
                <a:lnTo>
                  <a:pt x="478" y="844"/>
                </a:lnTo>
                <a:lnTo>
                  <a:pt x="368" y="954"/>
                </a:lnTo>
                <a:lnTo>
                  <a:pt x="258" y="1064"/>
                </a:lnTo>
                <a:lnTo>
                  <a:pt x="148" y="1211"/>
                </a:lnTo>
                <a:lnTo>
                  <a:pt x="111" y="1284"/>
                </a:lnTo>
                <a:lnTo>
                  <a:pt x="111" y="1321"/>
                </a:lnTo>
                <a:lnTo>
                  <a:pt x="148" y="1431"/>
                </a:lnTo>
                <a:lnTo>
                  <a:pt x="258" y="1468"/>
                </a:lnTo>
                <a:lnTo>
                  <a:pt x="368" y="1468"/>
                </a:lnTo>
                <a:lnTo>
                  <a:pt x="698" y="1284"/>
                </a:lnTo>
                <a:lnTo>
                  <a:pt x="1028" y="1174"/>
                </a:lnTo>
                <a:lnTo>
                  <a:pt x="1028" y="2531"/>
                </a:lnTo>
                <a:lnTo>
                  <a:pt x="955" y="3228"/>
                </a:lnTo>
                <a:lnTo>
                  <a:pt x="881" y="3925"/>
                </a:lnTo>
                <a:lnTo>
                  <a:pt x="698" y="3852"/>
                </a:lnTo>
                <a:lnTo>
                  <a:pt x="551" y="3742"/>
                </a:lnTo>
                <a:lnTo>
                  <a:pt x="368" y="3632"/>
                </a:lnTo>
                <a:lnTo>
                  <a:pt x="184" y="3522"/>
                </a:lnTo>
                <a:lnTo>
                  <a:pt x="111" y="3522"/>
                </a:lnTo>
                <a:lnTo>
                  <a:pt x="38" y="3595"/>
                </a:lnTo>
                <a:lnTo>
                  <a:pt x="1" y="3669"/>
                </a:lnTo>
                <a:lnTo>
                  <a:pt x="1" y="3779"/>
                </a:lnTo>
                <a:lnTo>
                  <a:pt x="38" y="3962"/>
                </a:lnTo>
                <a:lnTo>
                  <a:pt x="148" y="4145"/>
                </a:lnTo>
                <a:lnTo>
                  <a:pt x="294" y="4256"/>
                </a:lnTo>
                <a:lnTo>
                  <a:pt x="514" y="4402"/>
                </a:lnTo>
                <a:lnTo>
                  <a:pt x="735" y="4476"/>
                </a:lnTo>
                <a:lnTo>
                  <a:pt x="1175" y="4476"/>
                </a:lnTo>
                <a:lnTo>
                  <a:pt x="1248" y="4439"/>
                </a:lnTo>
                <a:lnTo>
                  <a:pt x="1321" y="4402"/>
                </a:lnTo>
                <a:lnTo>
                  <a:pt x="1395" y="4256"/>
                </a:lnTo>
                <a:lnTo>
                  <a:pt x="1505" y="3485"/>
                </a:lnTo>
                <a:lnTo>
                  <a:pt x="1578" y="2715"/>
                </a:lnTo>
                <a:lnTo>
                  <a:pt x="1578" y="1908"/>
                </a:lnTo>
                <a:lnTo>
                  <a:pt x="1542" y="1504"/>
                </a:lnTo>
                <a:lnTo>
                  <a:pt x="1505" y="1138"/>
                </a:lnTo>
                <a:lnTo>
                  <a:pt x="1762" y="1174"/>
                </a:lnTo>
                <a:lnTo>
                  <a:pt x="2128" y="1321"/>
                </a:lnTo>
                <a:lnTo>
                  <a:pt x="2459" y="1431"/>
                </a:lnTo>
                <a:lnTo>
                  <a:pt x="2825" y="1578"/>
                </a:lnTo>
                <a:lnTo>
                  <a:pt x="3192" y="1651"/>
                </a:lnTo>
                <a:lnTo>
                  <a:pt x="3486" y="1651"/>
                </a:lnTo>
                <a:lnTo>
                  <a:pt x="3449" y="2531"/>
                </a:lnTo>
                <a:lnTo>
                  <a:pt x="3412" y="3449"/>
                </a:lnTo>
                <a:lnTo>
                  <a:pt x="3412" y="3999"/>
                </a:lnTo>
                <a:lnTo>
                  <a:pt x="3412" y="4256"/>
                </a:lnTo>
                <a:lnTo>
                  <a:pt x="3412" y="4366"/>
                </a:lnTo>
                <a:lnTo>
                  <a:pt x="3412" y="4402"/>
                </a:lnTo>
                <a:lnTo>
                  <a:pt x="3449" y="4402"/>
                </a:lnTo>
                <a:lnTo>
                  <a:pt x="3412" y="4476"/>
                </a:lnTo>
                <a:lnTo>
                  <a:pt x="3376" y="4512"/>
                </a:lnTo>
                <a:lnTo>
                  <a:pt x="3376" y="4659"/>
                </a:lnTo>
                <a:lnTo>
                  <a:pt x="3376" y="4696"/>
                </a:lnTo>
                <a:lnTo>
                  <a:pt x="3412" y="4806"/>
                </a:lnTo>
                <a:lnTo>
                  <a:pt x="3522" y="4879"/>
                </a:lnTo>
                <a:lnTo>
                  <a:pt x="3632" y="4879"/>
                </a:lnTo>
                <a:lnTo>
                  <a:pt x="3742" y="4842"/>
                </a:lnTo>
                <a:lnTo>
                  <a:pt x="3853" y="4732"/>
                </a:lnTo>
                <a:lnTo>
                  <a:pt x="3926" y="4586"/>
                </a:lnTo>
                <a:lnTo>
                  <a:pt x="3926" y="4439"/>
                </a:lnTo>
                <a:lnTo>
                  <a:pt x="3926" y="4256"/>
                </a:lnTo>
                <a:lnTo>
                  <a:pt x="3963" y="3045"/>
                </a:lnTo>
                <a:lnTo>
                  <a:pt x="3963" y="1871"/>
                </a:lnTo>
                <a:lnTo>
                  <a:pt x="3963" y="1541"/>
                </a:lnTo>
                <a:lnTo>
                  <a:pt x="4366" y="1394"/>
                </a:lnTo>
                <a:lnTo>
                  <a:pt x="4733" y="1138"/>
                </a:lnTo>
                <a:lnTo>
                  <a:pt x="5063" y="844"/>
                </a:lnTo>
                <a:lnTo>
                  <a:pt x="5320" y="551"/>
                </a:lnTo>
                <a:lnTo>
                  <a:pt x="5467" y="367"/>
                </a:lnTo>
                <a:lnTo>
                  <a:pt x="5503" y="257"/>
                </a:lnTo>
                <a:lnTo>
                  <a:pt x="5503" y="184"/>
                </a:lnTo>
                <a:lnTo>
                  <a:pt x="5430" y="74"/>
                </a:lnTo>
                <a:lnTo>
                  <a:pt x="5356" y="37"/>
                </a:lnTo>
                <a:lnTo>
                  <a:pt x="5283"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3" name="Google Shape;183;p2"/>
          <p:cNvSpPr/>
          <p:nvPr/>
        </p:nvSpPr>
        <p:spPr>
          <a:xfrm>
            <a:off x="8516944" y="4082884"/>
            <a:ext cx="690236" cy="510383"/>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4" name="Google Shape;184;p2"/>
          <p:cNvSpPr/>
          <p:nvPr/>
        </p:nvSpPr>
        <p:spPr>
          <a:xfrm>
            <a:off x="859713" y="3417443"/>
            <a:ext cx="317620" cy="659010"/>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5" name="Google Shape;185;p2"/>
          <p:cNvSpPr/>
          <p:nvPr/>
        </p:nvSpPr>
        <p:spPr>
          <a:xfrm rot="1920742">
            <a:off x="5707038" y="4213989"/>
            <a:ext cx="884797" cy="750834"/>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6" name="Google Shape;186;p2"/>
          <p:cNvSpPr/>
          <p:nvPr/>
        </p:nvSpPr>
        <p:spPr>
          <a:xfrm rot="-3496844">
            <a:off x="115839" y="4509560"/>
            <a:ext cx="537852" cy="464440"/>
          </a:xfrm>
          <a:custGeom>
            <a:avLst/>
            <a:gdLst/>
            <a:ahLst/>
            <a:cxnLst/>
            <a:rect l="l" t="t" r="r" b="b"/>
            <a:pathLst>
              <a:path w="10748" h="9281" extrusionOk="0">
                <a:moveTo>
                  <a:pt x="4072" y="550"/>
                </a:moveTo>
                <a:lnTo>
                  <a:pt x="4329" y="587"/>
                </a:lnTo>
                <a:lnTo>
                  <a:pt x="4585" y="697"/>
                </a:lnTo>
                <a:lnTo>
                  <a:pt x="4842" y="844"/>
                </a:lnTo>
                <a:lnTo>
                  <a:pt x="5025" y="1064"/>
                </a:lnTo>
                <a:lnTo>
                  <a:pt x="5136" y="1211"/>
                </a:lnTo>
                <a:lnTo>
                  <a:pt x="5209" y="1394"/>
                </a:lnTo>
                <a:lnTo>
                  <a:pt x="5246" y="1541"/>
                </a:lnTo>
                <a:lnTo>
                  <a:pt x="5282" y="1724"/>
                </a:lnTo>
                <a:lnTo>
                  <a:pt x="5282" y="2091"/>
                </a:lnTo>
                <a:lnTo>
                  <a:pt x="5246" y="2458"/>
                </a:lnTo>
                <a:lnTo>
                  <a:pt x="5209" y="2641"/>
                </a:lnTo>
                <a:lnTo>
                  <a:pt x="4695" y="1761"/>
                </a:lnTo>
                <a:lnTo>
                  <a:pt x="4072" y="550"/>
                </a:lnTo>
                <a:close/>
                <a:moveTo>
                  <a:pt x="1357" y="3008"/>
                </a:moveTo>
                <a:lnTo>
                  <a:pt x="1504" y="3265"/>
                </a:lnTo>
                <a:lnTo>
                  <a:pt x="1614" y="3558"/>
                </a:lnTo>
                <a:lnTo>
                  <a:pt x="1797" y="3852"/>
                </a:lnTo>
                <a:lnTo>
                  <a:pt x="1467" y="3778"/>
                </a:lnTo>
                <a:lnTo>
                  <a:pt x="1137" y="3742"/>
                </a:lnTo>
                <a:lnTo>
                  <a:pt x="1321" y="3118"/>
                </a:lnTo>
                <a:lnTo>
                  <a:pt x="1357" y="3008"/>
                </a:lnTo>
                <a:close/>
                <a:moveTo>
                  <a:pt x="3815" y="550"/>
                </a:moveTo>
                <a:lnTo>
                  <a:pt x="4072" y="1174"/>
                </a:lnTo>
                <a:lnTo>
                  <a:pt x="4329" y="1798"/>
                </a:lnTo>
                <a:lnTo>
                  <a:pt x="4695" y="2531"/>
                </a:lnTo>
                <a:lnTo>
                  <a:pt x="5099" y="3265"/>
                </a:lnTo>
                <a:lnTo>
                  <a:pt x="4989" y="3852"/>
                </a:lnTo>
                <a:lnTo>
                  <a:pt x="4732" y="3191"/>
                </a:lnTo>
                <a:lnTo>
                  <a:pt x="4475" y="2531"/>
                </a:lnTo>
                <a:lnTo>
                  <a:pt x="4255" y="1981"/>
                </a:lnTo>
                <a:lnTo>
                  <a:pt x="4035" y="1467"/>
                </a:lnTo>
                <a:lnTo>
                  <a:pt x="3742" y="880"/>
                </a:lnTo>
                <a:lnTo>
                  <a:pt x="3558" y="587"/>
                </a:lnTo>
                <a:lnTo>
                  <a:pt x="3815" y="550"/>
                </a:lnTo>
                <a:close/>
                <a:moveTo>
                  <a:pt x="1761" y="1724"/>
                </a:moveTo>
                <a:lnTo>
                  <a:pt x="1724" y="1798"/>
                </a:lnTo>
                <a:lnTo>
                  <a:pt x="1761" y="1944"/>
                </a:lnTo>
                <a:lnTo>
                  <a:pt x="1834" y="2018"/>
                </a:lnTo>
                <a:lnTo>
                  <a:pt x="1944" y="2054"/>
                </a:lnTo>
                <a:lnTo>
                  <a:pt x="2054" y="2054"/>
                </a:lnTo>
                <a:lnTo>
                  <a:pt x="2274" y="2531"/>
                </a:lnTo>
                <a:lnTo>
                  <a:pt x="2458" y="2971"/>
                </a:lnTo>
                <a:lnTo>
                  <a:pt x="3008" y="4182"/>
                </a:lnTo>
                <a:lnTo>
                  <a:pt x="3081" y="4329"/>
                </a:lnTo>
                <a:lnTo>
                  <a:pt x="2825" y="4255"/>
                </a:lnTo>
                <a:lnTo>
                  <a:pt x="2458" y="4072"/>
                </a:lnTo>
                <a:lnTo>
                  <a:pt x="2164" y="3742"/>
                </a:lnTo>
                <a:lnTo>
                  <a:pt x="1944" y="3375"/>
                </a:lnTo>
                <a:lnTo>
                  <a:pt x="1724" y="2935"/>
                </a:lnTo>
                <a:lnTo>
                  <a:pt x="1651" y="2715"/>
                </a:lnTo>
                <a:lnTo>
                  <a:pt x="1504" y="2494"/>
                </a:lnTo>
                <a:lnTo>
                  <a:pt x="1724" y="1761"/>
                </a:lnTo>
                <a:lnTo>
                  <a:pt x="1761" y="1724"/>
                </a:lnTo>
                <a:close/>
                <a:moveTo>
                  <a:pt x="2604" y="1174"/>
                </a:moveTo>
                <a:lnTo>
                  <a:pt x="2715" y="1614"/>
                </a:lnTo>
                <a:lnTo>
                  <a:pt x="2861" y="2054"/>
                </a:lnTo>
                <a:lnTo>
                  <a:pt x="3228" y="2898"/>
                </a:lnTo>
                <a:lnTo>
                  <a:pt x="3998" y="4695"/>
                </a:lnTo>
                <a:lnTo>
                  <a:pt x="3632" y="4549"/>
                </a:lnTo>
                <a:lnTo>
                  <a:pt x="3522" y="4365"/>
                </a:lnTo>
                <a:lnTo>
                  <a:pt x="3301" y="3888"/>
                </a:lnTo>
                <a:lnTo>
                  <a:pt x="2861" y="2935"/>
                </a:lnTo>
                <a:lnTo>
                  <a:pt x="2274" y="1834"/>
                </a:lnTo>
                <a:lnTo>
                  <a:pt x="2311" y="1651"/>
                </a:lnTo>
                <a:lnTo>
                  <a:pt x="2421" y="1467"/>
                </a:lnTo>
                <a:lnTo>
                  <a:pt x="2604" y="1174"/>
                </a:lnTo>
                <a:close/>
                <a:moveTo>
                  <a:pt x="3338" y="660"/>
                </a:moveTo>
                <a:lnTo>
                  <a:pt x="3375" y="770"/>
                </a:lnTo>
                <a:lnTo>
                  <a:pt x="3668" y="1467"/>
                </a:lnTo>
                <a:lnTo>
                  <a:pt x="3962" y="2164"/>
                </a:lnTo>
                <a:lnTo>
                  <a:pt x="4182" y="2788"/>
                </a:lnTo>
                <a:lnTo>
                  <a:pt x="4402" y="3412"/>
                </a:lnTo>
                <a:lnTo>
                  <a:pt x="4769" y="4659"/>
                </a:lnTo>
                <a:lnTo>
                  <a:pt x="4732" y="4805"/>
                </a:lnTo>
                <a:lnTo>
                  <a:pt x="4659" y="4805"/>
                </a:lnTo>
                <a:lnTo>
                  <a:pt x="4549" y="4842"/>
                </a:lnTo>
                <a:lnTo>
                  <a:pt x="3668" y="2971"/>
                </a:lnTo>
                <a:lnTo>
                  <a:pt x="3191" y="1981"/>
                </a:lnTo>
                <a:lnTo>
                  <a:pt x="2971" y="1504"/>
                </a:lnTo>
                <a:lnTo>
                  <a:pt x="2788" y="991"/>
                </a:lnTo>
                <a:lnTo>
                  <a:pt x="3045" y="807"/>
                </a:lnTo>
                <a:lnTo>
                  <a:pt x="3338" y="660"/>
                </a:lnTo>
                <a:close/>
                <a:moveTo>
                  <a:pt x="7703" y="4952"/>
                </a:moveTo>
                <a:lnTo>
                  <a:pt x="7960" y="5246"/>
                </a:lnTo>
                <a:lnTo>
                  <a:pt x="7960" y="5246"/>
                </a:lnTo>
                <a:lnTo>
                  <a:pt x="7887" y="5209"/>
                </a:lnTo>
                <a:lnTo>
                  <a:pt x="7593" y="5319"/>
                </a:lnTo>
                <a:lnTo>
                  <a:pt x="7300" y="5466"/>
                </a:lnTo>
                <a:lnTo>
                  <a:pt x="7190" y="5356"/>
                </a:lnTo>
                <a:lnTo>
                  <a:pt x="7080" y="5246"/>
                </a:lnTo>
                <a:lnTo>
                  <a:pt x="7373" y="5099"/>
                </a:lnTo>
                <a:lnTo>
                  <a:pt x="7703" y="4952"/>
                </a:lnTo>
                <a:close/>
                <a:moveTo>
                  <a:pt x="8070" y="5356"/>
                </a:moveTo>
                <a:lnTo>
                  <a:pt x="8180" y="5466"/>
                </a:lnTo>
                <a:lnTo>
                  <a:pt x="7923" y="5576"/>
                </a:lnTo>
                <a:lnTo>
                  <a:pt x="7923" y="5576"/>
                </a:lnTo>
                <a:lnTo>
                  <a:pt x="8033" y="5429"/>
                </a:lnTo>
                <a:lnTo>
                  <a:pt x="8070" y="5356"/>
                </a:lnTo>
                <a:close/>
                <a:moveTo>
                  <a:pt x="7556" y="5612"/>
                </a:moveTo>
                <a:lnTo>
                  <a:pt x="7483" y="5722"/>
                </a:lnTo>
                <a:lnTo>
                  <a:pt x="7483" y="5686"/>
                </a:lnTo>
                <a:lnTo>
                  <a:pt x="7556" y="5612"/>
                </a:lnTo>
                <a:close/>
                <a:moveTo>
                  <a:pt x="8327" y="5649"/>
                </a:moveTo>
                <a:lnTo>
                  <a:pt x="8327" y="5686"/>
                </a:lnTo>
                <a:lnTo>
                  <a:pt x="7850" y="6163"/>
                </a:lnTo>
                <a:lnTo>
                  <a:pt x="7740" y="6016"/>
                </a:lnTo>
                <a:lnTo>
                  <a:pt x="7997" y="5796"/>
                </a:lnTo>
                <a:lnTo>
                  <a:pt x="8327" y="5649"/>
                </a:lnTo>
                <a:close/>
                <a:moveTo>
                  <a:pt x="8437" y="5796"/>
                </a:moveTo>
                <a:lnTo>
                  <a:pt x="8584" y="6053"/>
                </a:lnTo>
                <a:lnTo>
                  <a:pt x="8143" y="6163"/>
                </a:lnTo>
                <a:lnTo>
                  <a:pt x="8437" y="5796"/>
                </a:lnTo>
                <a:close/>
                <a:moveTo>
                  <a:pt x="8437" y="6346"/>
                </a:moveTo>
                <a:lnTo>
                  <a:pt x="8180" y="6676"/>
                </a:lnTo>
                <a:lnTo>
                  <a:pt x="8107" y="6493"/>
                </a:lnTo>
                <a:lnTo>
                  <a:pt x="8437" y="6346"/>
                </a:lnTo>
                <a:close/>
                <a:moveTo>
                  <a:pt x="8767" y="6309"/>
                </a:moveTo>
                <a:lnTo>
                  <a:pt x="8840" y="6419"/>
                </a:lnTo>
                <a:lnTo>
                  <a:pt x="8547" y="6676"/>
                </a:lnTo>
                <a:lnTo>
                  <a:pt x="8767" y="6309"/>
                </a:lnTo>
                <a:close/>
                <a:moveTo>
                  <a:pt x="9024" y="4695"/>
                </a:moveTo>
                <a:lnTo>
                  <a:pt x="9244" y="4732"/>
                </a:lnTo>
                <a:lnTo>
                  <a:pt x="9464" y="4805"/>
                </a:lnTo>
                <a:lnTo>
                  <a:pt x="9647" y="4915"/>
                </a:lnTo>
                <a:lnTo>
                  <a:pt x="9831" y="5062"/>
                </a:lnTo>
                <a:lnTo>
                  <a:pt x="9904" y="5099"/>
                </a:lnTo>
                <a:lnTo>
                  <a:pt x="9941" y="5099"/>
                </a:lnTo>
                <a:lnTo>
                  <a:pt x="10051" y="5209"/>
                </a:lnTo>
                <a:lnTo>
                  <a:pt x="10161" y="5429"/>
                </a:lnTo>
                <a:lnTo>
                  <a:pt x="10198" y="5649"/>
                </a:lnTo>
                <a:lnTo>
                  <a:pt x="10234" y="5869"/>
                </a:lnTo>
                <a:lnTo>
                  <a:pt x="10198" y="6089"/>
                </a:lnTo>
                <a:lnTo>
                  <a:pt x="10161" y="6346"/>
                </a:lnTo>
                <a:lnTo>
                  <a:pt x="10088" y="6566"/>
                </a:lnTo>
                <a:lnTo>
                  <a:pt x="9941" y="7006"/>
                </a:lnTo>
                <a:lnTo>
                  <a:pt x="9904" y="7080"/>
                </a:lnTo>
                <a:lnTo>
                  <a:pt x="9647" y="6676"/>
                </a:lnTo>
                <a:lnTo>
                  <a:pt x="9024" y="5832"/>
                </a:lnTo>
                <a:lnTo>
                  <a:pt x="8620" y="5282"/>
                </a:lnTo>
                <a:lnTo>
                  <a:pt x="8400" y="5025"/>
                </a:lnTo>
                <a:lnTo>
                  <a:pt x="8143" y="4842"/>
                </a:lnTo>
                <a:lnTo>
                  <a:pt x="8584" y="4732"/>
                </a:lnTo>
                <a:lnTo>
                  <a:pt x="8804" y="4695"/>
                </a:lnTo>
                <a:close/>
                <a:moveTo>
                  <a:pt x="1064" y="3962"/>
                </a:moveTo>
                <a:lnTo>
                  <a:pt x="1357" y="4182"/>
                </a:lnTo>
                <a:lnTo>
                  <a:pt x="1651" y="4329"/>
                </a:lnTo>
                <a:lnTo>
                  <a:pt x="2348" y="4585"/>
                </a:lnTo>
                <a:lnTo>
                  <a:pt x="2458" y="4659"/>
                </a:lnTo>
                <a:lnTo>
                  <a:pt x="2494" y="4695"/>
                </a:lnTo>
                <a:lnTo>
                  <a:pt x="2568" y="4732"/>
                </a:lnTo>
                <a:lnTo>
                  <a:pt x="2641" y="4695"/>
                </a:lnTo>
                <a:lnTo>
                  <a:pt x="4329" y="5319"/>
                </a:lnTo>
                <a:lnTo>
                  <a:pt x="4329" y="5356"/>
                </a:lnTo>
                <a:lnTo>
                  <a:pt x="4292" y="5319"/>
                </a:lnTo>
                <a:lnTo>
                  <a:pt x="3888" y="5172"/>
                </a:lnTo>
                <a:lnTo>
                  <a:pt x="3705" y="5136"/>
                </a:lnTo>
                <a:lnTo>
                  <a:pt x="3485" y="5099"/>
                </a:lnTo>
                <a:lnTo>
                  <a:pt x="3448" y="5136"/>
                </a:lnTo>
                <a:lnTo>
                  <a:pt x="3411" y="5172"/>
                </a:lnTo>
                <a:lnTo>
                  <a:pt x="3448" y="5246"/>
                </a:lnTo>
                <a:lnTo>
                  <a:pt x="3595" y="5392"/>
                </a:lnTo>
                <a:lnTo>
                  <a:pt x="3852" y="5539"/>
                </a:lnTo>
                <a:lnTo>
                  <a:pt x="4108" y="5686"/>
                </a:lnTo>
                <a:lnTo>
                  <a:pt x="4402" y="5759"/>
                </a:lnTo>
                <a:lnTo>
                  <a:pt x="4365" y="5906"/>
                </a:lnTo>
                <a:lnTo>
                  <a:pt x="4035" y="5906"/>
                </a:lnTo>
                <a:lnTo>
                  <a:pt x="3742" y="5869"/>
                </a:lnTo>
                <a:lnTo>
                  <a:pt x="3411" y="5759"/>
                </a:lnTo>
                <a:lnTo>
                  <a:pt x="3228" y="5686"/>
                </a:lnTo>
                <a:lnTo>
                  <a:pt x="3191" y="5612"/>
                </a:lnTo>
                <a:lnTo>
                  <a:pt x="3155" y="5576"/>
                </a:lnTo>
                <a:lnTo>
                  <a:pt x="3118" y="5539"/>
                </a:lnTo>
                <a:lnTo>
                  <a:pt x="3081" y="5502"/>
                </a:lnTo>
                <a:lnTo>
                  <a:pt x="3045" y="5502"/>
                </a:lnTo>
                <a:lnTo>
                  <a:pt x="3008" y="5539"/>
                </a:lnTo>
                <a:lnTo>
                  <a:pt x="2971" y="5649"/>
                </a:lnTo>
                <a:lnTo>
                  <a:pt x="2971" y="5722"/>
                </a:lnTo>
                <a:lnTo>
                  <a:pt x="3008" y="5796"/>
                </a:lnTo>
                <a:lnTo>
                  <a:pt x="3045" y="5869"/>
                </a:lnTo>
                <a:lnTo>
                  <a:pt x="3191" y="6016"/>
                </a:lnTo>
                <a:lnTo>
                  <a:pt x="3338" y="6126"/>
                </a:lnTo>
                <a:lnTo>
                  <a:pt x="3522" y="6199"/>
                </a:lnTo>
                <a:lnTo>
                  <a:pt x="3742" y="6273"/>
                </a:lnTo>
                <a:lnTo>
                  <a:pt x="3962" y="6309"/>
                </a:lnTo>
                <a:lnTo>
                  <a:pt x="4182" y="6309"/>
                </a:lnTo>
                <a:lnTo>
                  <a:pt x="3962" y="6676"/>
                </a:lnTo>
                <a:lnTo>
                  <a:pt x="3742" y="6603"/>
                </a:lnTo>
                <a:lnTo>
                  <a:pt x="3228" y="6456"/>
                </a:lnTo>
                <a:lnTo>
                  <a:pt x="2971" y="6419"/>
                </a:lnTo>
                <a:lnTo>
                  <a:pt x="2715" y="6383"/>
                </a:lnTo>
                <a:lnTo>
                  <a:pt x="2641" y="6383"/>
                </a:lnTo>
                <a:lnTo>
                  <a:pt x="2641" y="6456"/>
                </a:lnTo>
                <a:lnTo>
                  <a:pt x="2641" y="6493"/>
                </a:lnTo>
                <a:lnTo>
                  <a:pt x="2678" y="6529"/>
                </a:lnTo>
                <a:lnTo>
                  <a:pt x="2861" y="6676"/>
                </a:lnTo>
                <a:lnTo>
                  <a:pt x="3081" y="6786"/>
                </a:lnTo>
                <a:lnTo>
                  <a:pt x="3522" y="6970"/>
                </a:lnTo>
                <a:lnTo>
                  <a:pt x="3742" y="7080"/>
                </a:lnTo>
                <a:lnTo>
                  <a:pt x="3632" y="7226"/>
                </a:lnTo>
                <a:lnTo>
                  <a:pt x="3522" y="7336"/>
                </a:lnTo>
                <a:lnTo>
                  <a:pt x="2935" y="7080"/>
                </a:lnTo>
                <a:lnTo>
                  <a:pt x="2311" y="6823"/>
                </a:lnTo>
                <a:lnTo>
                  <a:pt x="2238" y="6823"/>
                </a:lnTo>
                <a:lnTo>
                  <a:pt x="2201" y="6860"/>
                </a:lnTo>
                <a:lnTo>
                  <a:pt x="2201" y="6896"/>
                </a:lnTo>
                <a:lnTo>
                  <a:pt x="2201" y="6970"/>
                </a:lnTo>
                <a:lnTo>
                  <a:pt x="2458" y="7190"/>
                </a:lnTo>
                <a:lnTo>
                  <a:pt x="2678" y="7410"/>
                </a:lnTo>
                <a:lnTo>
                  <a:pt x="2971" y="7557"/>
                </a:lnTo>
                <a:lnTo>
                  <a:pt x="3265" y="7703"/>
                </a:lnTo>
                <a:lnTo>
                  <a:pt x="2971" y="7960"/>
                </a:lnTo>
                <a:lnTo>
                  <a:pt x="2641" y="7960"/>
                </a:lnTo>
                <a:lnTo>
                  <a:pt x="2311" y="7887"/>
                </a:lnTo>
                <a:lnTo>
                  <a:pt x="1981" y="7777"/>
                </a:lnTo>
                <a:lnTo>
                  <a:pt x="1871" y="7777"/>
                </a:lnTo>
                <a:lnTo>
                  <a:pt x="1834" y="7813"/>
                </a:lnTo>
                <a:lnTo>
                  <a:pt x="1797" y="7850"/>
                </a:lnTo>
                <a:lnTo>
                  <a:pt x="1797" y="7923"/>
                </a:lnTo>
                <a:lnTo>
                  <a:pt x="1834" y="8070"/>
                </a:lnTo>
                <a:lnTo>
                  <a:pt x="1944" y="8143"/>
                </a:lnTo>
                <a:lnTo>
                  <a:pt x="2091" y="8217"/>
                </a:lnTo>
                <a:lnTo>
                  <a:pt x="2238" y="8290"/>
                </a:lnTo>
                <a:lnTo>
                  <a:pt x="2348" y="8327"/>
                </a:lnTo>
                <a:lnTo>
                  <a:pt x="2164" y="8364"/>
                </a:lnTo>
                <a:lnTo>
                  <a:pt x="1944" y="8364"/>
                </a:lnTo>
                <a:lnTo>
                  <a:pt x="1761" y="8327"/>
                </a:lnTo>
                <a:lnTo>
                  <a:pt x="1541" y="8253"/>
                </a:lnTo>
                <a:lnTo>
                  <a:pt x="1247" y="8070"/>
                </a:lnTo>
                <a:lnTo>
                  <a:pt x="1027" y="7850"/>
                </a:lnTo>
                <a:lnTo>
                  <a:pt x="844" y="7593"/>
                </a:lnTo>
                <a:lnTo>
                  <a:pt x="697" y="7300"/>
                </a:lnTo>
                <a:lnTo>
                  <a:pt x="624" y="6970"/>
                </a:lnTo>
                <a:lnTo>
                  <a:pt x="550" y="6676"/>
                </a:lnTo>
                <a:lnTo>
                  <a:pt x="550" y="6346"/>
                </a:lnTo>
                <a:lnTo>
                  <a:pt x="550" y="6016"/>
                </a:lnTo>
                <a:lnTo>
                  <a:pt x="624" y="5502"/>
                </a:lnTo>
                <a:lnTo>
                  <a:pt x="734" y="4989"/>
                </a:lnTo>
                <a:lnTo>
                  <a:pt x="1064" y="3962"/>
                </a:lnTo>
                <a:close/>
                <a:moveTo>
                  <a:pt x="6786" y="5429"/>
                </a:moveTo>
                <a:lnTo>
                  <a:pt x="6860" y="5649"/>
                </a:lnTo>
                <a:lnTo>
                  <a:pt x="6970" y="5832"/>
                </a:lnTo>
                <a:lnTo>
                  <a:pt x="7006" y="5906"/>
                </a:lnTo>
                <a:lnTo>
                  <a:pt x="7043" y="5979"/>
                </a:lnTo>
                <a:lnTo>
                  <a:pt x="7116" y="6016"/>
                </a:lnTo>
                <a:lnTo>
                  <a:pt x="7813" y="7006"/>
                </a:lnTo>
                <a:lnTo>
                  <a:pt x="8143" y="7520"/>
                </a:lnTo>
                <a:lnTo>
                  <a:pt x="8143" y="7667"/>
                </a:lnTo>
                <a:lnTo>
                  <a:pt x="8143" y="7740"/>
                </a:lnTo>
                <a:lnTo>
                  <a:pt x="8217" y="7813"/>
                </a:lnTo>
                <a:lnTo>
                  <a:pt x="8290" y="7850"/>
                </a:lnTo>
                <a:lnTo>
                  <a:pt x="8363" y="7850"/>
                </a:lnTo>
                <a:lnTo>
                  <a:pt x="8400" y="7813"/>
                </a:lnTo>
                <a:lnTo>
                  <a:pt x="8510" y="7887"/>
                </a:lnTo>
                <a:lnTo>
                  <a:pt x="8584" y="7923"/>
                </a:lnTo>
                <a:lnTo>
                  <a:pt x="8694" y="7960"/>
                </a:lnTo>
                <a:lnTo>
                  <a:pt x="8767" y="7923"/>
                </a:lnTo>
                <a:lnTo>
                  <a:pt x="8877" y="7997"/>
                </a:lnTo>
                <a:lnTo>
                  <a:pt x="8987" y="7997"/>
                </a:lnTo>
                <a:lnTo>
                  <a:pt x="9060" y="8033"/>
                </a:lnTo>
                <a:lnTo>
                  <a:pt x="9134" y="7997"/>
                </a:lnTo>
                <a:lnTo>
                  <a:pt x="9207" y="7923"/>
                </a:lnTo>
                <a:lnTo>
                  <a:pt x="9207" y="7813"/>
                </a:lnTo>
                <a:lnTo>
                  <a:pt x="9207" y="7740"/>
                </a:lnTo>
                <a:lnTo>
                  <a:pt x="9134" y="7667"/>
                </a:lnTo>
                <a:lnTo>
                  <a:pt x="9170" y="7557"/>
                </a:lnTo>
                <a:lnTo>
                  <a:pt x="9207" y="7483"/>
                </a:lnTo>
                <a:lnTo>
                  <a:pt x="9244" y="7410"/>
                </a:lnTo>
                <a:lnTo>
                  <a:pt x="9244" y="7373"/>
                </a:lnTo>
                <a:lnTo>
                  <a:pt x="9207" y="7300"/>
                </a:lnTo>
                <a:lnTo>
                  <a:pt x="9170" y="7263"/>
                </a:lnTo>
                <a:lnTo>
                  <a:pt x="9134" y="7226"/>
                </a:lnTo>
                <a:lnTo>
                  <a:pt x="8987" y="7226"/>
                </a:lnTo>
                <a:lnTo>
                  <a:pt x="8694" y="7336"/>
                </a:lnTo>
                <a:lnTo>
                  <a:pt x="8694" y="7300"/>
                </a:lnTo>
                <a:lnTo>
                  <a:pt x="8877" y="7153"/>
                </a:lnTo>
                <a:lnTo>
                  <a:pt x="9060" y="6970"/>
                </a:lnTo>
                <a:lnTo>
                  <a:pt x="9134" y="6860"/>
                </a:lnTo>
                <a:lnTo>
                  <a:pt x="9244" y="7043"/>
                </a:lnTo>
                <a:lnTo>
                  <a:pt x="9501" y="7446"/>
                </a:lnTo>
                <a:lnTo>
                  <a:pt x="9537" y="7593"/>
                </a:lnTo>
                <a:lnTo>
                  <a:pt x="9317" y="7887"/>
                </a:lnTo>
                <a:lnTo>
                  <a:pt x="9024" y="8143"/>
                </a:lnTo>
                <a:lnTo>
                  <a:pt x="8730" y="8364"/>
                </a:lnTo>
                <a:lnTo>
                  <a:pt x="8400" y="8547"/>
                </a:lnTo>
                <a:lnTo>
                  <a:pt x="8070" y="8657"/>
                </a:lnTo>
                <a:lnTo>
                  <a:pt x="7703" y="8694"/>
                </a:lnTo>
                <a:lnTo>
                  <a:pt x="7520" y="8694"/>
                </a:lnTo>
                <a:lnTo>
                  <a:pt x="7373" y="8657"/>
                </a:lnTo>
                <a:lnTo>
                  <a:pt x="7190" y="8620"/>
                </a:lnTo>
                <a:lnTo>
                  <a:pt x="7006" y="8547"/>
                </a:lnTo>
                <a:lnTo>
                  <a:pt x="6823" y="8437"/>
                </a:lnTo>
                <a:lnTo>
                  <a:pt x="6676" y="8290"/>
                </a:lnTo>
                <a:lnTo>
                  <a:pt x="6419" y="7997"/>
                </a:lnTo>
                <a:lnTo>
                  <a:pt x="6199" y="7667"/>
                </a:lnTo>
                <a:lnTo>
                  <a:pt x="6053" y="7300"/>
                </a:lnTo>
                <a:lnTo>
                  <a:pt x="6016" y="6896"/>
                </a:lnTo>
                <a:lnTo>
                  <a:pt x="6016" y="6676"/>
                </a:lnTo>
                <a:lnTo>
                  <a:pt x="6053" y="6493"/>
                </a:lnTo>
                <a:lnTo>
                  <a:pt x="6089" y="6309"/>
                </a:lnTo>
                <a:lnTo>
                  <a:pt x="6163" y="6126"/>
                </a:lnTo>
                <a:lnTo>
                  <a:pt x="6273" y="5943"/>
                </a:lnTo>
                <a:lnTo>
                  <a:pt x="6383" y="5759"/>
                </a:lnTo>
                <a:lnTo>
                  <a:pt x="6566" y="5576"/>
                </a:lnTo>
                <a:lnTo>
                  <a:pt x="6786" y="5429"/>
                </a:lnTo>
                <a:close/>
                <a:moveTo>
                  <a:pt x="3852" y="0"/>
                </a:moveTo>
                <a:lnTo>
                  <a:pt x="3522" y="37"/>
                </a:lnTo>
                <a:lnTo>
                  <a:pt x="3191" y="110"/>
                </a:lnTo>
                <a:lnTo>
                  <a:pt x="2898" y="257"/>
                </a:lnTo>
                <a:lnTo>
                  <a:pt x="2604" y="440"/>
                </a:lnTo>
                <a:lnTo>
                  <a:pt x="2348" y="660"/>
                </a:lnTo>
                <a:lnTo>
                  <a:pt x="2091" y="660"/>
                </a:lnTo>
                <a:lnTo>
                  <a:pt x="1871" y="734"/>
                </a:lnTo>
                <a:lnTo>
                  <a:pt x="1687" y="880"/>
                </a:lnTo>
                <a:lnTo>
                  <a:pt x="1541" y="1064"/>
                </a:lnTo>
                <a:lnTo>
                  <a:pt x="1394" y="1284"/>
                </a:lnTo>
                <a:lnTo>
                  <a:pt x="1321" y="1504"/>
                </a:lnTo>
                <a:lnTo>
                  <a:pt x="1137" y="1944"/>
                </a:lnTo>
                <a:lnTo>
                  <a:pt x="660" y="3522"/>
                </a:lnTo>
                <a:lnTo>
                  <a:pt x="404" y="4292"/>
                </a:lnTo>
                <a:lnTo>
                  <a:pt x="183" y="5062"/>
                </a:lnTo>
                <a:lnTo>
                  <a:pt x="37" y="5759"/>
                </a:lnTo>
                <a:lnTo>
                  <a:pt x="0" y="6126"/>
                </a:lnTo>
                <a:lnTo>
                  <a:pt x="0" y="6456"/>
                </a:lnTo>
                <a:lnTo>
                  <a:pt x="0" y="6786"/>
                </a:lnTo>
                <a:lnTo>
                  <a:pt x="73" y="7153"/>
                </a:lnTo>
                <a:lnTo>
                  <a:pt x="183" y="7483"/>
                </a:lnTo>
                <a:lnTo>
                  <a:pt x="330" y="7813"/>
                </a:lnTo>
                <a:lnTo>
                  <a:pt x="477" y="8033"/>
                </a:lnTo>
                <a:lnTo>
                  <a:pt x="660" y="8253"/>
                </a:lnTo>
                <a:lnTo>
                  <a:pt x="880" y="8474"/>
                </a:lnTo>
                <a:lnTo>
                  <a:pt x="1101" y="8657"/>
                </a:lnTo>
                <a:lnTo>
                  <a:pt x="1357" y="8767"/>
                </a:lnTo>
                <a:lnTo>
                  <a:pt x="1651" y="8877"/>
                </a:lnTo>
                <a:lnTo>
                  <a:pt x="1908" y="8914"/>
                </a:lnTo>
                <a:lnTo>
                  <a:pt x="2201" y="8950"/>
                </a:lnTo>
                <a:lnTo>
                  <a:pt x="2458" y="8914"/>
                </a:lnTo>
                <a:lnTo>
                  <a:pt x="2678" y="8840"/>
                </a:lnTo>
                <a:lnTo>
                  <a:pt x="2898" y="8730"/>
                </a:lnTo>
                <a:lnTo>
                  <a:pt x="3081" y="8620"/>
                </a:lnTo>
                <a:lnTo>
                  <a:pt x="3448" y="8290"/>
                </a:lnTo>
                <a:lnTo>
                  <a:pt x="3778" y="7923"/>
                </a:lnTo>
                <a:lnTo>
                  <a:pt x="3815" y="7960"/>
                </a:lnTo>
                <a:lnTo>
                  <a:pt x="3925" y="7960"/>
                </a:lnTo>
                <a:lnTo>
                  <a:pt x="4035" y="7887"/>
                </a:lnTo>
                <a:lnTo>
                  <a:pt x="4108" y="7813"/>
                </a:lnTo>
                <a:lnTo>
                  <a:pt x="4108" y="7740"/>
                </a:lnTo>
                <a:lnTo>
                  <a:pt x="4072" y="7593"/>
                </a:lnTo>
                <a:lnTo>
                  <a:pt x="4182" y="7446"/>
                </a:lnTo>
                <a:lnTo>
                  <a:pt x="4512" y="6896"/>
                </a:lnTo>
                <a:lnTo>
                  <a:pt x="4769" y="6309"/>
                </a:lnTo>
                <a:lnTo>
                  <a:pt x="5025" y="5722"/>
                </a:lnTo>
                <a:lnTo>
                  <a:pt x="5209" y="5099"/>
                </a:lnTo>
                <a:lnTo>
                  <a:pt x="5246" y="5062"/>
                </a:lnTo>
                <a:lnTo>
                  <a:pt x="5282" y="4989"/>
                </a:lnTo>
                <a:lnTo>
                  <a:pt x="5282" y="4915"/>
                </a:lnTo>
                <a:lnTo>
                  <a:pt x="5466" y="4292"/>
                </a:lnTo>
                <a:lnTo>
                  <a:pt x="5612" y="3632"/>
                </a:lnTo>
                <a:lnTo>
                  <a:pt x="5722" y="2971"/>
                </a:lnTo>
                <a:lnTo>
                  <a:pt x="5796" y="2311"/>
                </a:lnTo>
                <a:lnTo>
                  <a:pt x="5832" y="1981"/>
                </a:lnTo>
                <a:lnTo>
                  <a:pt x="5796" y="1651"/>
                </a:lnTo>
                <a:lnTo>
                  <a:pt x="5759" y="1357"/>
                </a:lnTo>
                <a:lnTo>
                  <a:pt x="5649" y="1064"/>
                </a:lnTo>
                <a:lnTo>
                  <a:pt x="5539" y="807"/>
                </a:lnTo>
                <a:lnTo>
                  <a:pt x="5356" y="587"/>
                </a:lnTo>
                <a:lnTo>
                  <a:pt x="5099" y="367"/>
                </a:lnTo>
                <a:lnTo>
                  <a:pt x="4842" y="184"/>
                </a:lnTo>
                <a:lnTo>
                  <a:pt x="4512" y="73"/>
                </a:lnTo>
                <a:lnTo>
                  <a:pt x="4182" y="0"/>
                </a:lnTo>
                <a:close/>
                <a:moveTo>
                  <a:pt x="8730" y="3962"/>
                </a:moveTo>
                <a:lnTo>
                  <a:pt x="8584" y="4072"/>
                </a:lnTo>
                <a:lnTo>
                  <a:pt x="8437" y="4182"/>
                </a:lnTo>
                <a:lnTo>
                  <a:pt x="8327" y="4329"/>
                </a:lnTo>
                <a:lnTo>
                  <a:pt x="7887" y="4439"/>
                </a:lnTo>
                <a:lnTo>
                  <a:pt x="7336" y="4585"/>
                </a:lnTo>
                <a:lnTo>
                  <a:pt x="6786" y="4842"/>
                </a:lnTo>
                <a:lnTo>
                  <a:pt x="6566" y="4989"/>
                </a:lnTo>
                <a:lnTo>
                  <a:pt x="6309" y="5172"/>
                </a:lnTo>
                <a:lnTo>
                  <a:pt x="6089" y="5356"/>
                </a:lnTo>
                <a:lnTo>
                  <a:pt x="5906" y="5576"/>
                </a:lnTo>
                <a:lnTo>
                  <a:pt x="5759" y="5796"/>
                </a:lnTo>
                <a:lnTo>
                  <a:pt x="5612" y="6053"/>
                </a:lnTo>
                <a:lnTo>
                  <a:pt x="5539" y="6309"/>
                </a:lnTo>
                <a:lnTo>
                  <a:pt x="5502" y="6603"/>
                </a:lnTo>
                <a:lnTo>
                  <a:pt x="5466" y="6860"/>
                </a:lnTo>
                <a:lnTo>
                  <a:pt x="5502" y="7116"/>
                </a:lnTo>
                <a:lnTo>
                  <a:pt x="5539" y="7373"/>
                </a:lnTo>
                <a:lnTo>
                  <a:pt x="5612" y="7630"/>
                </a:lnTo>
                <a:lnTo>
                  <a:pt x="5722" y="7887"/>
                </a:lnTo>
                <a:lnTo>
                  <a:pt x="5869" y="8107"/>
                </a:lnTo>
                <a:lnTo>
                  <a:pt x="6016" y="8327"/>
                </a:lnTo>
                <a:lnTo>
                  <a:pt x="6199" y="8547"/>
                </a:lnTo>
                <a:lnTo>
                  <a:pt x="6419" y="8730"/>
                </a:lnTo>
                <a:lnTo>
                  <a:pt x="6639" y="8914"/>
                </a:lnTo>
                <a:lnTo>
                  <a:pt x="6860" y="9060"/>
                </a:lnTo>
                <a:lnTo>
                  <a:pt x="7116" y="9170"/>
                </a:lnTo>
                <a:lnTo>
                  <a:pt x="7410" y="9244"/>
                </a:lnTo>
                <a:lnTo>
                  <a:pt x="7703" y="9281"/>
                </a:lnTo>
                <a:lnTo>
                  <a:pt x="8033" y="9244"/>
                </a:lnTo>
                <a:lnTo>
                  <a:pt x="8327" y="9170"/>
                </a:lnTo>
                <a:lnTo>
                  <a:pt x="8620" y="9024"/>
                </a:lnTo>
                <a:lnTo>
                  <a:pt x="8877" y="8877"/>
                </a:lnTo>
                <a:lnTo>
                  <a:pt x="9391" y="8547"/>
                </a:lnTo>
                <a:lnTo>
                  <a:pt x="9611" y="8364"/>
                </a:lnTo>
                <a:lnTo>
                  <a:pt x="9794" y="8143"/>
                </a:lnTo>
                <a:lnTo>
                  <a:pt x="9977" y="7923"/>
                </a:lnTo>
                <a:lnTo>
                  <a:pt x="10161" y="7703"/>
                </a:lnTo>
                <a:lnTo>
                  <a:pt x="10418" y="7190"/>
                </a:lnTo>
                <a:lnTo>
                  <a:pt x="10638" y="6676"/>
                </a:lnTo>
                <a:lnTo>
                  <a:pt x="10711" y="6346"/>
                </a:lnTo>
                <a:lnTo>
                  <a:pt x="10748" y="6053"/>
                </a:lnTo>
                <a:lnTo>
                  <a:pt x="10748" y="5722"/>
                </a:lnTo>
                <a:lnTo>
                  <a:pt x="10711" y="5466"/>
                </a:lnTo>
                <a:lnTo>
                  <a:pt x="10601" y="5172"/>
                </a:lnTo>
                <a:lnTo>
                  <a:pt x="10454" y="4915"/>
                </a:lnTo>
                <a:lnTo>
                  <a:pt x="10271" y="4659"/>
                </a:lnTo>
                <a:lnTo>
                  <a:pt x="10051" y="4439"/>
                </a:lnTo>
                <a:lnTo>
                  <a:pt x="9794" y="4255"/>
                </a:lnTo>
                <a:lnTo>
                  <a:pt x="9537" y="4108"/>
                </a:lnTo>
                <a:lnTo>
                  <a:pt x="9244" y="3998"/>
                </a:lnTo>
                <a:lnTo>
                  <a:pt x="8950" y="396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7" name="Google Shape;187;p2"/>
          <p:cNvSpPr/>
          <p:nvPr/>
        </p:nvSpPr>
        <p:spPr>
          <a:xfrm>
            <a:off x="7518184" y="3966329"/>
            <a:ext cx="846269" cy="598458"/>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8" name="Google Shape;188;p2"/>
          <p:cNvSpPr/>
          <p:nvPr/>
        </p:nvSpPr>
        <p:spPr>
          <a:xfrm rot="-5400000">
            <a:off x="6496794" y="3021441"/>
            <a:ext cx="493819" cy="631536"/>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9" name="Google Shape;189;p2"/>
          <p:cNvSpPr/>
          <p:nvPr/>
        </p:nvSpPr>
        <p:spPr>
          <a:xfrm>
            <a:off x="6453205" y="3705907"/>
            <a:ext cx="666366" cy="752689"/>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90" name="Google Shape;190;p2"/>
          <p:cNvSpPr/>
          <p:nvPr/>
        </p:nvSpPr>
        <p:spPr>
          <a:xfrm>
            <a:off x="1866011" y="4742879"/>
            <a:ext cx="681078" cy="455287"/>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91" name="Google Shape;191;p2"/>
          <p:cNvSpPr/>
          <p:nvPr/>
        </p:nvSpPr>
        <p:spPr>
          <a:xfrm>
            <a:off x="6669805" y="4614395"/>
            <a:ext cx="308462" cy="330481"/>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92"/>
        <p:cNvGrpSpPr/>
        <p:nvPr/>
      </p:nvGrpSpPr>
      <p:grpSpPr>
        <a:xfrm>
          <a:off x="0" y="0"/>
          <a:ext cx="0" cy="0"/>
          <a:chOff x="0" y="0"/>
          <a:chExt cx="0" cy="0"/>
        </a:xfrm>
      </p:grpSpPr>
      <p:sp>
        <p:nvSpPr>
          <p:cNvPr id="193" name="Google Shape;193;p3"/>
          <p:cNvSpPr txBox="1">
            <a:spLocks noGrp="1"/>
          </p:cNvSpPr>
          <p:nvPr>
            <p:ph type="ctrTitle"/>
          </p:nvPr>
        </p:nvSpPr>
        <p:spPr>
          <a:xfrm>
            <a:off x="3210935" y="1661762"/>
            <a:ext cx="5301600" cy="1159800"/>
          </a:xfrm>
          <a:prstGeom prst="rect">
            <a:avLst/>
          </a:prstGeom>
        </p:spPr>
        <p:txBody>
          <a:bodyPr spcFirstLastPara="1" wrap="square" lIns="91425" tIns="91425" rIns="91425" bIns="91425" anchor="b" anchorCtr="0">
            <a:noAutofit/>
          </a:bodyPr>
          <a:lstStyle>
            <a:lvl1pPr lvl="0" algn="r" rtl="0">
              <a:spcBef>
                <a:spcPts val="0"/>
              </a:spcBef>
              <a:spcAft>
                <a:spcPts val="0"/>
              </a:spcAft>
              <a:buSzPts val="3700"/>
              <a:buNone/>
              <a:defRPr sz="3700" b="0"/>
            </a:lvl1pPr>
            <a:lvl2pPr lvl="1" algn="r" rtl="0">
              <a:spcBef>
                <a:spcPts val="0"/>
              </a:spcBef>
              <a:spcAft>
                <a:spcPts val="0"/>
              </a:spcAft>
              <a:buSzPts val="3700"/>
              <a:buNone/>
              <a:defRPr sz="3700" b="0"/>
            </a:lvl2pPr>
            <a:lvl3pPr lvl="2" algn="r" rtl="0">
              <a:spcBef>
                <a:spcPts val="0"/>
              </a:spcBef>
              <a:spcAft>
                <a:spcPts val="0"/>
              </a:spcAft>
              <a:buSzPts val="3700"/>
              <a:buNone/>
              <a:defRPr sz="3700" b="0"/>
            </a:lvl3pPr>
            <a:lvl4pPr lvl="3" algn="r" rtl="0">
              <a:spcBef>
                <a:spcPts val="0"/>
              </a:spcBef>
              <a:spcAft>
                <a:spcPts val="0"/>
              </a:spcAft>
              <a:buSzPts val="3700"/>
              <a:buNone/>
              <a:defRPr sz="3700" b="0"/>
            </a:lvl4pPr>
            <a:lvl5pPr lvl="4" algn="r" rtl="0">
              <a:spcBef>
                <a:spcPts val="0"/>
              </a:spcBef>
              <a:spcAft>
                <a:spcPts val="0"/>
              </a:spcAft>
              <a:buSzPts val="3700"/>
              <a:buNone/>
              <a:defRPr sz="3700" b="0"/>
            </a:lvl5pPr>
            <a:lvl6pPr lvl="5" algn="r" rtl="0">
              <a:spcBef>
                <a:spcPts val="0"/>
              </a:spcBef>
              <a:spcAft>
                <a:spcPts val="0"/>
              </a:spcAft>
              <a:buSzPts val="3700"/>
              <a:buNone/>
              <a:defRPr sz="3700" b="0"/>
            </a:lvl6pPr>
            <a:lvl7pPr lvl="6" algn="r" rtl="0">
              <a:spcBef>
                <a:spcPts val="0"/>
              </a:spcBef>
              <a:spcAft>
                <a:spcPts val="0"/>
              </a:spcAft>
              <a:buSzPts val="3700"/>
              <a:buNone/>
              <a:defRPr sz="3700" b="0"/>
            </a:lvl7pPr>
            <a:lvl8pPr lvl="7" algn="r" rtl="0">
              <a:spcBef>
                <a:spcPts val="0"/>
              </a:spcBef>
              <a:spcAft>
                <a:spcPts val="0"/>
              </a:spcAft>
              <a:buSzPts val="3700"/>
              <a:buNone/>
              <a:defRPr sz="3700" b="0"/>
            </a:lvl8pPr>
            <a:lvl9pPr lvl="8" algn="r" rtl="0">
              <a:spcBef>
                <a:spcPts val="0"/>
              </a:spcBef>
              <a:spcAft>
                <a:spcPts val="0"/>
              </a:spcAft>
              <a:buSzPts val="3700"/>
              <a:buNone/>
              <a:defRPr sz="3700" b="0"/>
            </a:lvl9pPr>
          </a:lstStyle>
          <a:p>
            <a:endParaRPr/>
          </a:p>
        </p:txBody>
      </p:sp>
      <p:sp>
        <p:nvSpPr>
          <p:cNvPr id="194" name="Google Shape;194;p3"/>
          <p:cNvSpPr txBox="1">
            <a:spLocks noGrp="1"/>
          </p:cNvSpPr>
          <p:nvPr>
            <p:ph type="subTitle" idx="1"/>
          </p:nvPr>
        </p:nvSpPr>
        <p:spPr>
          <a:xfrm>
            <a:off x="3210885" y="2864177"/>
            <a:ext cx="5301600" cy="784800"/>
          </a:xfrm>
          <a:prstGeom prst="rect">
            <a:avLst/>
          </a:prstGeom>
        </p:spPr>
        <p:txBody>
          <a:bodyPr spcFirstLastPara="1" wrap="square" lIns="91425" tIns="91425" rIns="91425" bIns="91425" anchor="t" anchorCtr="0">
            <a:noAutofit/>
          </a:bodyPr>
          <a:lstStyle>
            <a:lvl1pPr lvl="0" algn="r" rtl="0">
              <a:spcBef>
                <a:spcPts val="0"/>
              </a:spcBef>
              <a:spcAft>
                <a:spcPts val="0"/>
              </a:spcAft>
              <a:buClr>
                <a:srgbClr val="1C4587"/>
              </a:buClr>
              <a:buSzPts val="2600"/>
              <a:buNone/>
              <a:defRPr>
                <a:solidFill>
                  <a:srgbClr val="1C4587"/>
                </a:solidFill>
              </a:defRPr>
            </a:lvl1pPr>
            <a:lvl2pPr lvl="1" algn="r" rtl="0">
              <a:spcBef>
                <a:spcPts val="0"/>
              </a:spcBef>
              <a:spcAft>
                <a:spcPts val="0"/>
              </a:spcAft>
              <a:buClr>
                <a:srgbClr val="1C4587"/>
              </a:buClr>
              <a:buSzPts val="3000"/>
              <a:buNone/>
              <a:defRPr sz="3000">
                <a:solidFill>
                  <a:srgbClr val="1C4587"/>
                </a:solidFill>
              </a:defRPr>
            </a:lvl2pPr>
            <a:lvl3pPr lvl="2" algn="r" rtl="0">
              <a:spcBef>
                <a:spcPts val="0"/>
              </a:spcBef>
              <a:spcAft>
                <a:spcPts val="0"/>
              </a:spcAft>
              <a:buClr>
                <a:srgbClr val="1C4587"/>
              </a:buClr>
              <a:buSzPts val="3000"/>
              <a:buNone/>
              <a:defRPr sz="3000">
                <a:solidFill>
                  <a:srgbClr val="1C4587"/>
                </a:solidFill>
              </a:defRPr>
            </a:lvl3pPr>
            <a:lvl4pPr lvl="3" algn="r" rtl="0">
              <a:spcBef>
                <a:spcPts val="0"/>
              </a:spcBef>
              <a:spcAft>
                <a:spcPts val="0"/>
              </a:spcAft>
              <a:buClr>
                <a:srgbClr val="1C4587"/>
              </a:buClr>
              <a:buSzPts val="3000"/>
              <a:buNone/>
              <a:defRPr sz="3000">
                <a:solidFill>
                  <a:srgbClr val="1C4587"/>
                </a:solidFill>
              </a:defRPr>
            </a:lvl4pPr>
            <a:lvl5pPr lvl="4" algn="r" rtl="0">
              <a:spcBef>
                <a:spcPts val="0"/>
              </a:spcBef>
              <a:spcAft>
                <a:spcPts val="0"/>
              </a:spcAft>
              <a:buClr>
                <a:srgbClr val="1C4587"/>
              </a:buClr>
              <a:buSzPts val="3000"/>
              <a:buNone/>
              <a:defRPr sz="3000">
                <a:solidFill>
                  <a:srgbClr val="1C4587"/>
                </a:solidFill>
              </a:defRPr>
            </a:lvl5pPr>
            <a:lvl6pPr lvl="5" algn="r" rtl="0">
              <a:spcBef>
                <a:spcPts val="0"/>
              </a:spcBef>
              <a:spcAft>
                <a:spcPts val="0"/>
              </a:spcAft>
              <a:buClr>
                <a:srgbClr val="1C4587"/>
              </a:buClr>
              <a:buSzPts val="3000"/>
              <a:buNone/>
              <a:defRPr sz="3000">
                <a:solidFill>
                  <a:srgbClr val="1C4587"/>
                </a:solidFill>
              </a:defRPr>
            </a:lvl6pPr>
            <a:lvl7pPr lvl="6" algn="r" rtl="0">
              <a:spcBef>
                <a:spcPts val="0"/>
              </a:spcBef>
              <a:spcAft>
                <a:spcPts val="0"/>
              </a:spcAft>
              <a:buClr>
                <a:srgbClr val="1C4587"/>
              </a:buClr>
              <a:buSzPts val="3000"/>
              <a:buNone/>
              <a:defRPr sz="3000">
                <a:solidFill>
                  <a:srgbClr val="1C4587"/>
                </a:solidFill>
              </a:defRPr>
            </a:lvl7pPr>
            <a:lvl8pPr lvl="7" algn="r" rtl="0">
              <a:spcBef>
                <a:spcPts val="0"/>
              </a:spcBef>
              <a:spcAft>
                <a:spcPts val="0"/>
              </a:spcAft>
              <a:buClr>
                <a:srgbClr val="1C4587"/>
              </a:buClr>
              <a:buSzPts val="3000"/>
              <a:buNone/>
              <a:defRPr sz="3000">
                <a:solidFill>
                  <a:srgbClr val="1C4587"/>
                </a:solidFill>
              </a:defRPr>
            </a:lvl8pPr>
            <a:lvl9pPr lvl="8" algn="r" rtl="0">
              <a:spcBef>
                <a:spcPts val="0"/>
              </a:spcBef>
              <a:spcAft>
                <a:spcPts val="0"/>
              </a:spcAft>
              <a:buClr>
                <a:srgbClr val="1C4587"/>
              </a:buClr>
              <a:buSzPts val="3000"/>
              <a:buNone/>
              <a:defRPr sz="3000">
                <a:solidFill>
                  <a:srgbClr val="1C4587"/>
                </a:solidFill>
              </a:defRPr>
            </a:lvl9pPr>
          </a:lstStyle>
          <a:p>
            <a:endParaRPr/>
          </a:p>
        </p:txBody>
      </p:sp>
      <p:sp>
        <p:nvSpPr>
          <p:cNvPr id="195" name="Google Shape;195;p3"/>
          <p:cNvSpPr/>
          <p:nvPr/>
        </p:nvSpPr>
        <p:spPr>
          <a:xfrm>
            <a:off x="4412080" y="4661638"/>
            <a:ext cx="450550" cy="558734"/>
          </a:xfrm>
          <a:custGeom>
            <a:avLst/>
            <a:gdLst/>
            <a:ahLst/>
            <a:cxnLst/>
            <a:rect l="l" t="t" r="r" b="b"/>
            <a:pathLst>
              <a:path w="15884" h="19698" extrusionOk="0">
                <a:moveTo>
                  <a:pt x="9355" y="4108"/>
                </a:moveTo>
                <a:lnTo>
                  <a:pt x="9465" y="4145"/>
                </a:lnTo>
                <a:lnTo>
                  <a:pt x="9538" y="4182"/>
                </a:lnTo>
                <a:lnTo>
                  <a:pt x="9648" y="4328"/>
                </a:lnTo>
                <a:lnTo>
                  <a:pt x="9721" y="4549"/>
                </a:lnTo>
                <a:lnTo>
                  <a:pt x="9721" y="4769"/>
                </a:lnTo>
                <a:lnTo>
                  <a:pt x="9721" y="4842"/>
                </a:lnTo>
                <a:lnTo>
                  <a:pt x="9685" y="4879"/>
                </a:lnTo>
                <a:lnTo>
                  <a:pt x="9575" y="4952"/>
                </a:lnTo>
                <a:lnTo>
                  <a:pt x="9391" y="4952"/>
                </a:lnTo>
                <a:lnTo>
                  <a:pt x="9355" y="4915"/>
                </a:lnTo>
                <a:lnTo>
                  <a:pt x="9281" y="4842"/>
                </a:lnTo>
                <a:lnTo>
                  <a:pt x="9208" y="4695"/>
                </a:lnTo>
                <a:lnTo>
                  <a:pt x="9171" y="4549"/>
                </a:lnTo>
                <a:lnTo>
                  <a:pt x="9171" y="4438"/>
                </a:lnTo>
                <a:lnTo>
                  <a:pt x="9171" y="4328"/>
                </a:lnTo>
                <a:lnTo>
                  <a:pt x="9245" y="4108"/>
                </a:lnTo>
                <a:close/>
                <a:moveTo>
                  <a:pt x="9355" y="3705"/>
                </a:moveTo>
                <a:lnTo>
                  <a:pt x="9245" y="3742"/>
                </a:lnTo>
                <a:lnTo>
                  <a:pt x="9135" y="3778"/>
                </a:lnTo>
                <a:lnTo>
                  <a:pt x="9025" y="3852"/>
                </a:lnTo>
                <a:lnTo>
                  <a:pt x="8988" y="3925"/>
                </a:lnTo>
                <a:lnTo>
                  <a:pt x="8914" y="3998"/>
                </a:lnTo>
                <a:lnTo>
                  <a:pt x="8841" y="4218"/>
                </a:lnTo>
                <a:lnTo>
                  <a:pt x="8804" y="4475"/>
                </a:lnTo>
                <a:lnTo>
                  <a:pt x="8804" y="4659"/>
                </a:lnTo>
                <a:lnTo>
                  <a:pt x="8841" y="4805"/>
                </a:lnTo>
                <a:lnTo>
                  <a:pt x="8878" y="4952"/>
                </a:lnTo>
                <a:lnTo>
                  <a:pt x="8988" y="5099"/>
                </a:lnTo>
                <a:lnTo>
                  <a:pt x="9098" y="5209"/>
                </a:lnTo>
                <a:lnTo>
                  <a:pt x="9245" y="5282"/>
                </a:lnTo>
                <a:lnTo>
                  <a:pt x="9391" y="5355"/>
                </a:lnTo>
                <a:lnTo>
                  <a:pt x="9538" y="5355"/>
                </a:lnTo>
                <a:lnTo>
                  <a:pt x="9721" y="5319"/>
                </a:lnTo>
                <a:lnTo>
                  <a:pt x="9868" y="5245"/>
                </a:lnTo>
                <a:lnTo>
                  <a:pt x="10015" y="5135"/>
                </a:lnTo>
                <a:lnTo>
                  <a:pt x="10088" y="4989"/>
                </a:lnTo>
                <a:lnTo>
                  <a:pt x="10125" y="4805"/>
                </a:lnTo>
                <a:lnTo>
                  <a:pt x="10125" y="4659"/>
                </a:lnTo>
                <a:lnTo>
                  <a:pt x="10088" y="4475"/>
                </a:lnTo>
                <a:lnTo>
                  <a:pt x="10052" y="4292"/>
                </a:lnTo>
                <a:lnTo>
                  <a:pt x="9978" y="4145"/>
                </a:lnTo>
                <a:lnTo>
                  <a:pt x="9905" y="3998"/>
                </a:lnTo>
                <a:lnTo>
                  <a:pt x="9795" y="3888"/>
                </a:lnTo>
                <a:lnTo>
                  <a:pt x="9648" y="3778"/>
                </a:lnTo>
                <a:lnTo>
                  <a:pt x="9501" y="3742"/>
                </a:lnTo>
                <a:lnTo>
                  <a:pt x="9355" y="3705"/>
                </a:lnTo>
                <a:close/>
                <a:moveTo>
                  <a:pt x="11262" y="6676"/>
                </a:moveTo>
                <a:lnTo>
                  <a:pt x="11262" y="6786"/>
                </a:lnTo>
                <a:lnTo>
                  <a:pt x="11225" y="6859"/>
                </a:lnTo>
                <a:lnTo>
                  <a:pt x="11152" y="6933"/>
                </a:lnTo>
                <a:lnTo>
                  <a:pt x="11042" y="7006"/>
                </a:lnTo>
                <a:lnTo>
                  <a:pt x="10785" y="7116"/>
                </a:lnTo>
                <a:lnTo>
                  <a:pt x="10602" y="7190"/>
                </a:lnTo>
                <a:lnTo>
                  <a:pt x="9795" y="7556"/>
                </a:lnTo>
                <a:lnTo>
                  <a:pt x="9721" y="7263"/>
                </a:lnTo>
                <a:lnTo>
                  <a:pt x="10639" y="6823"/>
                </a:lnTo>
                <a:lnTo>
                  <a:pt x="11079" y="6676"/>
                </a:lnTo>
                <a:close/>
                <a:moveTo>
                  <a:pt x="11115" y="6273"/>
                </a:moveTo>
                <a:lnTo>
                  <a:pt x="10859" y="6346"/>
                </a:lnTo>
                <a:lnTo>
                  <a:pt x="10052" y="6639"/>
                </a:lnTo>
                <a:lnTo>
                  <a:pt x="9648" y="6823"/>
                </a:lnTo>
                <a:lnTo>
                  <a:pt x="9281" y="7006"/>
                </a:lnTo>
                <a:lnTo>
                  <a:pt x="9208" y="7080"/>
                </a:lnTo>
                <a:lnTo>
                  <a:pt x="9208" y="7116"/>
                </a:lnTo>
                <a:lnTo>
                  <a:pt x="9208" y="7190"/>
                </a:lnTo>
                <a:lnTo>
                  <a:pt x="9208" y="7263"/>
                </a:lnTo>
                <a:lnTo>
                  <a:pt x="9318" y="7336"/>
                </a:lnTo>
                <a:lnTo>
                  <a:pt x="9465" y="7336"/>
                </a:lnTo>
                <a:lnTo>
                  <a:pt x="9465" y="7593"/>
                </a:lnTo>
                <a:lnTo>
                  <a:pt x="9538" y="7813"/>
                </a:lnTo>
                <a:lnTo>
                  <a:pt x="9575" y="7887"/>
                </a:lnTo>
                <a:lnTo>
                  <a:pt x="9648" y="7923"/>
                </a:lnTo>
                <a:lnTo>
                  <a:pt x="9758" y="7923"/>
                </a:lnTo>
                <a:lnTo>
                  <a:pt x="10492" y="7630"/>
                </a:lnTo>
                <a:lnTo>
                  <a:pt x="10859" y="7483"/>
                </a:lnTo>
                <a:lnTo>
                  <a:pt x="11225" y="7336"/>
                </a:lnTo>
                <a:lnTo>
                  <a:pt x="11409" y="7190"/>
                </a:lnTo>
                <a:lnTo>
                  <a:pt x="11556" y="7006"/>
                </a:lnTo>
                <a:lnTo>
                  <a:pt x="11629" y="6896"/>
                </a:lnTo>
                <a:lnTo>
                  <a:pt x="11629" y="6786"/>
                </a:lnTo>
                <a:lnTo>
                  <a:pt x="11629" y="6676"/>
                </a:lnTo>
                <a:lnTo>
                  <a:pt x="11592" y="6566"/>
                </a:lnTo>
                <a:lnTo>
                  <a:pt x="11556" y="6419"/>
                </a:lnTo>
                <a:lnTo>
                  <a:pt x="11482" y="6346"/>
                </a:lnTo>
                <a:lnTo>
                  <a:pt x="11372" y="6273"/>
                </a:lnTo>
                <a:close/>
                <a:moveTo>
                  <a:pt x="10198" y="2861"/>
                </a:moveTo>
                <a:lnTo>
                  <a:pt x="10235" y="3228"/>
                </a:lnTo>
                <a:lnTo>
                  <a:pt x="10345" y="3595"/>
                </a:lnTo>
                <a:lnTo>
                  <a:pt x="10565" y="4292"/>
                </a:lnTo>
                <a:lnTo>
                  <a:pt x="10822" y="5062"/>
                </a:lnTo>
                <a:lnTo>
                  <a:pt x="10895" y="5282"/>
                </a:lnTo>
                <a:lnTo>
                  <a:pt x="9025" y="6052"/>
                </a:lnTo>
                <a:lnTo>
                  <a:pt x="7154" y="6786"/>
                </a:lnTo>
                <a:lnTo>
                  <a:pt x="5173" y="7593"/>
                </a:lnTo>
                <a:lnTo>
                  <a:pt x="4146" y="7997"/>
                </a:lnTo>
                <a:lnTo>
                  <a:pt x="3816" y="8143"/>
                </a:lnTo>
                <a:lnTo>
                  <a:pt x="3486" y="8290"/>
                </a:lnTo>
                <a:lnTo>
                  <a:pt x="3266" y="7887"/>
                </a:lnTo>
                <a:lnTo>
                  <a:pt x="3045" y="7446"/>
                </a:lnTo>
                <a:lnTo>
                  <a:pt x="2679" y="6566"/>
                </a:lnTo>
                <a:lnTo>
                  <a:pt x="2532" y="6162"/>
                </a:lnTo>
                <a:lnTo>
                  <a:pt x="2385" y="5869"/>
                </a:lnTo>
                <a:lnTo>
                  <a:pt x="2238" y="5612"/>
                </a:lnTo>
                <a:lnTo>
                  <a:pt x="2715" y="5539"/>
                </a:lnTo>
                <a:lnTo>
                  <a:pt x="3192" y="5429"/>
                </a:lnTo>
                <a:lnTo>
                  <a:pt x="3669" y="5282"/>
                </a:lnTo>
                <a:lnTo>
                  <a:pt x="4146" y="5099"/>
                </a:lnTo>
                <a:lnTo>
                  <a:pt x="5210" y="4659"/>
                </a:lnTo>
                <a:lnTo>
                  <a:pt x="6273" y="4218"/>
                </a:lnTo>
                <a:lnTo>
                  <a:pt x="6824" y="4035"/>
                </a:lnTo>
                <a:lnTo>
                  <a:pt x="7374" y="3852"/>
                </a:lnTo>
                <a:lnTo>
                  <a:pt x="8474" y="3558"/>
                </a:lnTo>
                <a:lnTo>
                  <a:pt x="9025" y="3411"/>
                </a:lnTo>
                <a:lnTo>
                  <a:pt x="9538" y="3191"/>
                </a:lnTo>
                <a:lnTo>
                  <a:pt x="9868" y="3081"/>
                </a:lnTo>
                <a:lnTo>
                  <a:pt x="10015" y="2971"/>
                </a:lnTo>
                <a:lnTo>
                  <a:pt x="10198" y="2861"/>
                </a:lnTo>
                <a:close/>
                <a:moveTo>
                  <a:pt x="8658" y="7740"/>
                </a:moveTo>
                <a:lnTo>
                  <a:pt x="8694" y="7923"/>
                </a:lnTo>
                <a:lnTo>
                  <a:pt x="8071" y="8253"/>
                </a:lnTo>
                <a:lnTo>
                  <a:pt x="7704" y="8437"/>
                </a:lnTo>
                <a:lnTo>
                  <a:pt x="7594" y="8437"/>
                </a:lnTo>
                <a:lnTo>
                  <a:pt x="7557" y="8363"/>
                </a:lnTo>
                <a:lnTo>
                  <a:pt x="7557" y="8180"/>
                </a:lnTo>
                <a:lnTo>
                  <a:pt x="8658" y="7740"/>
                </a:lnTo>
                <a:close/>
                <a:moveTo>
                  <a:pt x="10198" y="2384"/>
                </a:moveTo>
                <a:lnTo>
                  <a:pt x="9978" y="2458"/>
                </a:lnTo>
                <a:lnTo>
                  <a:pt x="9795" y="2568"/>
                </a:lnTo>
                <a:lnTo>
                  <a:pt x="9391" y="2788"/>
                </a:lnTo>
                <a:lnTo>
                  <a:pt x="8841" y="2971"/>
                </a:lnTo>
                <a:lnTo>
                  <a:pt x="8328" y="3155"/>
                </a:lnTo>
                <a:lnTo>
                  <a:pt x="7264" y="3411"/>
                </a:lnTo>
                <a:lnTo>
                  <a:pt x="6750" y="3558"/>
                </a:lnTo>
                <a:lnTo>
                  <a:pt x="6237" y="3742"/>
                </a:lnTo>
                <a:lnTo>
                  <a:pt x="5210" y="4145"/>
                </a:lnTo>
                <a:lnTo>
                  <a:pt x="4219" y="4585"/>
                </a:lnTo>
                <a:lnTo>
                  <a:pt x="3669" y="4805"/>
                </a:lnTo>
                <a:lnTo>
                  <a:pt x="3119" y="4989"/>
                </a:lnTo>
                <a:lnTo>
                  <a:pt x="2018" y="5319"/>
                </a:lnTo>
                <a:lnTo>
                  <a:pt x="1945" y="5355"/>
                </a:lnTo>
                <a:lnTo>
                  <a:pt x="1908" y="5392"/>
                </a:lnTo>
                <a:lnTo>
                  <a:pt x="1908" y="5466"/>
                </a:lnTo>
                <a:lnTo>
                  <a:pt x="1945" y="5539"/>
                </a:lnTo>
                <a:lnTo>
                  <a:pt x="1982" y="5576"/>
                </a:lnTo>
                <a:lnTo>
                  <a:pt x="1945" y="5686"/>
                </a:lnTo>
                <a:lnTo>
                  <a:pt x="1945" y="5759"/>
                </a:lnTo>
                <a:lnTo>
                  <a:pt x="2018" y="5979"/>
                </a:lnTo>
                <a:lnTo>
                  <a:pt x="2165" y="6456"/>
                </a:lnTo>
                <a:lnTo>
                  <a:pt x="2385" y="6933"/>
                </a:lnTo>
                <a:lnTo>
                  <a:pt x="2752" y="7850"/>
                </a:lnTo>
                <a:lnTo>
                  <a:pt x="2972" y="8290"/>
                </a:lnTo>
                <a:lnTo>
                  <a:pt x="3192" y="8694"/>
                </a:lnTo>
                <a:lnTo>
                  <a:pt x="3266" y="8767"/>
                </a:lnTo>
                <a:lnTo>
                  <a:pt x="3302" y="8804"/>
                </a:lnTo>
                <a:lnTo>
                  <a:pt x="3412" y="8804"/>
                </a:lnTo>
                <a:lnTo>
                  <a:pt x="3522" y="8730"/>
                </a:lnTo>
                <a:lnTo>
                  <a:pt x="3596" y="8620"/>
                </a:lnTo>
                <a:lnTo>
                  <a:pt x="3999" y="8510"/>
                </a:lnTo>
                <a:lnTo>
                  <a:pt x="4403" y="8363"/>
                </a:lnTo>
                <a:lnTo>
                  <a:pt x="5173" y="8033"/>
                </a:lnTo>
                <a:lnTo>
                  <a:pt x="7300" y="7190"/>
                </a:lnTo>
                <a:lnTo>
                  <a:pt x="9281" y="6419"/>
                </a:lnTo>
                <a:lnTo>
                  <a:pt x="10235" y="6052"/>
                </a:lnTo>
                <a:lnTo>
                  <a:pt x="10712" y="5832"/>
                </a:lnTo>
                <a:lnTo>
                  <a:pt x="11152" y="5612"/>
                </a:lnTo>
                <a:lnTo>
                  <a:pt x="11262" y="5612"/>
                </a:lnTo>
                <a:lnTo>
                  <a:pt x="11335" y="5539"/>
                </a:lnTo>
                <a:lnTo>
                  <a:pt x="11372" y="5392"/>
                </a:lnTo>
                <a:lnTo>
                  <a:pt x="11372" y="5282"/>
                </a:lnTo>
                <a:lnTo>
                  <a:pt x="11299" y="5025"/>
                </a:lnTo>
                <a:lnTo>
                  <a:pt x="11042" y="4255"/>
                </a:lnTo>
                <a:lnTo>
                  <a:pt x="10785" y="3485"/>
                </a:lnTo>
                <a:lnTo>
                  <a:pt x="10639" y="3118"/>
                </a:lnTo>
                <a:lnTo>
                  <a:pt x="10455" y="2751"/>
                </a:lnTo>
                <a:lnTo>
                  <a:pt x="10418" y="2714"/>
                </a:lnTo>
                <a:lnTo>
                  <a:pt x="10345" y="2678"/>
                </a:lnTo>
                <a:lnTo>
                  <a:pt x="10382" y="2568"/>
                </a:lnTo>
                <a:lnTo>
                  <a:pt x="10382" y="2494"/>
                </a:lnTo>
                <a:lnTo>
                  <a:pt x="10308" y="2421"/>
                </a:lnTo>
                <a:lnTo>
                  <a:pt x="10198" y="2384"/>
                </a:lnTo>
                <a:close/>
                <a:moveTo>
                  <a:pt x="8694" y="7263"/>
                </a:moveTo>
                <a:lnTo>
                  <a:pt x="7337" y="7813"/>
                </a:lnTo>
                <a:lnTo>
                  <a:pt x="7264" y="7850"/>
                </a:lnTo>
                <a:lnTo>
                  <a:pt x="7227" y="7923"/>
                </a:lnTo>
                <a:lnTo>
                  <a:pt x="7190" y="7997"/>
                </a:lnTo>
                <a:lnTo>
                  <a:pt x="7227" y="8070"/>
                </a:lnTo>
                <a:lnTo>
                  <a:pt x="7190" y="8143"/>
                </a:lnTo>
                <a:lnTo>
                  <a:pt x="7154" y="8363"/>
                </a:lnTo>
                <a:lnTo>
                  <a:pt x="7190" y="8620"/>
                </a:lnTo>
                <a:lnTo>
                  <a:pt x="7227" y="8730"/>
                </a:lnTo>
                <a:lnTo>
                  <a:pt x="7300" y="8840"/>
                </a:lnTo>
                <a:lnTo>
                  <a:pt x="7411" y="8877"/>
                </a:lnTo>
                <a:lnTo>
                  <a:pt x="7557" y="8877"/>
                </a:lnTo>
                <a:lnTo>
                  <a:pt x="7704" y="8840"/>
                </a:lnTo>
                <a:lnTo>
                  <a:pt x="7887" y="8804"/>
                </a:lnTo>
                <a:lnTo>
                  <a:pt x="8218" y="8620"/>
                </a:lnTo>
                <a:lnTo>
                  <a:pt x="9061" y="8217"/>
                </a:lnTo>
                <a:lnTo>
                  <a:pt x="9098" y="8180"/>
                </a:lnTo>
                <a:lnTo>
                  <a:pt x="9171" y="8107"/>
                </a:lnTo>
                <a:lnTo>
                  <a:pt x="9171" y="8033"/>
                </a:lnTo>
                <a:lnTo>
                  <a:pt x="9171" y="7960"/>
                </a:lnTo>
                <a:lnTo>
                  <a:pt x="8951" y="7410"/>
                </a:lnTo>
                <a:lnTo>
                  <a:pt x="8914" y="7336"/>
                </a:lnTo>
                <a:lnTo>
                  <a:pt x="8841" y="7300"/>
                </a:lnTo>
                <a:lnTo>
                  <a:pt x="8768" y="7263"/>
                </a:lnTo>
                <a:close/>
                <a:moveTo>
                  <a:pt x="11702" y="8327"/>
                </a:moveTo>
                <a:lnTo>
                  <a:pt x="11886" y="8694"/>
                </a:lnTo>
                <a:lnTo>
                  <a:pt x="12106" y="9060"/>
                </a:lnTo>
                <a:lnTo>
                  <a:pt x="11702" y="9244"/>
                </a:lnTo>
                <a:lnTo>
                  <a:pt x="11335" y="9390"/>
                </a:lnTo>
                <a:lnTo>
                  <a:pt x="10932" y="9500"/>
                </a:lnTo>
                <a:lnTo>
                  <a:pt x="10528" y="9611"/>
                </a:lnTo>
                <a:lnTo>
                  <a:pt x="10382" y="9244"/>
                </a:lnTo>
                <a:lnTo>
                  <a:pt x="10198" y="8877"/>
                </a:lnTo>
                <a:lnTo>
                  <a:pt x="10162" y="8840"/>
                </a:lnTo>
                <a:lnTo>
                  <a:pt x="10565" y="8730"/>
                </a:lnTo>
                <a:lnTo>
                  <a:pt x="10932" y="8620"/>
                </a:lnTo>
                <a:lnTo>
                  <a:pt x="11702" y="8327"/>
                </a:lnTo>
                <a:close/>
                <a:moveTo>
                  <a:pt x="11776" y="7887"/>
                </a:moveTo>
                <a:lnTo>
                  <a:pt x="11299" y="8070"/>
                </a:lnTo>
                <a:lnTo>
                  <a:pt x="10822" y="8217"/>
                </a:lnTo>
                <a:lnTo>
                  <a:pt x="9868" y="8510"/>
                </a:lnTo>
                <a:lnTo>
                  <a:pt x="9832" y="8510"/>
                </a:lnTo>
                <a:lnTo>
                  <a:pt x="9795" y="8583"/>
                </a:lnTo>
                <a:lnTo>
                  <a:pt x="9758" y="8694"/>
                </a:lnTo>
                <a:lnTo>
                  <a:pt x="9832" y="8804"/>
                </a:lnTo>
                <a:lnTo>
                  <a:pt x="9868" y="8840"/>
                </a:lnTo>
                <a:lnTo>
                  <a:pt x="9942" y="8877"/>
                </a:lnTo>
                <a:lnTo>
                  <a:pt x="9905" y="8950"/>
                </a:lnTo>
                <a:lnTo>
                  <a:pt x="9905" y="9024"/>
                </a:lnTo>
                <a:lnTo>
                  <a:pt x="10088" y="9427"/>
                </a:lnTo>
                <a:lnTo>
                  <a:pt x="10198" y="9867"/>
                </a:lnTo>
                <a:lnTo>
                  <a:pt x="10235" y="9941"/>
                </a:lnTo>
                <a:lnTo>
                  <a:pt x="10272" y="9977"/>
                </a:lnTo>
                <a:lnTo>
                  <a:pt x="10308" y="10014"/>
                </a:lnTo>
                <a:lnTo>
                  <a:pt x="10382" y="10051"/>
                </a:lnTo>
                <a:lnTo>
                  <a:pt x="10932" y="9904"/>
                </a:lnTo>
                <a:lnTo>
                  <a:pt x="11446" y="9757"/>
                </a:lnTo>
                <a:lnTo>
                  <a:pt x="11959" y="9574"/>
                </a:lnTo>
                <a:lnTo>
                  <a:pt x="12436" y="9317"/>
                </a:lnTo>
                <a:lnTo>
                  <a:pt x="12509" y="9280"/>
                </a:lnTo>
                <a:lnTo>
                  <a:pt x="12583" y="9207"/>
                </a:lnTo>
                <a:lnTo>
                  <a:pt x="12583" y="9097"/>
                </a:lnTo>
                <a:lnTo>
                  <a:pt x="12546" y="9024"/>
                </a:lnTo>
                <a:lnTo>
                  <a:pt x="12253" y="8547"/>
                </a:lnTo>
                <a:lnTo>
                  <a:pt x="11996" y="7997"/>
                </a:lnTo>
                <a:lnTo>
                  <a:pt x="11959" y="7923"/>
                </a:lnTo>
                <a:lnTo>
                  <a:pt x="11922" y="7887"/>
                </a:lnTo>
                <a:close/>
                <a:moveTo>
                  <a:pt x="8914" y="9354"/>
                </a:moveTo>
                <a:lnTo>
                  <a:pt x="9061" y="9757"/>
                </a:lnTo>
                <a:lnTo>
                  <a:pt x="9281" y="10161"/>
                </a:lnTo>
                <a:lnTo>
                  <a:pt x="8658" y="10491"/>
                </a:lnTo>
                <a:lnTo>
                  <a:pt x="7961" y="10784"/>
                </a:lnTo>
                <a:lnTo>
                  <a:pt x="7814" y="10858"/>
                </a:lnTo>
                <a:lnTo>
                  <a:pt x="7741" y="10858"/>
                </a:lnTo>
                <a:lnTo>
                  <a:pt x="7704" y="10821"/>
                </a:lnTo>
                <a:lnTo>
                  <a:pt x="7631" y="10674"/>
                </a:lnTo>
                <a:lnTo>
                  <a:pt x="7594" y="10491"/>
                </a:lnTo>
                <a:lnTo>
                  <a:pt x="7521" y="10161"/>
                </a:lnTo>
                <a:lnTo>
                  <a:pt x="7374" y="9867"/>
                </a:lnTo>
                <a:lnTo>
                  <a:pt x="8914" y="9354"/>
                </a:lnTo>
                <a:close/>
                <a:moveTo>
                  <a:pt x="8951" y="8950"/>
                </a:moveTo>
                <a:lnTo>
                  <a:pt x="7154" y="9537"/>
                </a:lnTo>
                <a:lnTo>
                  <a:pt x="7117" y="9574"/>
                </a:lnTo>
                <a:lnTo>
                  <a:pt x="7080" y="9611"/>
                </a:lnTo>
                <a:lnTo>
                  <a:pt x="7044" y="9721"/>
                </a:lnTo>
                <a:lnTo>
                  <a:pt x="7080" y="9831"/>
                </a:lnTo>
                <a:lnTo>
                  <a:pt x="7190" y="9904"/>
                </a:lnTo>
                <a:lnTo>
                  <a:pt x="7190" y="10124"/>
                </a:lnTo>
                <a:lnTo>
                  <a:pt x="7227" y="10381"/>
                </a:lnTo>
                <a:lnTo>
                  <a:pt x="7374" y="10858"/>
                </a:lnTo>
                <a:lnTo>
                  <a:pt x="7411" y="11004"/>
                </a:lnTo>
                <a:lnTo>
                  <a:pt x="7521" y="11114"/>
                </a:lnTo>
                <a:lnTo>
                  <a:pt x="7631" y="11188"/>
                </a:lnTo>
                <a:lnTo>
                  <a:pt x="7777" y="11225"/>
                </a:lnTo>
                <a:lnTo>
                  <a:pt x="8034" y="11151"/>
                </a:lnTo>
                <a:lnTo>
                  <a:pt x="8291" y="11078"/>
                </a:lnTo>
                <a:lnTo>
                  <a:pt x="8768" y="10858"/>
                </a:lnTo>
                <a:lnTo>
                  <a:pt x="9245" y="10601"/>
                </a:lnTo>
                <a:lnTo>
                  <a:pt x="9685" y="10344"/>
                </a:lnTo>
                <a:lnTo>
                  <a:pt x="9721" y="10271"/>
                </a:lnTo>
                <a:lnTo>
                  <a:pt x="9758" y="10197"/>
                </a:lnTo>
                <a:lnTo>
                  <a:pt x="9758" y="10161"/>
                </a:lnTo>
                <a:lnTo>
                  <a:pt x="9721" y="10087"/>
                </a:lnTo>
                <a:lnTo>
                  <a:pt x="9538" y="9867"/>
                </a:lnTo>
                <a:lnTo>
                  <a:pt x="9391" y="9611"/>
                </a:lnTo>
                <a:lnTo>
                  <a:pt x="9281" y="9354"/>
                </a:lnTo>
                <a:lnTo>
                  <a:pt x="9208" y="9060"/>
                </a:lnTo>
                <a:lnTo>
                  <a:pt x="9171" y="8987"/>
                </a:lnTo>
                <a:lnTo>
                  <a:pt x="9098" y="8950"/>
                </a:lnTo>
                <a:close/>
                <a:moveTo>
                  <a:pt x="12473" y="10344"/>
                </a:moveTo>
                <a:lnTo>
                  <a:pt x="12619" y="10711"/>
                </a:lnTo>
                <a:lnTo>
                  <a:pt x="11959" y="11078"/>
                </a:lnTo>
                <a:lnTo>
                  <a:pt x="11299" y="11445"/>
                </a:lnTo>
                <a:lnTo>
                  <a:pt x="11152" y="10894"/>
                </a:lnTo>
                <a:lnTo>
                  <a:pt x="11189" y="10858"/>
                </a:lnTo>
                <a:lnTo>
                  <a:pt x="11189" y="10784"/>
                </a:lnTo>
                <a:lnTo>
                  <a:pt x="11482" y="10674"/>
                </a:lnTo>
                <a:lnTo>
                  <a:pt x="11776" y="10601"/>
                </a:lnTo>
                <a:lnTo>
                  <a:pt x="12473" y="10344"/>
                </a:lnTo>
                <a:close/>
                <a:moveTo>
                  <a:pt x="6273" y="10418"/>
                </a:moveTo>
                <a:lnTo>
                  <a:pt x="6347" y="10454"/>
                </a:lnTo>
                <a:lnTo>
                  <a:pt x="6420" y="10564"/>
                </a:lnTo>
                <a:lnTo>
                  <a:pt x="6567" y="10894"/>
                </a:lnTo>
                <a:lnTo>
                  <a:pt x="5797" y="11261"/>
                </a:lnTo>
                <a:lnTo>
                  <a:pt x="5100" y="11738"/>
                </a:lnTo>
                <a:lnTo>
                  <a:pt x="4953" y="11298"/>
                </a:lnTo>
                <a:lnTo>
                  <a:pt x="4843" y="11078"/>
                </a:lnTo>
                <a:lnTo>
                  <a:pt x="4733" y="10894"/>
                </a:lnTo>
                <a:lnTo>
                  <a:pt x="5613" y="10601"/>
                </a:lnTo>
                <a:lnTo>
                  <a:pt x="5943" y="10491"/>
                </a:lnTo>
                <a:lnTo>
                  <a:pt x="6237" y="10418"/>
                </a:lnTo>
                <a:close/>
                <a:moveTo>
                  <a:pt x="12583" y="9867"/>
                </a:moveTo>
                <a:lnTo>
                  <a:pt x="12509" y="9904"/>
                </a:lnTo>
                <a:lnTo>
                  <a:pt x="11519" y="10271"/>
                </a:lnTo>
                <a:lnTo>
                  <a:pt x="11115" y="10381"/>
                </a:lnTo>
                <a:lnTo>
                  <a:pt x="10932" y="10491"/>
                </a:lnTo>
                <a:lnTo>
                  <a:pt x="10859" y="10564"/>
                </a:lnTo>
                <a:lnTo>
                  <a:pt x="10785" y="10638"/>
                </a:lnTo>
                <a:lnTo>
                  <a:pt x="10785" y="10748"/>
                </a:lnTo>
                <a:lnTo>
                  <a:pt x="10822" y="10821"/>
                </a:lnTo>
                <a:lnTo>
                  <a:pt x="10859" y="10858"/>
                </a:lnTo>
                <a:lnTo>
                  <a:pt x="10859" y="10894"/>
                </a:lnTo>
                <a:lnTo>
                  <a:pt x="10895" y="11335"/>
                </a:lnTo>
                <a:lnTo>
                  <a:pt x="11005" y="11738"/>
                </a:lnTo>
                <a:lnTo>
                  <a:pt x="11005" y="11848"/>
                </a:lnTo>
                <a:lnTo>
                  <a:pt x="11079" y="11885"/>
                </a:lnTo>
                <a:lnTo>
                  <a:pt x="11152" y="11921"/>
                </a:lnTo>
                <a:lnTo>
                  <a:pt x="11225" y="11921"/>
                </a:lnTo>
                <a:lnTo>
                  <a:pt x="12142" y="11445"/>
                </a:lnTo>
                <a:lnTo>
                  <a:pt x="12986" y="10931"/>
                </a:lnTo>
                <a:lnTo>
                  <a:pt x="13060" y="10858"/>
                </a:lnTo>
                <a:lnTo>
                  <a:pt x="13096" y="10784"/>
                </a:lnTo>
                <a:lnTo>
                  <a:pt x="13096" y="10711"/>
                </a:lnTo>
                <a:lnTo>
                  <a:pt x="13060" y="10638"/>
                </a:lnTo>
                <a:lnTo>
                  <a:pt x="12876" y="10344"/>
                </a:lnTo>
                <a:lnTo>
                  <a:pt x="12766" y="10014"/>
                </a:lnTo>
                <a:lnTo>
                  <a:pt x="12729" y="9941"/>
                </a:lnTo>
                <a:lnTo>
                  <a:pt x="12656" y="9904"/>
                </a:lnTo>
                <a:lnTo>
                  <a:pt x="12583" y="9867"/>
                </a:lnTo>
                <a:close/>
                <a:moveTo>
                  <a:pt x="6200" y="9977"/>
                </a:moveTo>
                <a:lnTo>
                  <a:pt x="5980" y="10014"/>
                </a:lnTo>
                <a:lnTo>
                  <a:pt x="5760" y="10087"/>
                </a:lnTo>
                <a:lnTo>
                  <a:pt x="5356" y="10234"/>
                </a:lnTo>
                <a:lnTo>
                  <a:pt x="4843" y="10381"/>
                </a:lnTo>
                <a:lnTo>
                  <a:pt x="4329" y="10564"/>
                </a:lnTo>
                <a:lnTo>
                  <a:pt x="4293" y="10601"/>
                </a:lnTo>
                <a:lnTo>
                  <a:pt x="4256" y="10638"/>
                </a:lnTo>
                <a:lnTo>
                  <a:pt x="4219" y="10784"/>
                </a:lnTo>
                <a:lnTo>
                  <a:pt x="4256" y="10894"/>
                </a:lnTo>
                <a:lnTo>
                  <a:pt x="4293" y="10931"/>
                </a:lnTo>
                <a:lnTo>
                  <a:pt x="4366" y="10968"/>
                </a:lnTo>
                <a:lnTo>
                  <a:pt x="4513" y="11298"/>
                </a:lnTo>
                <a:lnTo>
                  <a:pt x="4659" y="11701"/>
                </a:lnTo>
                <a:lnTo>
                  <a:pt x="4769" y="12142"/>
                </a:lnTo>
                <a:lnTo>
                  <a:pt x="4843" y="12215"/>
                </a:lnTo>
                <a:lnTo>
                  <a:pt x="4916" y="12252"/>
                </a:lnTo>
                <a:lnTo>
                  <a:pt x="4990" y="12252"/>
                </a:lnTo>
                <a:lnTo>
                  <a:pt x="5100" y="12215"/>
                </a:lnTo>
                <a:lnTo>
                  <a:pt x="5540" y="11921"/>
                </a:lnTo>
                <a:lnTo>
                  <a:pt x="5980" y="11665"/>
                </a:lnTo>
                <a:lnTo>
                  <a:pt x="6420" y="11445"/>
                </a:lnTo>
                <a:lnTo>
                  <a:pt x="6934" y="11225"/>
                </a:lnTo>
                <a:lnTo>
                  <a:pt x="6970" y="11188"/>
                </a:lnTo>
                <a:lnTo>
                  <a:pt x="7044" y="11114"/>
                </a:lnTo>
                <a:lnTo>
                  <a:pt x="7044" y="11041"/>
                </a:lnTo>
                <a:lnTo>
                  <a:pt x="7044" y="10931"/>
                </a:lnTo>
                <a:lnTo>
                  <a:pt x="6897" y="10601"/>
                </a:lnTo>
                <a:lnTo>
                  <a:pt x="6750" y="10307"/>
                </a:lnTo>
                <a:lnTo>
                  <a:pt x="6677" y="10161"/>
                </a:lnTo>
                <a:lnTo>
                  <a:pt x="6530" y="10051"/>
                </a:lnTo>
                <a:lnTo>
                  <a:pt x="6383" y="10014"/>
                </a:lnTo>
                <a:lnTo>
                  <a:pt x="6200" y="9977"/>
                </a:lnTo>
                <a:close/>
                <a:moveTo>
                  <a:pt x="9832" y="11371"/>
                </a:moveTo>
                <a:lnTo>
                  <a:pt x="10125" y="11921"/>
                </a:lnTo>
                <a:lnTo>
                  <a:pt x="9721" y="12142"/>
                </a:lnTo>
                <a:lnTo>
                  <a:pt x="9318" y="12288"/>
                </a:lnTo>
                <a:lnTo>
                  <a:pt x="8914" y="12435"/>
                </a:lnTo>
                <a:lnTo>
                  <a:pt x="8511" y="12545"/>
                </a:lnTo>
                <a:lnTo>
                  <a:pt x="8328" y="12032"/>
                </a:lnTo>
                <a:lnTo>
                  <a:pt x="8694" y="11921"/>
                </a:lnTo>
                <a:lnTo>
                  <a:pt x="9098" y="11738"/>
                </a:lnTo>
                <a:lnTo>
                  <a:pt x="9832" y="11371"/>
                </a:lnTo>
                <a:close/>
                <a:moveTo>
                  <a:pt x="9868" y="10894"/>
                </a:moveTo>
                <a:lnTo>
                  <a:pt x="8951" y="11298"/>
                </a:lnTo>
                <a:lnTo>
                  <a:pt x="8474" y="11481"/>
                </a:lnTo>
                <a:lnTo>
                  <a:pt x="8071" y="11738"/>
                </a:lnTo>
                <a:lnTo>
                  <a:pt x="7997" y="11738"/>
                </a:lnTo>
                <a:lnTo>
                  <a:pt x="7924" y="11775"/>
                </a:lnTo>
                <a:lnTo>
                  <a:pt x="7887" y="11885"/>
                </a:lnTo>
                <a:lnTo>
                  <a:pt x="7887" y="11958"/>
                </a:lnTo>
                <a:lnTo>
                  <a:pt x="8034" y="12398"/>
                </a:lnTo>
                <a:lnTo>
                  <a:pt x="8181" y="12839"/>
                </a:lnTo>
                <a:lnTo>
                  <a:pt x="8254" y="12949"/>
                </a:lnTo>
                <a:lnTo>
                  <a:pt x="8328" y="12985"/>
                </a:lnTo>
                <a:lnTo>
                  <a:pt x="8364" y="12985"/>
                </a:lnTo>
                <a:lnTo>
                  <a:pt x="8951" y="12839"/>
                </a:lnTo>
                <a:lnTo>
                  <a:pt x="9465" y="12655"/>
                </a:lnTo>
                <a:lnTo>
                  <a:pt x="10015" y="12472"/>
                </a:lnTo>
                <a:lnTo>
                  <a:pt x="10528" y="12215"/>
                </a:lnTo>
                <a:lnTo>
                  <a:pt x="10565" y="12142"/>
                </a:lnTo>
                <a:lnTo>
                  <a:pt x="10602" y="12105"/>
                </a:lnTo>
                <a:lnTo>
                  <a:pt x="10602" y="12032"/>
                </a:lnTo>
                <a:lnTo>
                  <a:pt x="10602" y="11958"/>
                </a:lnTo>
                <a:lnTo>
                  <a:pt x="10125" y="11041"/>
                </a:lnTo>
                <a:lnTo>
                  <a:pt x="10088" y="10968"/>
                </a:lnTo>
                <a:lnTo>
                  <a:pt x="10015" y="10894"/>
                </a:lnTo>
                <a:close/>
                <a:moveTo>
                  <a:pt x="13133" y="12288"/>
                </a:moveTo>
                <a:lnTo>
                  <a:pt x="13243" y="12325"/>
                </a:lnTo>
                <a:lnTo>
                  <a:pt x="13353" y="12472"/>
                </a:lnTo>
                <a:lnTo>
                  <a:pt x="13610" y="12985"/>
                </a:lnTo>
                <a:lnTo>
                  <a:pt x="12839" y="13242"/>
                </a:lnTo>
                <a:lnTo>
                  <a:pt x="12106" y="13572"/>
                </a:lnTo>
                <a:lnTo>
                  <a:pt x="11996" y="13352"/>
                </a:lnTo>
                <a:lnTo>
                  <a:pt x="11886" y="13132"/>
                </a:lnTo>
                <a:lnTo>
                  <a:pt x="11739" y="12692"/>
                </a:lnTo>
                <a:lnTo>
                  <a:pt x="12032" y="12618"/>
                </a:lnTo>
                <a:lnTo>
                  <a:pt x="12289" y="12545"/>
                </a:lnTo>
                <a:lnTo>
                  <a:pt x="12839" y="12362"/>
                </a:lnTo>
                <a:lnTo>
                  <a:pt x="13023" y="12288"/>
                </a:lnTo>
                <a:close/>
                <a:moveTo>
                  <a:pt x="7044" y="12325"/>
                </a:moveTo>
                <a:lnTo>
                  <a:pt x="7337" y="13022"/>
                </a:lnTo>
                <a:lnTo>
                  <a:pt x="5833" y="13792"/>
                </a:lnTo>
                <a:lnTo>
                  <a:pt x="5613" y="13132"/>
                </a:lnTo>
                <a:lnTo>
                  <a:pt x="5943" y="12875"/>
                </a:lnTo>
                <a:lnTo>
                  <a:pt x="6273" y="12655"/>
                </a:lnTo>
                <a:lnTo>
                  <a:pt x="6677" y="12472"/>
                </a:lnTo>
                <a:lnTo>
                  <a:pt x="7044" y="12325"/>
                </a:lnTo>
                <a:close/>
                <a:moveTo>
                  <a:pt x="13060" y="11885"/>
                </a:moveTo>
                <a:lnTo>
                  <a:pt x="12839" y="11921"/>
                </a:lnTo>
                <a:lnTo>
                  <a:pt x="12473" y="12068"/>
                </a:lnTo>
                <a:lnTo>
                  <a:pt x="11922" y="12215"/>
                </a:lnTo>
                <a:lnTo>
                  <a:pt x="11666" y="12288"/>
                </a:lnTo>
                <a:lnTo>
                  <a:pt x="11446" y="12398"/>
                </a:lnTo>
                <a:lnTo>
                  <a:pt x="11372" y="12435"/>
                </a:lnTo>
                <a:lnTo>
                  <a:pt x="11372" y="12472"/>
                </a:lnTo>
                <a:lnTo>
                  <a:pt x="11372" y="12582"/>
                </a:lnTo>
                <a:lnTo>
                  <a:pt x="11446" y="12655"/>
                </a:lnTo>
                <a:lnTo>
                  <a:pt x="11519" y="12692"/>
                </a:lnTo>
                <a:lnTo>
                  <a:pt x="11482" y="12839"/>
                </a:lnTo>
                <a:lnTo>
                  <a:pt x="11482" y="13022"/>
                </a:lnTo>
                <a:lnTo>
                  <a:pt x="11519" y="13169"/>
                </a:lnTo>
                <a:lnTo>
                  <a:pt x="11556" y="13315"/>
                </a:lnTo>
                <a:lnTo>
                  <a:pt x="11702" y="13646"/>
                </a:lnTo>
                <a:lnTo>
                  <a:pt x="11886" y="13902"/>
                </a:lnTo>
                <a:lnTo>
                  <a:pt x="11996" y="13976"/>
                </a:lnTo>
                <a:lnTo>
                  <a:pt x="12106" y="13976"/>
                </a:lnTo>
                <a:lnTo>
                  <a:pt x="13023" y="13609"/>
                </a:lnTo>
                <a:lnTo>
                  <a:pt x="13940" y="13279"/>
                </a:lnTo>
                <a:lnTo>
                  <a:pt x="14013" y="13205"/>
                </a:lnTo>
                <a:lnTo>
                  <a:pt x="14050" y="13169"/>
                </a:lnTo>
                <a:lnTo>
                  <a:pt x="14087" y="13095"/>
                </a:lnTo>
                <a:lnTo>
                  <a:pt x="14050" y="13022"/>
                </a:lnTo>
                <a:lnTo>
                  <a:pt x="13646" y="12142"/>
                </a:lnTo>
                <a:lnTo>
                  <a:pt x="13573" y="12032"/>
                </a:lnTo>
                <a:lnTo>
                  <a:pt x="13463" y="11958"/>
                </a:lnTo>
                <a:lnTo>
                  <a:pt x="13353" y="11885"/>
                </a:lnTo>
                <a:close/>
                <a:moveTo>
                  <a:pt x="7190" y="11848"/>
                </a:moveTo>
                <a:lnTo>
                  <a:pt x="7117" y="11885"/>
                </a:lnTo>
                <a:lnTo>
                  <a:pt x="6640" y="12032"/>
                </a:lnTo>
                <a:lnTo>
                  <a:pt x="6163" y="12215"/>
                </a:lnTo>
                <a:lnTo>
                  <a:pt x="5723" y="12508"/>
                </a:lnTo>
                <a:lnTo>
                  <a:pt x="5320" y="12802"/>
                </a:lnTo>
                <a:lnTo>
                  <a:pt x="5246" y="12839"/>
                </a:lnTo>
                <a:lnTo>
                  <a:pt x="5210" y="12875"/>
                </a:lnTo>
                <a:lnTo>
                  <a:pt x="5173" y="12912"/>
                </a:lnTo>
                <a:lnTo>
                  <a:pt x="5173" y="12985"/>
                </a:lnTo>
                <a:lnTo>
                  <a:pt x="5246" y="13279"/>
                </a:lnTo>
                <a:lnTo>
                  <a:pt x="5320" y="13572"/>
                </a:lnTo>
                <a:lnTo>
                  <a:pt x="5540" y="14159"/>
                </a:lnTo>
                <a:lnTo>
                  <a:pt x="5576" y="14196"/>
                </a:lnTo>
                <a:lnTo>
                  <a:pt x="5650" y="14269"/>
                </a:lnTo>
                <a:lnTo>
                  <a:pt x="5797" y="14269"/>
                </a:lnTo>
                <a:lnTo>
                  <a:pt x="7667" y="13315"/>
                </a:lnTo>
                <a:lnTo>
                  <a:pt x="7741" y="13279"/>
                </a:lnTo>
                <a:lnTo>
                  <a:pt x="7777" y="13205"/>
                </a:lnTo>
                <a:lnTo>
                  <a:pt x="7814" y="13132"/>
                </a:lnTo>
                <a:lnTo>
                  <a:pt x="7777" y="13059"/>
                </a:lnTo>
                <a:lnTo>
                  <a:pt x="7374" y="11995"/>
                </a:lnTo>
                <a:lnTo>
                  <a:pt x="7337" y="11921"/>
                </a:lnTo>
                <a:lnTo>
                  <a:pt x="7264" y="11885"/>
                </a:lnTo>
                <a:lnTo>
                  <a:pt x="7190" y="11848"/>
                </a:lnTo>
                <a:close/>
                <a:moveTo>
                  <a:pt x="10528" y="13279"/>
                </a:moveTo>
                <a:lnTo>
                  <a:pt x="10895" y="13976"/>
                </a:lnTo>
                <a:lnTo>
                  <a:pt x="9318" y="14599"/>
                </a:lnTo>
                <a:lnTo>
                  <a:pt x="9025" y="13902"/>
                </a:lnTo>
                <a:lnTo>
                  <a:pt x="9098" y="13829"/>
                </a:lnTo>
                <a:lnTo>
                  <a:pt x="9098" y="13792"/>
                </a:lnTo>
                <a:lnTo>
                  <a:pt x="9135" y="13756"/>
                </a:lnTo>
                <a:lnTo>
                  <a:pt x="9465" y="13609"/>
                </a:lnTo>
                <a:lnTo>
                  <a:pt x="9758" y="13535"/>
                </a:lnTo>
                <a:lnTo>
                  <a:pt x="10528" y="13279"/>
                </a:lnTo>
                <a:close/>
                <a:moveTo>
                  <a:pt x="10639" y="12839"/>
                </a:moveTo>
                <a:lnTo>
                  <a:pt x="10565" y="12875"/>
                </a:lnTo>
                <a:lnTo>
                  <a:pt x="9501" y="13242"/>
                </a:lnTo>
                <a:lnTo>
                  <a:pt x="9061" y="13352"/>
                </a:lnTo>
                <a:lnTo>
                  <a:pt x="8878" y="13462"/>
                </a:lnTo>
                <a:lnTo>
                  <a:pt x="8768" y="13499"/>
                </a:lnTo>
                <a:lnTo>
                  <a:pt x="8731" y="13572"/>
                </a:lnTo>
                <a:lnTo>
                  <a:pt x="8658" y="13682"/>
                </a:lnTo>
                <a:lnTo>
                  <a:pt x="8694" y="13829"/>
                </a:lnTo>
                <a:lnTo>
                  <a:pt x="8731" y="13866"/>
                </a:lnTo>
                <a:lnTo>
                  <a:pt x="8731" y="13902"/>
                </a:lnTo>
                <a:lnTo>
                  <a:pt x="8768" y="14159"/>
                </a:lnTo>
                <a:lnTo>
                  <a:pt x="8841" y="14416"/>
                </a:lnTo>
                <a:lnTo>
                  <a:pt x="9025" y="14893"/>
                </a:lnTo>
                <a:lnTo>
                  <a:pt x="9098" y="14929"/>
                </a:lnTo>
                <a:lnTo>
                  <a:pt x="9135" y="14966"/>
                </a:lnTo>
                <a:lnTo>
                  <a:pt x="9208" y="15003"/>
                </a:lnTo>
                <a:lnTo>
                  <a:pt x="9281" y="15003"/>
                </a:lnTo>
                <a:lnTo>
                  <a:pt x="11225" y="14269"/>
                </a:lnTo>
                <a:lnTo>
                  <a:pt x="11262" y="14232"/>
                </a:lnTo>
                <a:lnTo>
                  <a:pt x="11299" y="14159"/>
                </a:lnTo>
                <a:lnTo>
                  <a:pt x="11335" y="14086"/>
                </a:lnTo>
                <a:lnTo>
                  <a:pt x="11335" y="14012"/>
                </a:lnTo>
                <a:lnTo>
                  <a:pt x="10822" y="12985"/>
                </a:lnTo>
                <a:lnTo>
                  <a:pt x="10785" y="12912"/>
                </a:lnTo>
                <a:lnTo>
                  <a:pt x="10712" y="12875"/>
                </a:lnTo>
                <a:lnTo>
                  <a:pt x="10639" y="12839"/>
                </a:lnTo>
                <a:close/>
                <a:moveTo>
                  <a:pt x="7997" y="14342"/>
                </a:moveTo>
                <a:lnTo>
                  <a:pt x="8107" y="14489"/>
                </a:lnTo>
                <a:lnTo>
                  <a:pt x="8144" y="14599"/>
                </a:lnTo>
                <a:lnTo>
                  <a:pt x="8107" y="14746"/>
                </a:lnTo>
                <a:lnTo>
                  <a:pt x="8034" y="14893"/>
                </a:lnTo>
                <a:lnTo>
                  <a:pt x="7924" y="15003"/>
                </a:lnTo>
                <a:lnTo>
                  <a:pt x="7814" y="15149"/>
                </a:lnTo>
                <a:lnTo>
                  <a:pt x="7557" y="15296"/>
                </a:lnTo>
                <a:lnTo>
                  <a:pt x="7044" y="15516"/>
                </a:lnTo>
                <a:lnTo>
                  <a:pt x="6787" y="15590"/>
                </a:lnTo>
                <a:lnTo>
                  <a:pt x="6567" y="15736"/>
                </a:lnTo>
                <a:lnTo>
                  <a:pt x="6310" y="15113"/>
                </a:lnTo>
                <a:lnTo>
                  <a:pt x="6383" y="15076"/>
                </a:lnTo>
                <a:lnTo>
                  <a:pt x="6457" y="14966"/>
                </a:lnTo>
                <a:lnTo>
                  <a:pt x="6457" y="14929"/>
                </a:lnTo>
                <a:lnTo>
                  <a:pt x="6530" y="15003"/>
                </a:lnTo>
                <a:lnTo>
                  <a:pt x="6604" y="14966"/>
                </a:lnTo>
                <a:lnTo>
                  <a:pt x="6787" y="14929"/>
                </a:lnTo>
                <a:lnTo>
                  <a:pt x="7227" y="14783"/>
                </a:lnTo>
                <a:lnTo>
                  <a:pt x="7631" y="14599"/>
                </a:lnTo>
                <a:lnTo>
                  <a:pt x="7997" y="14342"/>
                </a:lnTo>
                <a:close/>
                <a:moveTo>
                  <a:pt x="15150" y="15370"/>
                </a:moveTo>
                <a:lnTo>
                  <a:pt x="15150" y="15443"/>
                </a:lnTo>
                <a:lnTo>
                  <a:pt x="15224" y="15480"/>
                </a:lnTo>
                <a:lnTo>
                  <a:pt x="15260" y="15516"/>
                </a:lnTo>
                <a:lnTo>
                  <a:pt x="15150" y="15736"/>
                </a:lnTo>
                <a:lnTo>
                  <a:pt x="15004" y="15993"/>
                </a:lnTo>
                <a:lnTo>
                  <a:pt x="14857" y="15626"/>
                </a:lnTo>
                <a:lnTo>
                  <a:pt x="15150" y="15370"/>
                </a:lnTo>
                <a:close/>
                <a:moveTo>
                  <a:pt x="7997" y="13902"/>
                </a:moveTo>
                <a:lnTo>
                  <a:pt x="7887" y="13939"/>
                </a:lnTo>
                <a:lnTo>
                  <a:pt x="7631" y="14122"/>
                </a:lnTo>
                <a:lnTo>
                  <a:pt x="7337" y="14269"/>
                </a:lnTo>
                <a:lnTo>
                  <a:pt x="7044" y="14416"/>
                </a:lnTo>
                <a:lnTo>
                  <a:pt x="6750" y="14526"/>
                </a:lnTo>
                <a:lnTo>
                  <a:pt x="6347" y="14599"/>
                </a:lnTo>
                <a:lnTo>
                  <a:pt x="6163" y="14673"/>
                </a:lnTo>
                <a:lnTo>
                  <a:pt x="6090" y="14746"/>
                </a:lnTo>
                <a:lnTo>
                  <a:pt x="6017" y="14819"/>
                </a:lnTo>
                <a:lnTo>
                  <a:pt x="6017" y="14929"/>
                </a:lnTo>
                <a:lnTo>
                  <a:pt x="5943" y="15003"/>
                </a:lnTo>
                <a:lnTo>
                  <a:pt x="5943" y="15113"/>
                </a:lnTo>
                <a:lnTo>
                  <a:pt x="6127" y="15590"/>
                </a:lnTo>
                <a:lnTo>
                  <a:pt x="6273" y="16103"/>
                </a:lnTo>
                <a:lnTo>
                  <a:pt x="6347" y="16177"/>
                </a:lnTo>
                <a:lnTo>
                  <a:pt x="6420" y="16213"/>
                </a:lnTo>
                <a:lnTo>
                  <a:pt x="6493" y="16213"/>
                </a:lnTo>
                <a:lnTo>
                  <a:pt x="6567" y="16177"/>
                </a:lnTo>
                <a:lnTo>
                  <a:pt x="6787" y="16030"/>
                </a:lnTo>
                <a:lnTo>
                  <a:pt x="7007" y="15920"/>
                </a:lnTo>
                <a:lnTo>
                  <a:pt x="7484" y="15736"/>
                </a:lnTo>
                <a:lnTo>
                  <a:pt x="7704" y="15663"/>
                </a:lnTo>
                <a:lnTo>
                  <a:pt x="7924" y="15553"/>
                </a:lnTo>
                <a:lnTo>
                  <a:pt x="8144" y="15406"/>
                </a:lnTo>
                <a:lnTo>
                  <a:pt x="8328" y="15223"/>
                </a:lnTo>
                <a:lnTo>
                  <a:pt x="8438" y="15076"/>
                </a:lnTo>
                <a:lnTo>
                  <a:pt x="8511" y="14893"/>
                </a:lnTo>
                <a:lnTo>
                  <a:pt x="8511" y="14709"/>
                </a:lnTo>
                <a:lnTo>
                  <a:pt x="8511" y="14526"/>
                </a:lnTo>
                <a:lnTo>
                  <a:pt x="8474" y="14342"/>
                </a:lnTo>
                <a:lnTo>
                  <a:pt x="8364" y="14159"/>
                </a:lnTo>
                <a:lnTo>
                  <a:pt x="8254" y="14049"/>
                </a:lnTo>
                <a:lnTo>
                  <a:pt x="8071" y="13939"/>
                </a:lnTo>
                <a:lnTo>
                  <a:pt x="7997" y="13902"/>
                </a:lnTo>
                <a:close/>
                <a:moveTo>
                  <a:pt x="14710" y="15736"/>
                </a:moveTo>
                <a:lnTo>
                  <a:pt x="14747" y="15993"/>
                </a:lnTo>
                <a:lnTo>
                  <a:pt x="14820" y="16250"/>
                </a:lnTo>
                <a:lnTo>
                  <a:pt x="14490" y="16507"/>
                </a:lnTo>
                <a:lnTo>
                  <a:pt x="14417" y="16397"/>
                </a:lnTo>
                <a:lnTo>
                  <a:pt x="14307" y="15993"/>
                </a:lnTo>
                <a:lnTo>
                  <a:pt x="14380" y="15956"/>
                </a:lnTo>
                <a:lnTo>
                  <a:pt x="14710" y="15736"/>
                </a:lnTo>
                <a:close/>
                <a:moveTo>
                  <a:pt x="14123" y="16103"/>
                </a:moveTo>
                <a:lnTo>
                  <a:pt x="14160" y="16397"/>
                </a:lnTo>
                <a:lnTo>
                  <a:pt x="14233" y="16690"/>
                </a:lnTo>
                <a:lnTo>
                  <a:pt x="13830" y="16873"/>
                </a:lnTo>
                <a:lnTo>
                  <a:pt x="13720" y="16727"/>
                </a:lnTo>
                <a:lnTo>
                  <a:pt x="13500" y="16433"/>
                </a:lnTo>
                <a:lnTo>
                  <a:pt x="14123" y="16103"/>
                </a:lnTo>
                <a:close/>
                <a:moveTo>
                  <a:pt x="13426" y="16470"/>
                </a:moveTo>
                <a:lnTo>
                  <a:pt x="13500" y="16727"/>
                </a:lnTo>
                <a:lnTo>
                  <a:pt x="13536" y="16873"/>
                </a:lnTo>
                <a:lnTo>
                  <a:pt x="13573" y="16984"/>
                </a:lnTo>
                <a:lnTo>
                  <a:pt x="13096" y="17167"/>
                </a:lnTo>
                <a:lnTo>
                  <a:pt x="12986" y="17057"/>
                </a:lnTo>
                <a:lnTo>
                  <a:pt x="12876" y="16873"/>
                </a:lnTo>
                <a:lnTo>
                  <a:pt x="12839" y="16727"/>
                </a:lnTo>
                <a:lnTo>
                  <a:pt x="13426" y="16470"/>
                </a:lnTo>
                <a:close/>
                <a:moveTo>
                  <a:pt x="12583" y="16837"/>
                </a:moveTo>
                <a:lnTo>
                  <a:pt x="12656" y="17094"/>
                </a:lnTo>
                <a:lnTo>
                  <a:pt x="12803" y="17277"/>
                </a:lnTo>
                <a:lnTo>
                  <a:pt x="12399" y="17460"/>
                </a:lnTo>
                <a:lnTo>
                  <a:pt x="12326" y="17387"/>
                </a:lnTo>
                <a:lnTo>
                  <a:pt x="12253" y="17277"/>
                </a:lnTo>
                <a:lnTo>
                  <a:pt x="12216" y="17167"/>
                </a:lnTo>
                <a:lnTo>
                  <a:pt x="12216" y="17020"/>
                </a:lnTo>
                <a:lnTo>
                  <a:pt x="12583" y="16837"/>
                </a:lnTo>
                <a:close/>
                <a:moveTo>
                  <a:pt x="12032" y="17094"/>
                </a:moveTo>
                <a:lnTo>
                  <a:pt x="11996" y="17240"/>
                </a:lnTo>
                <a:lnTo>
                  <a:pt x="12032" y="17387"/>
                </a:lnTo>
                <a:lnTo>
                  <a:pt x="12106" y="17570"/>
                </a:lnTo>
                <a:lnTo>
                  <a:pt x="11812" y="17644"/>
                </a:lnTo>
                <a:lnTo>
                  <a:pt x="11776" y="17644"/>
                </a:lnTo>
                <a:lnTo>
                  <a:pt x="11739" y="17497"/>
                </a:lnTo>
                <a:lnTo>
                  <a:pt x="11666" y="17240"/>
                </a:lnTo>
                <a:lnTo>
                  <a:pt x="12032" y="17094"/>
                </a:lnTo>
                <a:close/>
                <a:moveTo>
                  <a:pt x="11446" y="17350"/>
                </a:moveTo>
                <a:lnTo>
                  <a:pt x="11482" y="17607"/>
                </a:lnTo>
                <a:lnTo>
                  <a:pt x="11519" y="17791"/>
                </a:lnTo>
                <a:lnTo>
                  <a:pt x="11189" y="17901"/>
                </a:lnTo>
                <a:lnTo>
                  <a:pt x="11115" y="17937"/>
                </a:lnTo>
                <a:lnTo>
                  <a:pt x="11115" y="17864"/>
                </a:lnTo>
                <a:lnTo>
                  <a:pt x="11115" y="17827"/>
                </a:lnTo>
                <a:lnTo>
                  <a:pt x="11115" y="17717"/>
                </a:lnTo>
                <a:lnTo>
                  <a:pt x="11005" y="17607"/>
                </a:lnTo>
                <a:lnTo>
                  <a:pt x="10969" y="17534"/>
                </a:lnTo>
                <a:lnTo>
                  <a:pt x="11446" y="17350"/>
                </a:lnTo>
                <a:close/>
                <a:moveTo>
                  <a:pt x="10639" y="17644"/>
                </a:moveTo>
                <a:lnTo>
                  <a:pt x="10749" y="17791"/>
                </a:lnTo>
                <a:lnTo>
                  <a:pt x="10859" y="17901"/>
                </a:lnTo>
                <a:lnTo>
                  <a:pt x="10932" y="17974"/>
                </a:lnTo>
                <a:lnTo>
                  <a:pt x="10969" y="17974"/>
                </a:lnTo>
                <a:lnTo>
                  <a:pt x="10455" y="18194"/>
                </a:lnTo>
                <a:lnTo>
                  <a:pt x="10418" y="18121"/>
                </a:lnTo>
                <a:lnTo>
                  <a:pt x="10345" y="18121"/>
                </a:lnTo>
                <a:lnTo>
                  <a:pt x="10235" y="18157"/>
                </a:lnTo>
                <a:lnTo>
                  <a:pt x="10162" y="17901"/>
                </a:lnTo>
                <a:lnTo>
                  <a:pt x="10125" y="17827"/>
                </a:lnTo>
                <a:lnTo>
                  <a:pt x="10639" y="17644"/>
                </a:lnTo>
                <a:close/>
                <a:moveTo>
                  <a:pt x="10272" y="440"/>
                </a:moveTo>
                <a:lnTo>
                  <a:pt x="10455" y="477"/>
                </a:lnTo>
                <a:lnTo>
                  <a:pt x="10565" y="550"/>
                </a:lnTo>
                <a:lnTo>
                  <a:pt x="10675" y="624"/>
                </a:lnTo>
                <a:lnTo>
                  <a:pt x="10785" y="734"/>
                </a:lnTo>
                <a:lnTo>
                  <a:pt x="10969" y="990"/>
                </a:lnTo>
                <a:lnTo>
                  <a:pt x="11005" y="1210"/>
                </a:lnTo>
                <a:lnTo>
                  <a:pt x="11042" y="1431"/>
                </a:lnTo>
                <a:lnTo>
                  <a:pt x="11335" y="2348"/>
                </a:lnTo>
                <a:lnTo>
                  <a:pt x="11886" y="3998"/>
                </a:lnTo>
                <a:lnTo>
                  <a:pt x="13060" y="7300"/>
                </a:lnTo>
                <a:lnTo>
                  <a:pt x="14233" y="10564"/>
                </a:lnTo>
                <a:lnTo>
                  <a:pt x="14857" y="12215"/>
                </a:lnTo>
                <a:lnTo>
                  <a:pt x="15187" y="13095"/>
                </a:lnTo>
                <a:lnTo>
                  <a:pt x="15407" y="13646"/>
                </a:lnTo>
                <a:lnTo>
                  <a:pt x="15334" y="13682"/>
                </a:lnTo>
                <a:lnTo>
                  <a:pt x="15297" y="13829"/>
                </a:lnTo>
                <a:lnTo>
                  <a:pt x="15297" y="13939"/>
                </a:lnTo>
                <a:lnTo>
                  <a:pt x="15260" y="14196"/>
                </a:lnTo>
                <a:lnTo>
                  <a:pt x="15224" y="14379"/>
                </a:lnTo>
                <a:lnTo>
                  <a:pt x="15187" y="14526"/>
                </a:lnTo>
                <a:lnTo>
                  <a:pt x="15004" y="14856"/>
                </a:lnTo>
                <a:lnTo>
                  <a:pt x="14747" y="15149"/>
                </a:lnTo>
                <a:lnTo>
                  <a:pt x="14453" y="15370"/>
                </a:lnTo>
                <a:lnTo>
                  <a:pt x="14123" y="15590"/>
                </a:lnTo>
                <a:lnTo>
                  <a:pt x="13793" y="15773"/>
                </a:lnTo>
                <a:lnTo>
                  <a:pt x="13060" y="16140"/>
                </a:lnTo>
                <a:lnTo>
                  <a:pt x="12326" y="16470"/>
                </a:lnTo>
                <a:lnTo>
                  <a:pt x="10859" y="17094"/>
                </a:lnTo>
                <a:lnTo>
                  <a:pt x="10015" y="17424"/>
                </a:lnTo>
                <a:lnTo>
                  <a:pt x="9978" y="17387"/>
                </a:lnTo>
                <a:lnTo>
                  <a:pt x="9942" y="17387"/>
                </a:lnTo>
                <a:lnTo>
                  <a:pt x="9905" y="17424"/>
                </a:lnTo>
                <a:lnTo>
                  <a:pt x="9905" y="17460"/>
                </a:lnTo>
                <a:lnTo>
                  <a:pt x="8841" y="17791"/>
                </a:lnTo>
                <a:lnTo>
                  <a:pt x="7777" y="18121"/>
                </a:lnTo>
                <a:lnTo>
                  <a:pt x="6970" y="18304"/>
                </a:lnTo>
                <a:lnTo>
                  <a:pt x="6163" y="18487"/>
                </a:lnTo>
                <a:lnTo>
                  <a:pt x="5797" y="18524"/>
                </a:lnTo>
                <a:lnTo>
                  <a:pt x="5613" y="18524"/>
                </a:lnTo>
                <a:lnTo>
                  <a:pt x="5430" y="18451"/>
                </a:lnTo>
                <a:lnTo>
                  <a:pt x="5283" y="18377"/>
                </a:lnTo>
                <a:lnTo>
                  <a:pt x="5173" y="18231"/>
                </a:lnTo>
                <a:lnTo>
                  <a:pt x="5063" y="18121"/>
                </a:lnTo>
                <a:lnTo>
                  <a:pt x="4953" y="17974"/>
                </a:lnTo>
                <a:lnTo>
                  <a:pt x="4879" y="17680"/>
                </a:lnTo>
                <a:lnTo>
                  <a:pt x="4769" y="17387"/>
                </a:lnTo>
                <a:lnTo>
                  <a:pt x="4476" y="16507"/>
                </a:lnTo>
                <a:lnTo>
                  <a:pt x="3926" y="14819"/>
                </a:lnTo>
                <a:lnTo>
                  <a:pt x="3376" y="13169"/>
                </a:lnTo>
                <a:lnTo>
                  <a:pt x="2752" y="11518"/>
                </a:lnTo>
                <a:lnTo>
                  <a:pt x="2165" y="9867"/>
                </a:lnTo>
                <a:lnTo>
                  <a:pt x="1505" y="8253"/>
                </a:lnTo>
                <a:lnTo>
                  <a:pt x="845" y="6603"/>
                </a:lnTo>
                <a:lnTo>
                  <a:pt x="588" y="6052"/>
                </a:lnTo>
                <a:lnTo>
                  <a:pt x="478" y="5796"/>
                </a:lnTo>
                <a:lnTo>
                  <a:pt x="331" y="5539"/>
                </a:lnTo>
                <a:lnTo>
                  <a:pt x="368" y="5502"/>
                </a:lnTo>
                <a:lnTo>
                  <a:pt x="404" y="5429"/>
                </a:lnTo>
                <a:lnTo>
                  <a:pt x="368" y="5209"/>
                </a:lnTo>
                <a:lnTo>
                  <a:pt x="404" y="5025"/>
                </a:lnTo>
                <a:lnTo>
                  <a:pt x="404" y="4879"/>
                </a:lnTo>
                <a:lnTo>
                  <a:pt x="478" y="4695"/>
                </a:lnTo>
                <a:lnTo>
                  <a:pt x="624" y="4402"/>
                </a:lnTo>
                <a:lnTo>
                  <a:pt x="845" y="4145"/>
                </a:lnTo>
                <a:lnTo>
                  <a:pt x="1101" y="3888"/>
                </a:lnTo>
                <a:lnTo>
                  <a:pt x="1395" y="3668"/>
                </a:lnTo>
                <a:lnTo>
                  <a:pt x="1725" y="3485"/>
                </a:lnTo>
                <a:lnTo>
                  <a:pt x="2018" y="3301"/>
                </a:lnTo>
                <a:lnTo>
                  <a:pt x="2789" y="2935"/>
                </a:lnTo>
                <a:lnTo>
                  <a:pt x="3596" y="2641"/>
                </a:lnTo>
                <a:lnTo>
                  <a:pt x="5210" y="2017"/>
                </a:lnTo>
                <a:lnTo>
                  <a:pt x="6787" y="1394"/>
                </a:lnTo>
                <a:lnTo>
                  <a:pt x="7557" y="1100"/>
                </a:lnTo>
                <a:lnTo>
                  <a:pt x="8364" y="807"/>
                </a:lnTo>
                <a:lnTo>
                  <a:pt x="9135" y="587"/>
                </a:lnTo>
                <a:lnTo>
                  <a:pt x="9538" y="514"/>
                </a:lnTo>
                <a:lnTo>
                  <a:pt x="9942" y="440"/>
                </a:lnTo>
                <a:close/>
                <a:moveTo>
                  <a:pt x="9868" y="17937"/>
                </a:moveTo>
                <a:lnTo>
                  <a:pt x="9868" y="17974"/>
                </a:lnTo>
                <a:lnTo>
                  <a:pt x="9905" y="18157"/>
                </a:lnTo>
                <a:lnTo>
                  <a:pt x="10015" y="18341"/>
                </a:lnTo>
                <a:lnTo>
                  <a:pt x="9575" y="18524"/>
                </a:lnTo>
                <a:lnTo>
                  <a:pt x="9575" y="18487"/>
                </a:lnTo>
                <a:lnTo>
                  <a:pt x="9538" y="18341"/>
                </a:lnTo>
                <a:lnTo>
                  <a:pt x="9465" y="18231"/>
                </a:lnTo>
                <a:lnTo>
                  <a:pt x="9391" y="18084"/>
                </a:lnTo>
                <a:lnTo>
                  <a:pt x="9868" y="17937"/>
                </a:lnTo>
                <a:close/>
                <a:moveTo>
                  <a:pt x="9098" y="18194"/>
                </a:moveTo>
                <a:lnTo>
                  <a:pt x="9171" y="18414"/>
                </a:lnTo>
                <a:lnTo>
                  <a:pt x="9245" y="18524"/>
                </a:lnTo>
                <a:lnTo>
                  <a:pt x="9318" y="18598"/>
                </a:lnTo>
                <a:lnTo>
                  <a:pt x="8841" y="18781"/>
                </a:lnTo>
                <a:lnTo>
                  <a:pt x="8768" y="18708"/>
                </a:lnTo>
                <a:lnTo>
                  <a:pt x="8694" y="18598"/>
                </a:lnTo>
                <a:lnTo>
                  <a:pt x="8621" y="18487"/>
                </a:lnTo>
                <a:lnTo>
                  <a:pt x="8584" y="18341"/>
                </a:lnTo>
                <a:lnTo>
                  <a:pt x="9098" y="18194"/>
                </a:lnTo>
                <a:close/>
                <a:moveTo>
                  <a:pt x="8254" y="18414"/>
                </a:moveTo>
                <a:lnTo>
                  <a:pt x="8291" y="18561"/>
                </a:lnTo>
                <a:lnTo>
                  <a:pt x="8364" y="18744"/>
                </a:lnTo>
                <a:lnTo>
                  <a:pt x="8511" y="18928"/>
                </a:lnTo>
                <a:lnTo>
                  <a:pt x="8181" y="19038"/>
                </a:lnTo>
                <a:lnTo>
                  <a:pt x="8144" y="18964"/>
                </a:lnTo>
                <a:lnTo>
                  <a:pt x="8107" y="18928"/>
                </a:lnTo>
                <a:lnTo>
                  <a:pt x="7997" y="18854"/>
                </a:lnTo>
                <a:lnTo>
                  <a:pt x="7961" y="18818"/>
                </a:lnTo>
                <a:lnTo>
                  <a:pt x="7851" y="18634"/>
                </a:lnTo>
                <a:lnTo>
                  <a:pt x="7851" y="18561"/>
                </a:lnTo>
                <a:lnTo>
                  <a:pt x="8254" y="18414"/>
                </a:lnTo>
                <a:close/>
                <a:moveTo>
                  <a:pt x="5246" y="18818"/>
                </a:moveTo>
                <a:lnTo>
                  <a:pt x="5430" y="18891"/>
                </a:lnTo>
                <a:lnTo>
                  <a:pt x="5650" y="18928"/>
                </a:lnTo>
                <a:lnTo>
                  <a:pt x="5870" y="18964"/>
                </a:lnTo>
                <a:lnTo>
                  <a:pt x="5943" y="19221"/>
                </a:lnTo>
                <a:lnTo>
                  <a:pt x="5760" y="19148"/>
                </a:lnTo>
                <a:lnTo>
                  <a:pt x="5576" y="19038"/>
                </a:lnTo>
                <a:lnTo>
                  <a:pt x="5393" y="18928"/>
                </a:lnTo>
                <a:lnTo>
                  <a:pt x="5246" y="18818"/>
                </a:lnTo>
                <a:close/>
                <a:moveTo>
                  <a:pt x="7557" y="18634"/>
                </a:moveTo>
                <a:lnTo>
                  <a:pt x="7557" y="18781"/>
                </a:lnTo>
                <a:lnTo>
                  <a:pt x="7631" y="18928"/>
                </a:lnTo>
                <a:lnTo>
                  <a:pt x="7704" y="19038"/>
                </a:lnTo>
                <a:lnTo>
                  <a:pt x="7777" y="19148"/>
                </a:lnTo>
                <a:lnTo>
                  <a:pt x="7704" y="19184"/>
                </a:lnTo>
                <a:lnTo>
                  <a:pt x="7227" y="19294"/>
                </a:lnTo>
                <a:lnTo>
                  <a:pt x="7154" y="19184"/>
                </a:lnTo>
                <a:lnTo>
                  <a:pt x="7080" y="19074"/>
                </a:lnTo>
                <a:lnTo>
                  <a:pt x="6970" y="18928"/>
                </a:lnTo>
                <a:lnTo>
                  <a:pt x="6897" y="18781"/>
                </a:lnTo>
                <a:lnTo>
                  <a:pt x="7117" y="18708"/>
                </a:lnTo>
                <a:lnTo>
                  <a:pt x="7557" y="18634"/>
                </a:lnTo>
                <a:close/>
                <a:moveTo>
                  <a:pt x="6604" y="18854"/>
                </a:moveTo>
                <a:lnTo>
                  <a:pt x="6677" y="19111"/>
                </a:lnTo>
                <a:lnTo>
                  <a:pt x="6750" y="19221"/>
                </a:lnTo>
                <a:lnTo>
                  <a:pt x="6824" y="19331"/>
                </a:lnTo>
                <a:lnTo>
                  <a:pt x="6493" y="19331"/>
                </a:lnTo>
                <a:lnTo>
                  <a:pt x="6493" y="19258"/>
                </a:lnTo>
                <a:lnTo>
                  <a:pt x="6493" y="19221"/>
                </a:lnTo>
                <a:lnTo>
                  <a:pt x="6420" y="19184"/>
                </a:lnTo>
                <a:lnTo>
                  <a:pt x="6383" y="19184"/>
                </a:lnTo>
                <a:lnTo>
                  <a:pt x="6310" y="19221"/>
                </a:lnTo>
                <a:lnTo>
                  <a:pt x="6273" y="19221"/>
                </a:lnTo>
                <a:lnTo>
                  <a:pt x="6200" y="19184"/>
                </a:lnTo>
                <a:lnTo>
                  <a:pt x="6163" y="19074"/>
                </a:lnTo>
                <a:lnTo>
                  <a:pt x="6127" y="18928"/>
                </a:lnTo>
                <a:lnTo>
                  <a:pt x="6604" y="18854"/>
                </a:lnTo>
                <a:close/>
                <a:moveTo>
                  <a:pt x="10125" y="0"/>
                </a:moveTo>
                <a:lnTo>
                  <a:pt x="9721" y="37"/>
                </a:lnTo>
                <a:lnTo>
                  <a:pt x="9318" y="110"/>
                </a:lnTo>
                <a:lnTo>
                  <a:pt x="8804" y="220"/>
                </a:lnTo>
                <a:lnTo>
                  <a:pt x="8291" y="403"/>
                </a:lnTo>
                <a:lnTo>
                  <a:pt x="7300" y="734"/>
                </a:lnTo>
                <a:lnTo>
                  <a:pt x="5320" y="1504"/>
                </a:lnTo>
                <a:lnTo>
                  <a:pt x="3376" y="2274"/>
                </a:lnTo>
                <a:lnTo>
                  <a:pt x="2422" y="2678"/>
                </a:lnTo>
                <a:lnTo>
                  <a:pt x="1945" y="2898"/>
                </a:lnTo>
                <a:lnTo>
                  <a:pt x="1505" y="3118"/>
                </a:lnTo>
                <a:lnTo>
                  <a:pt x="1248" y="3301"/>
                </a:lnTo>
                <a:lnTo>
                  <a:pt x="955" y="3485"/>
                </a:lnTo>
                <a:lnTo>
                  <a:pt x="698" y="3742"/>
                </a:lnTo>
                <a:lnTo>
                  <a:pt x="441" y="3998"/>
                </a:lnTo>
                <a:lnTo>
                  <a:pt x="221" y="4292"/>
                </a:lnTo>
                <a:lnTo>
                  <a:pt x="74" y="4622"/>
                </a:lnTo>
                <a:lnTo>
                  <a:pt x="38" y="4769"/>
                </a:lnTo>
                <a:lnTo>
                  <a:pt x="38" y="4915"/>
                </a:lnTo>
                <a:lnTo>
                  <a:pt x="38" y="5099"/>
                </a:lnTo>
                <a:lnTo>
                  <a:pt x="74" y="5245"/>
                </a:lnTo>
                <a:lnTo>
                  <a:pt x="1" y="5282"/>
                </a:lnTo>
                <a:lnTo>
                  <a:pt x="1" y="5319"/>
                </a:lnTo>
                <a:lnTo>
                  <a:pt x="38" y="5722"/>
                </a:lnTo>
                <a:lnTo>
                  <a:pt x="148" y="6052"/>
                </a:lnTo>
                <a:lnTo>
                  <a:pt x="441" y="6786"/>
                </a:lnTo>
                <a:lnTo>
                  <a:pt x="1065" y="8400"/>
                </a:lnTo>
                <a:lnTo>
                  <a:pt x="2348" y="11665"/>
                </a:lnTo>
                <a:lnTo>
                  <a:pt x="2935" y="13315"/>
                </a:lnTo>
                <a:lnTo>
                  <a:pt x="3522" y="15003"/>
                </a:lnTo>
                <a:lnTo>
                  <a:pt x="4072" y="16653"/>
                </a:lnTo>
                <a:lnTo>
                  <a:pt x="4293" y="17424"/>
                </a:lnTo>
                <a:lnTo>
                  <a:pt x="4439" y="17827"/>
                </a:lnTo>
                <a:lnTo>
                  <a:pt x="4513" y="18047"/>
                </a:lnTo>
                <a:lnTo>
                  <a:pt x="4623" y="18231"/>
                </a:lnTo>
                <a:lnTo>
                  <a:pt x="4659" y="18451"/>
                </a:lnTo>
                <a:lnTo>
                  <a:pt x="4733" y="18634"/>
                </a:lnTo>
                <a:lnTo>
                  <a:pt x="4806" y="18781"/>
                </a:lnTo>
                <a:lnTo>
                  <a:pt x="4916" y="18928"/>
                </a:lnTo>
                <a:lnTo>
                  <a:pt x="5026" y="19074"/>
                </a:lnTo>
                <a:lnTo>
                  <a:pt x="5173" y="19221"/>
                </a:lnTo>
                <a:lnTo>
                  <a:pt x="5503" y="19404"/>
                </a:lnTo>
                <a:lnTo>
                  <a:pt x="5833" y="19551"/>
                </a:lnTo>
                <a:lnTo>
                  <a:pt x="6237" y="19661"/>
                </a:lnTo>
                <a:lnTo>
                  <a:pt x="6604" y="19698"/>
                </a:lnTo>
                <a:lnTo>
                  <a:pt x="7007" y="19698"/>
                </a:lnTo>
                <a:lnTo>
                  <a:pt x="7484" y="19625"/>
                </a:lnTo>
                <a:lnTo>
                  <a:pt x="7924" y="19515"/>
                </a:lnTo>
                <a:lnTo>
                  <a:pt x="8841" y="19184"/>
                </a:lnTo>
                <a:lnTo>
                  <a:pt x="11079" y="18341"/>
                </a:lnTo>
                <a:lnTo>
                  <a:pt x="13206" y="17570"/>
                </a:lnTo>
                <a:lnTo>
                  <a:pt x="13830" y="17314"/>
                </a:lnTo>
                <a:lnTo>
                  <a:pt x="14417" y="17020"/>
                </a:lnTo>
                <a:lnTo>
                  <a:pt x="14527" y="17020"/>
                </a:lnTo>
                <a:lnTo>
                  <a:pt x="14674" y="16947"/>
                </a:lnTo>
                <a:lnTo>
                  <a:pt x="14710" y="16873"/>
                </a:lnTo>
                <a:lnTo>
                  <a:pt x="14710" y="16837"/>
                </a:lnTo>
                <a:lnTo>
                  <a:pt x="14894" y="16690"/>
                </a:lnTo>
                <a:lnTo>
                  <a:pt x="15187" y="16433"/>
                </a:lnTo>
                <a:lnTo>
                  <a:pt x="15407" y="16103"/>
                </a:lnTo>
                <a:lnTo>
                  <a:pt x="15554" y="15773"/>
                </a:lnTo>
                <a:lnTo>
                  <a:pt x="15701" y="15406"/>
                </a:lnTo>
                <a:lnTo>
                  <a:pt x="15774" y="15039"/>
                </a:lnTo>
                <a:lnTo>
                  <a:pt x="15811" y="14636"/>
                </a:lnTo>
                <a:lnTo>
                  <a:pt x="15847" y="13866"/>
                </a:lnTo>
                <a:lnTo>
                  <a:pt x="15884" y="13829"/>
                </a:lnTo>
                <a:lnTo>
                  <a:pt x="15884" y="13756"/>
                </a:lnTo>
                <a:lnTo>
                  <a:pt x="15847" y="13572"/>
                </a:lnTo>
                <a:lnTo>
                  <a:pt x="15811" y="13389"/>
                </a:lnTo>
                <a:lnTo>
                  <a:pt x="15664" y="13059"/>
                </a:lnTo>
                <a:lnTo>
                  <a:pt x="15334" y="12178"/>
                </a:lnTo>
                <a:lnTo>
                  <a:pt x="14710" y="10564"/>
                </a:lnTo>
                <a:lnTo>
                  <a:pt x="13500" y="7263"/>
                </a:lnTo>
                <a:lnTo>
                  <a:pt x="12326" y="3962"/>
                </a:lnTo>
                <a:lnTo>
                  <a:pt x="11776" y="2311"/>
                </a:lnTo>
                <a:lnTo>
                  <a:pt x="11446" y="1431"/>
                </a:lnTo>
                <a:lnTo>
                  <a:pt x="11372" y="1174"/>
                </a:lnTo>
                <a:lnTo>
                  <a:pt x="11409" y="1027"/>
                </a:lnTo>
                <a:lnTo>
                  <a:pt x="11409" y="917"/>
                </a:lnTo>
                <a:lnTo>
                  <a:pt x="11372" y="770"/>
                </a:lnTo>
                <a:lnTo>
                  <a:pt x="11299" y="624"/>
                </a:lnTo>
                <a:lnTo>
                  <a:pt x="11152" y="403"/>
                </a:lnTo>
                <a:lnTo>
                  <a:pt x="10895" y="220"/>
                </a:lnTo>
                <a:lnTo>
                  <a:pt x="10712" y="110"/>
                </a:lnTo>
                <a:lnTo>
                  <a:pt x="10528" y="37"/>
                </a:lnTo>
                <a:lnTo>
                  <a:pt x="10345"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96" name="Google Shape;196;p3"/>
          <p:cNvSpPr/>
          <p:nvPr/>
        </p:nvSpPr>
        <p:spPr>
          <a:xfrm>
            <a:off x="3968826" y="4000288"/>
            <a:ext cx="443260" cy="504670"/>
          </a:xfrm>
          <a:custGeom>
            <a:avLst/>
            <a:gdLst/>
            <a:ahLst/>
            <a:cxnLst/>
            <a:rect l="l" t="t" r="r" b="b"/>
            <a:pathLst>
              <a:path w="15627" h="17792" extrusionOk="0">
                <a:moveTo>
                  <a:pt x="10528" y="1"/>
                </a:moveTo>
                <a:lnTo>
                  <a:pt x="10455" y="37"/>
                </a:lnTo>
                <a:lnTo>
                  <a:pt x="10308" y="221"/>
                </a:lnTo>
                <a:lnTo>
                  <a:pt x="10198" y="441"/>
                </a:lnTo>
                <a:lnTo>
                  <a:pt x="10015" y="881"/>
                </a:lnTo>
                <a:lnTo>
                  <a:pt x="9831" y="1468"/>
                </a:lnTo>
                <a:lnTo>
                  <a:pt x="9685" y="2091"/>
                </a:lnTo>
                <a:lnTo>
                  <a:pt x="9685" y="2201"/>
                </a:lnTo>
                <a:lnTo>
                  <a:pt x="9721" y="2311"/>
                </a:lnTo>
                <a:lnTo>
                  <a:pt x="9795" y="2348"/>
                </a:lnTo>
                <a:lnTo>
                  <a:pt x="9868" y="2385"/>
                </a:lnTo>
                <a:lnTo>
                  <a:pt x="9941" y="2421"/>
                </a:lnTo>
                <a:lnTo>
                  <a:pt x="10051" y="2385"/>
                </a:lnTo>
                <a:lnTo>
                  <a:pt x="10125" y="2311"/>
                </a:lnTo>
                <a:lnTo>
                  <a:pt x="10198" y="2238"/>
                </a:lnTo>
                <a:lnTo>
                  <a:pt x="10235" y="2055"/>
                </a:lnTo>
                <a:lnTo>
                  <a:pt x="10235" y="2018"/>
                </a:lnTo>
                <a:lnTo>
                  <a:pt x="10235" y="1981"/>
                </a:lnTo>
                <a:lnTo>
                  <a:pt x="10455" y="1138"/>
                </a:lnTo>
                <a:lnTo>
                  <a:pt x="10638" y="624"/>
                </a:lnTo>
                <a:lnTo>
                  <a:pt x="10675" y="367"/>
                </a:lnTo>
                <a:lnTo>
                  <a:pt x="10712" y="111"/>
                </a:lnTo>
                <a:lnTo>
                  <a:pt x="10675" y="37"/>
                </a:lnTo>
                <a:lnTo>
                  <a:pt x="10602" y="1"/>
                </a:lnTo>
                <a:close/>
                <a:moveTo>
                  <a:pt x="3559" y="1028"/>
                </a:moveTo>
                <a:lnTo>
                  <a:pt x="3522" y="1064"/>
                </a:lnTo>
                <a:lnTo>
                  <a:pt x="3485" y="1101"/>
                </a:lnTo>
                <a:lnTo>
                  <a:pt x="3485" y="1138"/>
                </a:lnTo>
                <a:lnTo>
                  <a:pt x="3559" y="1321"/>
                </a:lnTo>
                <a:lnTo>
                  <a:pt x="3669" y="1468"/>
                </a:lnTo>
                <a:lnTo>
                  <a:pt x="3889" y="1761"/>
                </a:lnTo>
                <a:lnTo>
                  <a:pt x="4109" y="2055"/>
                </a:lnTo>
                <a:lnTo>
                  <a:pt x="4366" y="2348"/>
                </a:lnTo>
                <a:lnTo>
                  <a:pt x="4476" y="2605"/>
                </a:lnTo>
                <a:lnTo>
                  <a:pt x="4586" y="2862"/>
                </a:lnTo>
                <a:lnTo>
                  <a:pt x="4696" y="2972"/>
                </a:lnTo>
                <a:lnTo>
                  <a:pt x="4769" y="3045"/>
                </a:lnTo>
                <a:lnTo>
                  <a:pt x="4916" y="3082"/>
                </a:lnTo>
                <a:lnTo>
                  <a:pt x="5063" y="3082"/>
                </a:lnTo>
                <a:lnTo>
                  <a:pt x="5136" y="3045"/>
                </a:lnTo>
                <a:lnTo>
                  <a:pt x="5209" y="3008"/>
                </a:lnTo>
                <a:lnTo>
                  <a:pt x="5246" y="2935"/>
                </a:lnTo>
                <a:lnTo>
                  <a:pt x="5246" y="2862"/>
                </a:lnTo>
                <a:lnTo>
                  <a:pt x="5209" y="2715"/>
                </a:lnTo>
                <a:lnTo>
                  <a:pt x="5173" y="2642"/>
                </a:lnTo>
                <a:lnTo>
                  <a:pt x="5099" y="2605"/>
                </a:lnTo>
                <a:lnTo>
                  <a:pt x="4989" y="2605"/>
                </a:lnTo>
                <a:lnTo>
                  <a:pt x="4989" y="2568"/>
                </a:lnTo>
                <a:lnTo>
                  <a:pt x="4989" y="2495"/>
                </a:lnTo>
                <a:lnTo>
                  <a:pt x="4953" y="2385"/>
                </a:lnTo>
                <a:lnTo>
                  <a:pt x="4806" y="2128"/>
                </a:lnTo>
                <a:lnTo>
                  <a:pt x="4623" y="1871"/>
                </a:lnTo>
                <a:lnTo>
                  <a:pt x="4402" y="1615"/>
                </a:lnTo>
                <a:lnTo>
                  <a:pt x="4146" y="1394"/>
                </a:lnTo>
                <a:lnTo>
                  <a:pt x="3889" y="1174"/>
                </a:lnTo>
                <a:lnTo>
                  <a:pt x="3595" y="1028"/>
                </a:lnTo>
                <a:close/>
                <a:moveTo>
                  <a:pt x="15334" y="3999"/>
                </a:moveTo>
                <a:lnTo>
                  <a:pt x="15260" y="4035"/>
                </a:lnTo>
                <a:lnTo>
                  <a:pt x="15187" y="4109"/>
                </a:lnTo>
                <a:lnTo>
                  <a:pt x="15077" y="4182"/>
                </a:lnTo>
                <a:lnTo>
                  <a:pt x="14967" y="4256"/>
                </a:lnTo>
                <a:lnTo>
                  <a:pt x="14820" y="4329"/>
                </a:lnTo>
                <a:lnTo>
                  <a:pt x="14673" y="4329"/>
                </a:lnTo>
                <a:lnTo>
                  <a:pt x="14527" y="4402"/>
                </a:lnTo>
                <a:lnTo>
                  <a:pt x="14490" y="4439"/>
                </a:lnTo>
                <a:lnTo>
                  <a:pt x="14453" y="4549"/>
                </a:lnTo>
                <a:lnTo>
                  <a:pt x="14417" y="4586"/>
                </a:lnTo>
                <a:lnTo>
                  <a:pt x="14380" y="4622"/>
                </a:lnTo>
                <a:lnTo>
                  <a:pt x="14233" y="4732"/>
                </a:lnTo>
                <a:lnTo>
                  <a:pt x="13940" y="4842"/>
                </a:lnTo>
                <a:lnTo>
                  <a:pt x="13720" y="4989"/>
                </a:lnTo>
                <a:lnTo>
                  <a:pt x="13536" y="5173"/>
                </a:lnTo>
                <a:lnTo>
                  <a:pt x="13499" y="5246"/>
                </a:lnTo>
                <a:lnTo>
                  <a:pt x="13499" y="5319"/>
                </a:lnTo>
                <a:lnTo>
                  <a:pt x="13573" y="5356"/>
                </a:lnTo>
                <a:lnTo>
                  <a:pt x="13830" y="5356"/>
                </a:lnTo>
                <a:lnTo>
                  <a:pt x="14013" y="5319"/>
                </a:lnTo>
                <a:lnTo>
                  <a:pt x="14380" y="5173"/>
                </a:lnTo>
                <a:lnTo>
                  <a:pt x="14673" y="5026"/>
                </a:lnTo>
                <a:lnTo>
                  <a:pt x="14783" y="4953"/>
                </a:lnTo>
                <a:lnTo>
                  <a:pt x="14857" y="4806"/>
                </a:lnTo>
                <a:lnTo>
                  <a:pt x="15077" y="4769"/>
                </a:lnTo>
                <a:lnTo>
                  <a:pt x="15260" y="4659"/>
                </a:lnTo>
                <a:lnTo>
                  <a:pt x="15370" y="4696"/>
                </a:lnTo>
                <a:lnTo>
                  <a:pt x="15444" y="4696"/>
                </a:lnTo>
                <a:lnTo>
                  <a:pt x="15554" y="4622"/>
                </a:lnTo>
                <a:lnTo>
                  <a:pt x="15627" y="4549"/>
                </a:lnTo>
                <a:lnTo>
                  <a:pt x="15627" y="4476"/>
                </a:lnTo>
                <a:lnTo>
                  <a:pt x="15590" y="4366"/>
                </a:lnTo>
                <a:lnTo>
                  <a:pt x="15627" y="4329"/>
                </a:lnTo>
                <a:lnTo>
                  <a:pt x="15627" y="4256"/>
                </a:lnTo>
                <a:lnTo>
                  <a:pt x="15590" y="4182"/>
                </a:lnTo>
                <a:lnTo>
                  <a:pt x="15554" y="4109"/>
                </a:lnTo>
                <a:lnTo>
                  <a:pt x="15480" y="4035"/>
                </a:lnTo>
                <a:lnTo>
                  <a:pt x="15407" y="4035"/>
                </a:lnTo>
                <a:lnTo>
                  <a:pt x="15334" y="3999"/>
                </a:lnTo>
                <a:close/>
                <a:moveTo>
                  <a:pt x="2238" y="7447"/>
                </a:moveTo>
                <a:lnTo>
                  <a:pt x="2128" y="7484"/>
                </a:lnTo>
                <a:lnTo>
                  <a:pt x="1064" y="7960"/>
                </a:lnTo>
                <a:lnTo>
                  <a:pt x="477" y="8217"/>
                </a:lnTo>
                <a:lnTo>
                  <a:pt x="257" y="8364"/>
                </a:lnTo>
                <a:lnTo>
                  <a:pt x="147" y="8474"/>
                </a:lnTo>
                <a:lnTo>
                  <a:pt x="111" y="8437"/>
                </a:lnTo>
                <a:lnTo>
                  <a:pt x="74" y="8437"/>
                </a:lnTo>
                <a:lnTo>
                  <a:pt x="1" y="8511"/>
                </a:lnTo>
                <a:lnTo>
                  <a:pt x="1" y="8584"/>
                </a:lnTo>
                <a:lnTo>
                  <a:pt x="37" y="8621"/>
                </a:lnTo>
                <a:lnTo>
                  <a:pt x="111" y="8694"/>
                </a:lnTo>
                <a:lnTo>
                  <a:pt x="221" y="8731"/>
                </a:lnTo>
                <a:lnTo>
                  <a:pt x="367" y="8694"/>
                </a:lnTo>
                <a:lnTo>
                  <a:pt x="514" y="8657"/>
                </a:lnTo>
                <a:lnTo>
                  <a:pt x="808" y="8547"/>
                </a:lnTo>
                <a:lnTo>
                  <a:pt x="1028" y="8474"/>
                </a:lnTo>
                <a:lnTo>
                  <a:pt x="2385" y="7887"/>
                </a:lnTo>
                <a:lnTo>
                  <a:pt x="2458" y="7850"/>
                </a:lnTo>
                <a:lnTo>
                  <a:pt x="2532" y="7777"/>
                </a:lnTo>
                <a:lnTo>
                  <a:pt x="2532" y="7667"/>
                </a:lnTo>
                <a:lnTo>
                  <a:pt x="2495" y="7594"/>
                </a:lnTo>
                <a:lnTo>
                  <a:pt x="2422" y="7520"/>
                </a:lnTo>
                <a:lnTo>
                  <a:pt x="2348" y="7484"/>
                </a:lnTo>
                <a:lnTo>
                  <a:pt x="2238" y="7447"/>
                </a:lnTo>
                <a:close/>
                <a:moveTo>
                  <a:pt x="6677" y="7814"/>
                </a:moveTo>
                <a:lnTo>
                  <a:pt x="6603" y="7887"/>
                </a:lnTo>
                <a:lnTo>
                  <a:pt x="6603" y="7960"/>
                </a:lnTo>
                <a:lnTo>
                  <a:pt x="6603" y="8070"/>
                </a:lnTo>
                <a:lnTo>
                  <a:pt x="6933" y="8474"/>
                </a:lnTo>
                <a:lnTo>
                  <a:pt x="7044" y="8694"/>
                </a:lnTo>
                <a:lnTo>
                  <a:pt x="7154" y="8914"/>
                </a:lnTo>
                <a:lnTo>
                  <a:pt x="7227" y="8951"/>
                </a:lnTo>
                <a:lnTo>
                  <a:pt x="7264" y="8987"/>
                </a:lnTo>
                <a:lnTo>
                  <a:pt x="7410" y="8987"/>
                </a:lnTo>
                <a:lnTo>
                  <a:pt x="7594" y="8877"/>
                </a:lnTo>
                <a:lnTo>
                  <a:pt x="7777" y="8767"/>
                </a:lnTo>
                <a:lnTo>
                  <a:pt x="7924" y="8621"/>
                </a:lnTo>
                <a:lnTo>
                  <a:pt x="7924" y="8657"/>
                </a:lnTo>
                <a:lnTo>
                  <a:pt x="7997" y="8767"/>
                </a:lnTo>
                <a:lnTo>
                  <a:pt x="8071" y="8877"/>
                </a:lnTo>
                <a:lnTo>
                  <a:pt x="8181" y="8951"/>
                </a:lnTo>
                <a:lnTo>
                  <a:pt x="8327" y="9024"/>
                </a:lnTo>
                <a:lnTo>
                  <a:pt x="8584" y="9061"/>
                </a:lnTo>
                <a:lnTo>
                  <a:pt x="8768" y="9061"/>
                </a:lnTo>
                <a:lnTo>
                  <a:pt x="8951" y="8987"/>
                </a:lnTo>
                <a:lnTo>
                  <a:pt x="9281" y="8841"/>
                </a:lnTo>
                <a:lnTo>
                  <a:pt x="9611" y="8657"/>
                </a:lnTo>
                <a:lnTo>
                  <a:pt x="9721" y="8547"/>
                </a:lnTo>
                <a:lnTo>
                  <a:pt x="9758" y="8474"/>
                </a:lnTo>
                <a:lnTo>
                  <a:pt x="9758" y="8364"/>
                </a:lnTo>
                <a:lnTo>
                  <a:pt x="9685" y="8254"/>
                </a:lnTo>
                <a:lnTo>
                  <a:pt x="9648" y="8217"/>
                </a:lnTo>
                <a:lnTo>
                  <a:pt x="9464" y="8217"/>
                </a:lnTo>
                <a:lnTo>
                  <a:pt x="9428" y="8291"/>
                </a:lnTo>
                <a:lnTo>
                  <a:pt x="9244" y="8437"/>
                </a:lnTo>
                <a:lnTo>
                  <a:pt x="8988" y="8547"/>
                </a:lnTo>
                <a:lnTo>
                  <a:pt x="8768" y="8621"/>
                </a:lnTo>
                <a:lnTo>
                  <a:pt x="8584" y="8657"/>
                </a:lnTo>
                <a:lnTo>
                  <a:pt x="8474" y="8657"/>
                </a:lnTo>
                <a:lnTo>
                  <a:pt x="8401" y="8621"/>
                </a:lnTo>
                <a:lnTo>
                  <a:pt x="8364" y="8584"/>
                </a:lnTo>
                <a:lnTo>
                  <a:pt x="8327" y="8547"/>
                </a:lnTo>
                <a:lnTo>
                  <a:pt x="8254" y="8254"/>
                </a:lnTo>
                <a:lnTo>
                  <a:pt x="8181" y="8144"/>
                </a:lnTo>
                <a:lnTo>
                  <a:pt x="8071" y="8107"/>
                </a:lnTo>
                <a:lnTo>
                  <a:pt x="7961" y="8107"/>
                </a:lnTo>
                <a:lnTo>
                  <a:pt x="7887" y="8144"/>
                </a:lnTo>
                <a:lnTo>
                  <a:pt x="7740" y="8254"/>
                </a:lnTo>
                <a:lnTo>
                  <a:pt x="7630" y="8401"/>
                </a:lnTo>
                <a:lnTo>
                  <a:pt x="7410" y="8547"/>
                </a:lnTo>
                <a:lnTo>
                  <a:pt x="7264" y="8364"/>
                </a:lnTo>
                <a:lnTo>
                  <a:pt x="7117" y="8180"/>
                </a:lnTo>
                <a:lnTo>
                  <a:pt x="6970" y="7997"/>
                </a:lnTo>
                <a:lnTo>
                  <a:pt x="6787" y="7850"/>
                </a:lnTo>
                <a:lnTo>
                  <a:pt x="6713" y="7814"/>
                </a:lnTo>
                <a:close/>
                <a:moveTo>
                  <a:pt x="12876" y="11005"/>
                </a:moveTo>
                <a:lnTo>
                  <a:pt x="12803" y="11042"/>
                </a:lnTo>
                <a:lnTo>
                  <a:pt x="12766" y="11078"/>
                </a:lnTo>
                <a:lnTo>
                  <a:pt x="12766" y="11152"/>
                </a:lnTo>
                <a:lnTo>
                  <a:pt x="12729" y="11225"/>
                </a:lnTo>
                <a:lnTo>
                  <a:pt x="12766" y="11298"/>
                </a:lnTo>
                <a:lnTo>
                  <a:pt x="12986" y="11702"/>
                </a:lnTo>
                <a:lnTo>
                  <a:pt x="13279" y="12069"/>
                </a:lnTo>
                <a:lnTo>
                  <a:pt x="13499" y="12399"/>
                </a:lnTo>
                <a:lnTo>
                  <a:pt x="13646" y="12509"/>
                </a:lnTo>
                <a:lnTo>
                  <a:pt x="13830" y="12619"/>
                </a:lnTo>
                <a:lnTo>
                  <a:pt x="13976" y="12619"/>
                </a:lnTo>
                <a:lnTo>
                  <a:pt x="14013" y="12582"/>
                </a:lnTo>
                <a:lnTo>
                  <a:pt x="14086" y="12546"/>
                </a:lnTo>
                <a:lnTo>
                  <a:pt x="14160" y="12436"/>
                </a:lnTo>
                <a:lnTo>
                  <a:pt x="14160" y="12325"/>
                </a:lnTo>
                <a:lnTo>
                  <a:pt x="14160" y="12252"/>
                </a:lnTo>
                <a:lnTo>
                  <a:pt x="14123" y="12142"/>
                </a:lnTo>
                <a:lnTo>
                  <a:pt x="14086" y="12069"/>
                </a:lnTo>
                <a:lnTo>
                  <a:pt x="14050" y="12032"/>
                </a:lnTo>
                <a:lnTo>
                  <a:pt x="13903" y="12032"/>
                </a:lnTo>
                <a:lnTo>
                  <a:pt x="13830" y="11885"/>
                </a:lnTo>
                <a:lnTo>
                  <a:pt x="13573" y="11592"/>
                </a:lnTo>
                <a:lnTo>
                  <a:pt x="13316" y="11298"/>
                </a:lnTo>
                <a:lnTo>
                  <a:pt x="13059" y="11042"/>
                </a:lnTo>
                <a:lnTo>
                  <a:pt x="13023" y="11005"/>
                </a:lnTo>
                <a:close/>
                <a:moveTo>
                  <a:pt x="8181" y="3192"/>
                </a:moveTo>
                <a:lnTo>
                  <a:pt x="8511" y="3228"/>
                </a:lnTo>
                <a:lnTo>
                  <a:pt x="8878" y="3265"/>
                </a:lnTo>
                <a:lnTo>
                  <a:pt x="9208" y="3339"/>
                </a:lnTo>
                <a:lnTo>
                  <a:pt x="9538" y="3412"/>
                </a:lnTo>
                <a:lnTo>
                  <a:pt x="9868" y="3522"/>
                </a:lnTo>
                <a:lnTo>
                  <a:pt x="10198" y="3669"/>
                </a:lnTo>
                <a:lnTo>
                  <a:pt x="10528" y="3852"/>
                </a:lnTo>
                <a:lnTo>
                  <a:pt x="10822" y="4035"/>
                </a:lnTo>
                <a:lnTo>
                  <a:pt x="11078" y="4256"/>
                </a:lnTo>
                <a:lnTo>
                  <a:pt x="11335" y="4476"/>
                </a:lnTo>
                <a:lnTo>
                  <a:pt x="11592" y="4732"/>
                </a:lnTo>
                <a:lnTo>
                  <a:pt x="11812" y="4989"/>
                </a:lnTo>
                <a:lnTo>
                  <a:pt x="11996" y="5319"/>
                </a:lnTo>
                <a:lnTo>
                  <a:pt x="12142" y="5576"/>
                </a:lnTo>
                <a:lnTo>
                  <a:pt x="12252" y="5870"/>
                </a:lnTo>
                <a:lnTo>
                  <a:pt x="12362" y="6200"/>
                </a:lnTo>
                <a:lnTo>
                  <a:pt x="12436" y="6530"/>
                </a:lnTo>
                <a:lnTo>
                  <a:pt x="12509" y="6823"/>
                </a:lnTo>
                <a:lnTo>
                  <a:pt x="12509" y="7153"/>
                </a:lnTo>
                <a:lnTo>
                  <a:pt x="12509" y="7484"/>
                </a:lnTo>
                <a:lnTo>
                  <a:pt x="12472" y="7814"/>
                </a:lnTo>
                <a:lnTo>
                  <a:pt x="12399" y="8144"/>
                </a:lnTo>
                <a:lnTo>
                  <a:pt x="12289" y="8511"/>
                </a:lnTo>
                <a:lnTo>
                  <a:pt x="12142" y="8804"/>
                </a:lnTo>
                <a:lnTo>
                  <a:pt x="11996" y="9134"/>
                </a:lnTo>
                <a:lnTo>
                  <a:pt x="11812" y="9428"/>
                </a:lnTo>
                <a:lnTo>
                  <a:pt x="11592" y="9721"/>
                </a:lnTo>
                <a:lnTo>
                  <a:pt x="11115" y="10271"/>
                </a:lnTo>
                <a:lnTo>
                  <a:pt x="10345" y="11115"/>
                </a:lnTo>
                <a:lnTo>
                  <a:pt x="9941" y="11555"/>
                </a:lnTo>
                <a:lnTo>
                  <a:pt x="9575" y="12032"/>
                </a:lnTo>
                <a:lnTo>
                  <a:pt x="9281" y="12509"/>
                </a:lnTo>
                <a:lnTo>
                  <a:pt x="8988" y="13022"/>
                </a:lnTo>
                <a:lnTo>
                  <a:pt x="8914" y="13279"/>
                </a:lnTo>
                <a:lnTo>
                  <a:pt x="8804" y="13573"/>
                </a:lnTo>
                <a:lnTo>
                  <a:pt x="8768" y="13829"/>
                </a:lnTo>
                <a:lnTo>
                  <a:pt x="8731" y="14123"/>
                </a:lnTo>
                <a:lnTo>
                  <a:pt x="8217" y="14013"/>
                </a:lnTo>
                <a:lnTo>
                  <a:pt x="7704" y="13939"/>
                </a:lnTo>
                <a:lnTo>
                  <a:pt x="8584" y="11665"/>
                </a:lnTo>
                <a:lnTo>
                  <a:pt x="9061" y="10418"/>
                </a:lnTo>
                <a:lnTo>
                  <a:pt x="9318" y="9831"/>
                </a:lnTo>
                <a:lnTo>
                  <a:pt x="9391" y="9538"/>
                </a:lnTo>
                <a:lnTo>
                  <a:pt x="9391" y="9391"/>
                </a:lnTo>
                <a:lnTo>
                  <a:pt x="9354" y="9244"/>
                </a:lnTo>
                <a:lnTo>
                  <a:pt x="9318" y="9208"/>
                </a:lnTo>
                <a:lnTo>
                  <a:pt x="9281" y="9208"/>
                </a:lnTo>
                <a:lnTo>
                  <a:pt x="9171" y="9281"/>
                </a:lnTo>
                <a:lnTo>
                  <a:pt x="9098" y="9391"/>
                </a:lnTo>
                <a:lnTo>
                  <a:pt x="8988" y="9611"/>
                </a:lnTo>
                <a:lnTo>
                  <a:pt x="8768" y="10088"/>
                </a:lnTo>
                <a:lnTo>
                  <a:pt x="8217" y="11445"/>
                </a:lnTo>
                <a:lnTo>
                  <a:pt x="7337" y="13719"/>
                </a:lnTo>
                <a:lnTo>
                  <a:pt x="7227" y="13903"/>
                </a:lnTo>
                <a:lnTo>
                  <a:pt x="6970" y="13829"/>
                </a:lnTo>
                <a:lnTo>
                  <a:pt x="6420" y="13683"/>
                </a:lnTo>
                <a:lnTo>
                  <a:pt x="6420" y="13646"/>
                </a:lnTo>
                <a:lnTo>
                  <a:pt x="6493" y="13389"/>
                </a:lnTo>
                <a:lnTo>
                  <a:pt x="6530" y="13096"/>
                </a:lnTo>
                <a:lnTo>
                  <a:pt x="6530" y="12546"/>
                </a:lnTo>
                <a:lnTo>
                  <a:pt x="6603" y="11372"/>
                </a:lnTo>
                <a:lnTo>
                  <a:pt x="6677" y="10125"/>
                </a:lnTo>
                <a:lnTo>
                  <a:pt x="6713" y="9501"/>
                </a:lnTo>
                <a:lnTo>
                  <a:pt x="6677" y="8877"/>
                </a:lnTo>
                <a:lnTo>
                  <a:pt x="6677" y="8804"/>
                </a:lnTo>
                <a:lnTo>
                  <a:pt x="6640" y="8767"/>
                </a:lnTo>
                <a:lnTo>
                  <a:pt x="6530" y="8694"/>
                </a:lnTo>
                <a:lnTo>
                  <a:pt x="6420" y="8731"/>
                </a:lnTo>
                <a:lnTo>
                  <a:pt x="6383" y="8767"/>
                </a:lnTo>
                <a:lnTo>
                  <a:pt x="6347" y="8841"/>
                </a:lnTo>
                <a:lnTo>
                  <a:pt x="6273" y="9391"/>
                </a:lnTo>
                <a:lnTo>
                  <a:pt x="6237" y="9978"/>
                </a:lnTo>
                <a:lnTo>
                  <a:pt x="6200" y="11115"/>
                </a:lnTo>
                <a:lnTo>
                  <a:pt x="6090" y="12289"/>
                </a:lnTo>
                <a:lnTo>
                  <a:pt x="6016" y="12912"/>
                </a:lnTo>
                <a:lnTo>
                  <a:pt x="6016" y="13206"/>
                </a:lnTo>
                <a:lnTo>
                  <a:pt x="6016" y="13536"/>
                </a:lnTo>
                <a:lnTo>
                  <a:pt x="5540" y="13353"/>
                </a:lnTo>
                <a:lnTo>
                  <a:pt x="5099" y="13206"/>
                </a:lnTo>
                <a:lnTo>
                  <a:pt x="4623" y="13132"/>
                </a:lnTo>
                <a:lnTo>
                  <a:pt x="4182" y="13132"/>
                </a:lnTo>
                <a:lnTo>
                  <a:pt x="4329" y="12876"/>
                </a:lnTo>
                <a:lnTo>
                  <a:pt x="4439" y="12619"/>
                </a:lnTo>
                <a:lnTo>
                  <a:pt x="4549" y="12362"/>
                </a:lnTo>
                <a:lnTo>
                  <a:pt x="4623" y="12069"/>
                </a:lnTo>
                <a:lnTo>
                  <a:pt x="4696" y="11482"/>
                </a:lnTo>
                <a:lnTo>
                  <a:pt x="4696" y="10895"/>
                </a:lnTo>
                <a:lnTo>
                  <a:pt x="4623" y="10161"/>
                </a:lnTo>
                <a:lnTo>
                  <a:pt x="4512" y="9428"/>
                </a:lnTo>
                <a:lnTo>
                  <a:pt x="4366" y="8694"/>
                </a:lnTo>
                <a:lnTo>
                  <a:pt x="4219" y="7960"/>
                </a:lnTo>
                <a:lnTo>
                  <a:pt x="4182" y="7594"/>
                </a:lnTo>
                <a:lnTo>
                  <a:pt x="4182" y="7190"/>
                </a:lnTo>
                <a:lnTo>
                  <a:pt x="4182" y="6823"/>
                </a:lnTo>
                <a:lnTo>
                  <a:pt x="4219" y="6456"/>
                </a:lnTo>
                <a:lnTo>
                  <a:pt x="4292" y="6090"/>
                </a:lnTo>
                <a:lnTo>
                  <a:pt x="4439" y="5760"/>
                </a:lnTo>
                <a:lnTo>
                  <a:pt x="4586" y="5429"/>
                </a:lnTo>
                <a:lnTo>
                  <a:pt x="4769" y="5063"/>
                </a:lnTo>
                <a:lnTo>
                  <a:pt x="5026" y="4769"/>
                </a:lnTo>
                <a:lnTo>
                  <a:pt x="5246" y="4476"/>
                </a:lnTo>
                <a:lnTo>
                  <a:pt x="5503" y="4219"/>
                </a:lnTo>
                <a:lnTo>
                  <a:pt x="5796" y="3999"/>
                </a:lnTo>
                <a:lnTo>
                  <a:pt x="6090" y="3779"/>
                </a:lnTo>
                <a:lnTo>
                  <a:pt x="6420" y="3595"/>
                </a:lnTo>
                <a:lnTo>
                  <a:pt x="6787" y="3449"/>
                </a:lnTo>
                <a:lnTo>
                  <a:pt x="7117" y="3339"/>
                </a:lnTo>
                <a:lnTo>
                  <a:pt x="7484" y="3265"/>
                </a:lnTo>
                <a:lnTo>
                  <a:pt x="7814" y="3228"/>
                </a:lnTo>
                <a:lnTo>
                  <a:pt x="8181" y="3192"/>
                </a:lnTo>
                <a:close/>
                <a:moveTo>
                  <a:pt x="3962" y="13426"/>
                </a:moveTo>
                <a:lnTo>
                  <a:pt x="4623" y="13536"/>
                </a:lnTo>
                <a:lnTo>
                  <a:pt x="5246" y="13719"/>
                </a:lnTo>
                <a:lnTo>
                  <a:pt x="5943" y="13939"/>
                </a:lnTo>
                <a:lnTo>
                  <a:pt x="6603" y="14196"/>
                </a:lnTo>
                <a:lnTo>
                  <a:pt x="6860" y="14270"/>
                </a:lnTo>
                <a:lnTo>
                  <a:pt x="7154" y="14306"/>
                </a:lnTo>
                <a:lnTo>
                  <a:pt x="7704" y="14380"/>
                </a:lnTo>
                <a:lnTo>
                  <a:pt x="8217" y="14490"/>
                </a:lnTo>
                <a:lnTo>
                  <a:pt x="8474" y="14563"/>
                </a:lnTo>
                <a:lnTo>
                  <a:pt x="8731" y="14636"/>
                </a:lnTo>
                <a:lnTo>
                  <a:pt x="8768" y="14783"/>
                </a:lnTo>
                <a:lnTo>
                  <a:pt x="8841" y="14857"/>
                </a:lnTo>
                <a:lnTo>
                  <a:pt x="8951" y="14893"/>
                </a:lnTo>
                <a:lnTo>
                  <a:pt x="9061" y="14893"/>
                </a:lnTo>
                <a:lnTo>
                  <a:pt x="9061" y="15003"/>
                </a:lnTo>
                <a:lnTo>
                  <a:pt x="9024" y="15150"/>
                </a:lnTo>
                <a:lnTo>
                  <a:pt x="8914" y="15223"/>
                </a:lnTo>
                <a:lnTo>
                  <a:pt x="8768" y="15333"/>
                </a:lnTo>
                <a:lnTo>
                  <a:pt x="8034" y="15040"/>
                </a:lnTo>
                <a:lnTo>
                  <a:pt x="6383" y="14490"/>
                </a:lnTo>
                <a:lnTo>
                  <a:pt x="5576" y="14270"/>
                </a:lnTo>
                <a:lnTo>
                  <a:pt x="4769" y="14086"/>
                </a:lnTo>
                <a:lnTo>
                  <a:pt x="4292" y="14013"/>
                </a:lnTo>
                <a:lnTo>
                  <a:pt x="4072" y="14013"/>
                </a:lnTo>
                <a:lnTo>
                  <a:pt x="3852" y="14050"/>
                </a:lnTo>
                <a:lnTo>
                  <a:pt x="3742" y="14013"/>
                </a:lnTo>
                <a:lnTo>
                  <a:pt x="3669" y="13939"/>
                </a:lnTo>
                <a:lnTo>
                  <a:pt x="3632" y="13829"/>
                </a:lnTo>
                <a:lnTo>
                  <a:pt x="3632" y="13719"/>
                </a:lnTo>
                <a:lnTo>
                  <a:pt x="3632" y="13609"/>
                </a:lnTo>
                <a:lnTo>
                  <a:pt x="3705" y="13536"/>
                </a:lnTo>
                <a:lnTo>
                  <a:pt x="3816" y="13463"/>
                </a:lnTo>
                <a:lnTo>
                  <a:pt x="3926" y="13426"/>
                </a:lnTo>
                <a:close/>
                <a:moveTo>
                  <a:pt x="4256" y="15737"/>
                </a:moveTo>
                <a:lnTo>
                  <a:pt x="4696" y="15847"/>
                </a:lnTo>
                <a:lnTo>
                  <a:pt x="4476" y="16067"/>
                </a:lnTo>
                <a:lnTo>
                  <a:pt x="4292" y="16287"/>
                </a:lnTo>
                <a:lnTo>
                  <a:pt x="4292" y="16250"/>
                </a:lnTo>
                <a:lnTo>
                  <a:pt x="4256" y="16140"/>
                </a:lnTo>
                <a:lnTo>
                  <a:pt x="4256" y="15994"/>
                </a:lnTo>
                <a:lnTo>
                  <a:pt x="4256" y="15737"/>
                </a:lnTo>
                <a:close/>
                <a:moveTo>
                  <a:pt x="4843" y="15920"/>
                </a:moveTo>
                <a:lnTo>
                  <a:pt x="4989" y="15957"/>
                </a:lnTo>
                <a:lnTo>
                  <a:pt x="5136" y="15994"/>
                </a:lnTo>
                <a:lnTo>
                  <a:pt x="4879" y="16140"/>
                </a:lnTo>
                <a:lnTo>
                  <a:pt x="4623" y="16360"/>
                </a:lnTo>
                <a:lnTo>
                  <a:pt x="4623" y="16360"/>
                </a:lnTo>
                <a:lnTo>
                  <a:pt x="4733" y="16140"/>
                </a:lnTo>
                <a:lnTo>
                  <a:pt x="4843" y="15920"/>
                </a:lnTo>
                <a:close/>
                <a:moveTo>
                  <a:pt x="4146" y="14453"/>
                </a:moveTo>
                <a:lnTo>
                  <a:pt x="4659" y="14490"/>
                </a:lnTo>
                <a:lnTo>
                  <a:pt x="5356" y="14673"/>
                </a:lnTo>
                <a:lnTo>
                  <a:pt x="6053" y="14857"/>
                </a:lnTo>
                <a:lnTo>
                  <a:pt x="7410" y="15333"/>
                </a:lnTo>
                <a:lnTo>
                  <a:pt x="8034" y="15553"/>
                </a:lnTo>
                <a:lnTo>
                  <a:pt x="8401" y="15663"/>
                </a:lnTo>
                <a:lnTo>
                  <a:pt x="8694" y="15774"/>
                </a:lnTo>
                <a:lnTo>
                  <a:pt x="8731" y="15847"/>
                </a:lnTo>
                <a:lnTo>
                  <a:pt x="8768" y="15884"/>
                </a:lnTo>
                <a:lnTo>
                  <a:pt x="8841" y="15957"/>
                </a:lnTo>
                <a:lnTo>
                  <a:pt x="8951" y="15957"/>
                </a:lnTo>
                <a:lnTo>
                  <a:pt x="8914" y="16067"/>
                </a:lnTo>
                <a:lnTo>
                  <a:pt x="8841" y="16214"/>
                </a:lnTo>
                <a:lnTo>
                  <a:pt x="8694" y="16397"/>
                </a:lnTo>
                <a:lnTo>
                  <a:pt x="8547" y="16507"/>
                </a:lnTo>
                <a:lnTo>
                  <a:pt x="8401" y="16581"/>
                </a:lnTo>
                <a:lnTo>
                  <a:pt x="7227" y="16140"/>
                </a:lnTo>
                <a:lnTo>
                  <a:pt x="6016" y="15774"/>
                </a:lnTo>
                <a:lnTo>
                  <a:pt x="4733" y="15370"/>
                </a:lnTo>
                <a:lnTo>
                  <a:pt x="4072" y="15223"/>
                </a:lnTo>
                <a:lnTo>
                  <a:pt x="3449" y="15113"/>
                </a:lnTo>
                <a:lnTo>
                  <a:pt x="3449" y="15040"/>
                </a:lnTo>
                <a:lnTo>
                  <a:pt x="3449" y="14857"/>
                </a:lnTo>
                <a:lnTo>
                  <a:pt x="3522" y="14673"/>
                </a:lnTo>
                <a:lnTo>
                  <a:pt x="3632" y="14563"/>
                </a:lnTo>
                <a:lnTo>
                  <a:pt x="3705" y="14490"/>
                </a:lnTo>
                <a:lnTo>
                  <a:pt x="3926" y="14490"/>
                </a:lnTo>
                <a:lnTo>
                  <a:pt x="3962" y="14526"/>
                </a:lnTo>
                <a:lnTo>
                  <a:pt x="3999" y="14526"/>
                </a:lnTo>
                <a:lnTo>
                  <a:pt x="4036" y="14490"/>
                </a:lnTo>
                <a:lnTo>
                  <a:pt x="4146" y="14453"/>
                </a:lnTo>
                <a:close/>
                <a:moveTo>
                  <a:pt x="5503" y="16067"/>
                </a:moveTo>
                <a:lnTo>
                  <a:pt x="5723" y="16140"/>
                </a:lnTo>
                <a:lnTo>
                  <a:pt x="5503" y="16287"/>
                </a:lnTo>
                <a:lnTo>
                  <a:pt x="5246" y="16434"/>
                </a:lnTo>
                <a:lnTo>
                  <a:pt x="5026" y="16617"/>
                </a:lnTo>
                <a:lnTo>
                  <a:pt x="4843" y="16837"/>
                </a:lnTo>
                <a:lnTo>
                  <a:pt x="4659" y="16764"/>
                </a:lnTo>
                <a:lnTo>
                  <a:pt x="4733" y="16691"/>
                </a:lnTo>
                <a:lnTo>
                  <a:pt x="5503" y="16067"/>
                </a:lnTo>
                <a:close/>
                <a:moveTo>
                  <a:pt x="5980" y="16214"/>
                </a:moveTo>
                <a:lnTo>
                  <a:pt x="6200" y="16287"/>
                </a:lnTo>
                <a:lnTo>
                  <a:pt x="6200" y="16324"/>
                </a:lnTo>
                <a:lnTo>
                  <a:pt x="5943" y="16434"/>
                </a:lnTo>
                <a:lnTo>
                  <a:pt x="5723" y="16581"/>
                </a:lnTo>
                <a:lnTo>
                  <a:pt x="5540" y="16727"/>
                </a:lnTo>
                <a:lnTo>
                  <a:pt x="5393" y="16947"/>
                </a:lnTo>
                <a:lnTo>
                  <a:pt x="5246" y="16911"/>
                </a:lnTo>
                <a:lnTo>
                  <a:pt x="5613" y="16544"/>
                </a:lnTo>
                <a:lnTo>
                  <a:pt x="5980" y="16214"/>
                </a:lnTo>
                <a:close/>
                <a:moveTo>
                  <a:pt x="6383" y="16360"/>
                </a:moveTo>
                <a:lnTo>
                  <a:pt x="6897" y="16544"/>
                </a:lnTo>
                <a:lnTo>
                  <a:pt x="6420" y="16801"/>
                </a:lnTo>
                <a:lnTo>
                  <a:pt x="6200" y="16947"/>
                </a:lnTo>
                <a:lnTo>
                  <a:pt x="5980" y="17131"/>
                </a:lnTo>
                <a:lnTo>
                  <a:pt x="5796" y="17057"/>
                </a:lnTo>
                <a:lnTo>
                  <a:pt x="5833" y="16984"/>
                </a:lnTo>
                <a:lnTo>
                  <a:pt x="5833" y="16911"/>
                </a:lnTo>
                <a:lnTo>
                  <a:pt x="5833" y="16874"/>
                </a:lnTo>
                <a:lnTo>
                  <a:pt x="6090" y="16617"/>
                </a:lnTo>
                <a:lnTo>
                  <a:pt x="6383" y="16397"/>
                </a:lnTo>
                <a:lnTo>
                  <a:pt x="6383" y="16360"/>
                </a:lnTo>
                <a:close/>
                <a:moveTo>
                  <a:pt x="7080" y="16581"/>
                </a:moveTo>
                <a:lnTo>
                  <a:pt x="7410" y="16691"/>
                </a:lnTo>
                <a:lnTo>
                  <a:pt x="7154" y="16911"/>
                </a:lnTo>
                <a:lnTo>
                  <a:pt x="6787" y="17314"/>
                </a:lnTo>
                <a:lnTo>
                  <a:pt x="6457" y="17241"/>
                </a:lnTo>
                <a:lnTo>
                  <a:pt x="6493" y="17167"/>
                </a:lnTo>
                <a:lnTo>
                  <a:pt x="6457" y="17131"/>
                </a:lnTo>
                <a:lnTo>
                  <a:pt x="6750" y="16837"/>
                </a:lnTo>
                <a:lnTo>
                  <a:pt x="7080" y="16581"/>
                </a:lnTo>
                <a:close/>
                <a:moveTo>
                  <a:pt x="8034" y="2678"/>
                </a:moveTo>
                <a:lnTo>
                  <a:pt x="7704" y="2715"/>
                </a:lnTo>
                <a:lnTo>
                  <a:pt x="7374" y="2752"/>
                </a:lnTo>
                <a:lnTo>
                  <a:pt x="7044" y="2825"/>
                </a:lnTo>
                <a:lnTo>
                  <a:pt x="6750" y="2898"/>
                </a:lnTo>
                <a:lnTo>
                  <a:pt x="6420" y="3008"/>
                </a:lnTo>
                <a:lnTo>
                  <a:pt x="6126" y="3155"/>
                </a:lnTo>
                <a:lnTo>
                  <a:pt x="5833" y="3302"/>
                </a:lnTo>
                <a:lnTo>
                  <a:pt x="5576" y="3522"/>
                </a:lnTo>
                <a:lnTo>
                  <a:pt x="5026" y="3962"/>
                </a:lnTo>
                <a:lnTo>
                  <a:pt x="4806" y="4219"/>
                </a:lnTo>
                <a:lnTo>
                  <a:pt x="4586" y="4512"/>
                </a:lnTo>
                <a:lnTo>
                  <a:pt x="4366" y="4769"/>
                </a:lnTo>
                <a:lnTo>
                  <a:pt x="4182" y="5099"/>
                </a:lnTo>
                <a:lnTo>
                  <a:pt x="3999" y="5393"/>
                </a:lnTo>
                <a:lnTo>
                  <a:pt x="3852" y="5723"/>
                </a:lnTo>
                <a:lnTo>
                  <a:pt x="3742" y="6163"/>
                </a:lnTo>
                <a:lnTo>
                  <a:pt x="3669" y="6603"/>
                </a:lnTo>
                <a:lnTo>
                  <a:pt x="3632" y="7043"/>
                </a:lnTo>
                <a:lnTo>
                  <a:pt x="3632" y="7520"/>
                </a:lnTo>
                <a:lnTo>
                  <a:pt x="3705" y="7960"/>
                </a:lnTo>
                <a:lnTo>
                  <a:pt x="3779" y="8437"/>
                </a:lnTo>
                <a:lnTo>
                  <a:pt x="3962" y="9318"/>
                </a:lnTo>
                <a:lnTo>
                  <a:pt x="4109" y="10308"/>
                </a:lnTo>
                <a:lnTo>
                  <a:pt x="4182" y="10785"/>
                </a:lnTo>
                <a:lnTo>
                  <a:pt x="4219" y="11262"/>
                </a:lnTo>
                <a:lnTo>
                  <a:pt x="4182" y="11739"/>
                </a:lnTo>
                <a:lnTo>
                  <a:pt x="4109" y="12215"/>
                </a:lnTo>
                <a:lnTo>
                  <a:pt x="3999" y="12619"/>
                </a:lnTo>
                <a:lnTo>
                  <a:pt x="3816" y="13059"/>
                </a:lnTo>
                <a:lnTo>
                  <a:pt x="3595" y="13132"/>
                </a:lnTo>
                <a:lnTo>
                  <a:pt x="3449" y="13279"/>
                </a:lnTo>
                <a:lnTo>
                  <a:pt x="3302" y="13426"/>
                </a:lnTo>
                <a:lnTo>
                  <a:pt x="3229" y="13646"/>
                </a:lnTo>
                <a:lnTo>
                  <a:pt x="3229" y="13829"/>
                </a:lnTo>
                <a:lnTo>
                  <a:pt x="3265" y="13976"/>
                </a:lnTo>
                <a:lnTo>
                  <a:pt x="3339" y="14160"/>
                </a:lnTo>
                <a:lnTo>
                  <a:pt x="3412" y="14270"/>
                </a:lnTo>
                <a:lnTo>
                  <a:pt x="3339" y="14343"/>
                </a:lnTo>
                <a:lnTo>
                  <a:pt x="3265" y="14416"/>
                </a:lnTo>
                <a:lnTo>
                  <a:pt x="3192" y="14526"/>
                </a:lnTo>
                <a:lnTo>
                  <a:pt x="3119" y="14673"/>
                </a:lnTo>
                <a:lnTo>
                  <a:pt x="3082" y="14857"/>
                </a:lnTo>
                <a:lnTo>
                  <a:pt x="3045" y="15040"/>
                </a:lnTo>
                <a:lnTo>
                  <a:pt x="3045" y="15187"/>
                </a:lnTo>
                <a:lnTo>
                  <a:pt x="3082" y="15370"/>
                </a:lnTo>
                <a:lnTo>
                  <a:pt x="3192" y="15480"/>
                </a:lnTo>
                <a:lnTo>
                  <a:pt x="3302" y="15590"/>
                </a:lnTo>
                <a:lnTo>
                  <a:pt x="3412" y="15627"/>
                </a:lnTo>
                <a:lnTo>
                  <a:pt x="3485" y="15590"/>
                </a:lnTo>
                <a:lnTo>
                  <a:pt x="3522" y="15553"/>
                </a:lnTo>
                <a:lnTo>
                  <a:pt x="3559" y="15553"/>
                </a:lnTo>
                <a:lnTo>
                  <a:pt x="4072" y="15700"/>
                </a:lnTo>
                <a:lnTo>
                  <a:pt x="3999" y="15810"/>
                </a:lnTo>
                <a:lnTo>
                  <a:pt x="3926" y="15957"/>
                </a:lnTo>
                <a:lnTo>
                  <a:pt x="3926" y="16140"/>
                </a:lnTo>
                <a:lnTo>
                  <a:pt x="3926" y="16324"/>
                </a:lnTo>
                <a:lnTo>
                  <a:pt x="3999" y="16507"/>
                </a:lnTo>
                <a:lnTo>
                  <a:pt x="4072" y="16654"/>
                </a:lnTo>
                <a:lnTo>
                  <a:pt x="4146" y="16801"/>
                </a:lnTo>
                <a:lnTo>
                  <a:pt x="4292" y="16874"/>
                </a:lnTo>
                <a:lnTo>
                  <a:pt x="4256" y="16947"/>
                </a:lnTo>
                <a:lnTo>
                  <a:pt x="4292" y="17021"/>
                </a:lnTo>
                <a:lnTo>
                  <a:pt x="4329" y="17057"/>
                </a:lnTo>
                <a:lnTo>
                  <a:pt x="4402" y="17094"/>
                </a:lnTo>
                <a:lnTo>
                  <a:pt x="4586" y="17167"/>
                </a:lnTo>
                <a:lnTo>
                  <a:pt x="4806" y="17277"/>
                </a:lnTo>
                <a:lnTo>
                  <a:pt x="5283" y="17388"/>
                </a:lnTo>
                <a:lnTo>
                  <a:pt x="5393" y="17424"/>
                </a:lnTo>
                <a:lnTo>
                  <a:pt x="5576" y="17461"/>
                </a:lnTo>
                <a:lnTo>
                  <a:pt x="6310" y="17681"/>
                </a:lnTo>
                <a:lnTo>
                  <a:pt x="6677" y="17754"/>
                </a:lnTo>
                <a:lnTo>
                  <a:pt x="6860" y="17791"/>
                </a:lnTo>
                <a:lnTo>
                  <a:pt x="7044" y="17754"/>
                </a:lnTo>
                <a:lnTo>
                  <a:pt x="7117" y="17718"/>
                </a:lnTo>
                <a:lnTo>
                  <a:pt x="7154" y="17681"/>
                </a:lnTo>
                <a:lnTo>
                  <a:pt x="7154" y="17608"/>
                </a:lnTo>
                <a:lnTo>
                  <a:pt x="7117" y="17534"/>
                </a:lnTo>
                <a:lnTo>
                  <a:pt x="7447" y="17204"/>
                </a:lnTo>
                <a:lnTo>
                  <a:pt x="7594" y="17021"/>
                </a:lnTo>
                <a:lnTo>
                  <a:pt x="7740" y="16837"/>
                </a:lnTo>
                <a:lnTo>
                  <a:pt x="8327" y="17021"/>
                </a:lnTo>
                <a:lnTo>
                  <a:pt x="8437" y="17021"/>
                </a:lnTo>
                <a:lnTo>
                  <a:pt x="8547" y="16984"/>
                </a:lnTo>
                <a:lnTo>
                  <a:pt x="8731" y="16911"/>
                </a:lnTo>
                <a:lnTo>
                  <a:pt x="8914" y="16764"/>
                </a:lnTo>
                <a:lnTo>
                  <a:pt x="9098" y="16581"/>
                </a:lnTo>
                <a:lnTo>
                  <a:pt x="9208" y="16360"/>
                </a:lnTo>
                <a:lnTo>
                  <a:pt x="9281" y="16140"/>
                </a:lnTo>
                <a:lnTo>
                  <a:pt x="9318" y="15884"/>
                </a:lnTo>
                <a:lnTo>
                  <a:pt x="9281" y="15700"/>
                </a:lnTo>
                <a:lnTo>
                  <a:pt x="9208" y="15590"/>
                </a:lnTo>
                <a:lnTo>
                  <a:pt x="9171" y="15517"/>
                </a:lnTo>
                <a:lnTo>
                  <a:pt x="9244" y="15407"/>
                </a:lnTo>
                <a:lnTo>
                  <a:pt x="9354" y="15260"/>
                </a:lnTo>
                <a:lnTo>
                  <a:pt x="9391" y="15113"/>
                </a:lnTo>
                <a:lnTo>
                  <a:pt x="9428" y="15003"/>
                </a:lnTo>
                <a:lnTo>
                  <a:pt x="9501" y="14930"/>
                </a:lnTo>
                <a:lnTo>
                  <a:pt x="9575" y="14857"/>
                </a:lnTo>
                <a:lnTo>
                  <a:pt x="9575" y="14783"/>
                </a:lnTo>
                <a:lnTo>
                  <a:pt x="9538" y="14673"/>
                </a:lnTo>
                <a:lnTo>
                  <a:pt x="9391" y="14526"/>
                </a:lnTo>
                <a:lnTo>
                  <a:pt x="9244" y="14380"/>
                </a:lnTo>
                <a:lnTo>
                  <a:pt x="9244" y="14050"/>
                </a:lnTo>
                <a:lnTo>
                  <a:pt x="9318" y="13683"/>
                </a:lnTo>
                <a:lnTo>
                  <a:pt x="9428" y="13353"/>
                </a:lnTo>
                <a:lnTo>
                  <a:pt x="9538" y="13059"/>
                </a:lnTo>
                <a:lnTo>
                  <a:pt x="9721" y="12766"/>
                </a:lnTo>
                <a:lnTo>
                  <a:pt x="9905" y="12472"/>
                </a:lnTo>
                <a:lnTo>
                  <a:pt x="10308" y="11885"/>
                </a:lnTo>
                <a:lnTo>
                  <a:pt x="10785" y="11335"/>
                </a:lnTo>
                <a:lnTo>
                  <a:pt x="11299" y="10822"/>
                </a:lnTo>
                <a:lnTo>
                  <a:pt x="11775" y="10308"/>
                </a:lnTo>
                <a:lnTo>
                  <a:pt x="12179" y="9758"/>
                </a:lnTo>
                <a:lnTo>
                  <a:pt x="12362" y="9501"/>
                </a:lnTo>
                <a:lnTo>
                  <a:pt x="12546" y="9208"/>
                </a:lnTo>
                <a:lnTo>
                  <a:pt x="12656" y="8951"/>
                </a:lnTo>
                <a:lnTo>
                  <a:pt x="12803" y="8657"/>
                </a:lnTo>
                <a:lnTo>
                  <a:pt x="12876" y="8364"/>
                </a:lnTo>
                <a:lnTo>
                  <a:pt x="12949" y="8034"/>
                </a:lnTo>
                <a:lnTo>
                  <a:pt x="12986" y="7740"/>
                </a:lnTo>
                <a:lnTo>
                  <a:pt x="13023" y="7447"/>
                </a:lnTo>
                <a:lnTo>
                  <a:pt x="13023" y="6823"/>
                </a:lnTo>
                <a:lnTo>
                  <a:pt x="12913" y="6236"/>
                </a:lnTo>
                <a:lnTo>
                  <a:pt x="12729" y="5613"/>
                </a:lnTo>
                <a:lnTo>
                  <a:pt x="12436" y="5026"/>
                </a:lnTo>
                <a:lnTo>
                  <a:pt x="12252" y="4769"/>
                </a:lnTo>
                <a:lnTo>
                  <a:pt x="12069" y="4476"/>
                </a:lnTo>
                <a:lnTo>
                  <a:pt x="11849" y="4256"/>
                </a:lnTo>
                <a:lnTo>
                  <a:pt x="11629" y="3999"/>
                </a:lnTo>
                <a:lnTo>
                  <a:pt x="11372" y="3815"/>
                </a:lnTo>
                <a:lnTo>
                  <a:pt x="11115" y="3595"/>
                </a:lnTo>
                <a:lnTo>
                  <a:pt x="10565" y="3265"/>
                </a:lnTo>
                <a:lnTo>
                  <a:pt x="9978" y="3008"/>
                </a:lnTo>
                <a:lnTo>
                  <a:pt x="9354" y="2825"/>
                </a:lnTo>
                <a:lnTo>
                  <a:pt x="8694" y="2715"/>
                </a:lnTo>
                <a:lnTo>
                  <a:pt x="8034" y="2678"/>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97" name="Google Shape;197;p3"/>
          <p:cNvSpPr/>
          <p:nvPr/>
        </p:nvSpPr>
        <p:spPr>
          <a:xfrm>
            <a:off x="6283364" y="4209515"/>
            <a:ext cx="210213" cy="458889"/>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98" name="Google Shape;198;p3"/>
          <p:cNvSpPr/>
          <p:nvPr/>
        </p:nvSpPr>
        <p:spPr>
          <a:xfrm>
            <a:off x="5746560" y="4042836"/>
            <a:ext cx="414157" cy="507762"/>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99" name="Google Shape;199;p3"/>
          <p:cNvSpPr/>
          <p:nvPr/>
        </p:nvSpPr>
        <p:spPr>
          <a:xfrm>
            <a:off x="7063610" y="4132028"/>
            <a:ext cx="456818" cy="425588"/>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0" name="Google Shape;200;p3"/>
          <p:cNvSpPr/>
          <p:nvPr/>
        </p:nvSpPr>
        <p:spPr>
          <a:xfrm>
            <a:off x="8742973" y="4166677"/>
            <a:ext cx="495281" cy="340238"/>
          </a:xfrm>
          <a:custGeom>
            <a:avLst/>
            <a:gdLst/>
            <a:ahLst/>
            <a:cxnLst/>
            <a:rect l="l" t="t" r="r" b="b"/>
            <a:pathLst>
              <a:path w="17461" h="11995" extrusionOk="0">
                <a:moveTo>
                  <a:pt x="9758" y="2238"/>
                </a:moveTo>
                <a:lnTo>
                  <a:pt x="9721" y="2274"/>
                </a:lnTo>
                <a:lnTo>
                  <a:pt x="9648" y="2311"/>
                </a:lnTo>
                <a:lnTo>
                  <a:pt x="9611" y="2458"/>
                </a:lnTo>
                <a:lnTo>
                  <a:pt x="9648" y="2568"/>
                </a:lnTo>
                <a:lnTo>
                  <a:pt x="9721" y="2605"/>
                </a:lnTo>
                <a:lnTo>
                  <a:pt x="9758" y="2641"/>
                </a:lnTo>
                <a:lnTo>
                  <a:pt x="9941" y="2641"/>
                </a:lnTo>
                <a:lnTo>
                  <a:pt x="9978" y="2605"/>
                </a:lnTo>
                <a:lnTo>
                  <a:pt x="10051" y="2531"/>
                </a:lnTo>
                <a:lnTo>
                  <a:pt x="10051" y="2458"/>
                </a:lnTo>
                <a:lnTo>
                  <a:pt x="10051" y="2348"/>
                </a:lnTo>
                <a:lnTo>
                  <a:pt x="9978" y="2274"/>
                </a:lnTo>
                <a:lnTo>
                  <a:pt x="9941" y="2238"/>
                </a:lnTo>
                <a:close/>
                <a:moveTo>
                  <a:pt x="9795" y="3191"/>
                </a:moveTo>
                <a:lnTo>
                  <a:pt x="9721" y="3265"/>
                </a:lnTo>
                <a:lnTo>
                  <a:pt x="9684" y="3301"/>
                </a:lnTo>
                <a:lnTo>
                  <a:pt x="9684" y="3375"/>
                </a:lnTo>
                <a:lnTo>
                  <a:pt x="9684" y="3485"/>
                </a:lnTo>
                <a:lnTo>
                  <a:pt x="9758" y="3522"/>
                </a:lnTo>
                <a:lnTo>
                  <a:pt x="9795" y="3558"/>
                </a:lnTo>
                <a:lnTo>
                  <a:pt x="9941" y="3558"/>
                </a:lnTo>
                <a:lnTo>
                  <a:pt x="9978" y="3522"/>
                </a:lnTo>
                <a:lnTo>
                  <a:pt x="10015" y="3485"/>
                </a:lnTo>
                <a:lnTo>
                  <a:pt x="10051" y="3375"/>
                </a:lnTo>
                <a:lnTo>
                  <a:pt x="10015" y="3301"/>
                </a:lnTo>
                <a:lnTo>
                  <a:pt x="9978" y="3228"/>
                </a:lnTo>
                <a:lnTo>
                  <a:pt x="9941" y="3191"/>
                </a:lnTo>
                <a:close/>
                <a:moveTo>
                  <a:pt x="11519" y="3045"/>
                </a:moveTo>
                <a:lnTo>
                  <a:pt x="11409" y="3081"/>
                </a:lnTo>
                <a:lnTo>
                  <a:pt x="11335" y="3118"/>
                </a:lnTo>
                <a:lnTo>
                  <a:pt x="11298" y="3191"/>
                </a:lnTo>
                <a:lnTo>
                  <a:pt x="11262" y="3265"/>
                </a:lnTo>
                <a:lnTo>
                  <a:pt x="11262" y="3338"/>
                </a:lnTo>
                <a:lnTo>
                  <a:pt x="11262" y="3412"/>
                </a:lnTo>
                <a:lnTo>
                  <a:pt x="11298" y="3485"/>
                </a:lnTo>
                <a:lnTo>
                  <a:pt x="11372" y="3522"/>
                </a:lnTo>
                <a:lnTo>
                  <a:pt x="11445" y="3595"/>
                </a:lnTo>
                <a:lnTo>
                  <a:pt x="11592" y="3595"/>
                </a:lnTo>
                <a:lnTo>
                  <a:pt x="11665" y="3522"/>
                </a:lnTo>
                <a:lnTo>
                  <a:pt x="11702" y="3485"/>
                </a:lnTo>
                <a:lnTo>
                  <a:pt x="11739" y="3412"/>
                </a:lnTo>
                <a:lnTo>
                  <a:pt x="11702" y="3265"/>
                </a:lnTo>
                <a:lnTo>
                  <a:pt x="11702" y="3155"/>
                </a:lnTo>
                <a:lnTo>
                  <a:pt x="11629" y="3081"/>
                </a:lnTo>
                <a:lnTo>
                  <a:pt x="11519" y="3045"/>
                </a:lnTo>
                <a:close/>
                <a:moveTo>
                  <a:pt x="15554" y="1541"/>
                </a:moveTo>
                <a:lnTo>
                  <a:pt x="15407" y="1871"/>
                </a:lnTo>
                <a:lnTo>
                  <a:pt x="15187" y="2164"/>
                </a:lnTo>
                <a:lnTo>
                  <a:pt x="14967" y="2458"/>
                </a:lnTo>
                <a:lnTo>
                  <a:pt x="14710" y="2715"/>
                </a:lnTo>
                <a:lnTo>
                  <a:pt x="14416" y="2935"/>
                </a:lnTo>
                <a:lnTo>
                  <a:pt x="14123" y="3155"/>
                </a:lnTo>
                <a:lnTo>
                  <a:pt x="13536" y="3595"/>
                </a:lnTo>
                <a:lnTo>
                  <a:pt x="13279" y="3265"/>
                </a:lnTo>
                <a:lnTo>
                  <a:pt x="12986" y="2971"/>
                </a:lnTo>
                <a:lnTo>
                  <a:pt x="13096" y="2935"/>
                </a:lnTo>
                <a:lnTo>
                  <a:pt x="13683" y="2531"/>
                </a:lnTo>
                <a:lnTo>
                  <a:pt x="14306" y="2164"/>
                </a:lnTo>
                <a:lnTo>
                  <a:pt x="14930" y="1834"/>
                </a:lnTo>
                <a:lnTo>
                  <a:pt x="15554" y="1541"/>
                </a:lnTo>
                <a:close/>
                <a:moveTo>
                  <a:pt x="8914" y="3228"/>
                </a:moveTo>
                <a:lnTo>
                  <a:pt x="8841" y="3301"/>
                </a:lnTo>
                <a:lnTo>
                  <a:pt x="8804" y="3375"/>
                </a:lnTo>
                <a:lnTo>
                  <a:pt x="8804" y="3485"/>
                </a:lnTo>
                <a:lnTo>
                  <a:pt x="8804" y="3558"/>
                </a:lnTo>
                <a:lnTo>
                  <a:pt x="8877" y="3632"/>
                </a:lnTo>
                <a:lnTo>
                  <a:pt x="8951" y="3668"/>
                </a:lnTo>
                <a:lnTo>
                  <a:pt x="9098" y="3668"/>
                </a:lnTo>
                <a:lnTo>
                  <a:pt x="9134" y="3632"/>
                </a:lnTo>
                <a:lnTo>
                  <a:pt x="9208" y="3558"/>
                </a:lnTo>
                <a:lnTo>
                  <a:pt x="9208" y="3485"/>
                </a:lnTo>
                <a:lnTo>
                  <a:pt x="9208" y="3375"/>
                </a:lnTo>
                <a:lnTo>
                  <a:pt x="9171" y="3338"/>
                </a:lnTo>
                <a:lnTo>
                  <a:pt x="9134" y="3265"/>
                </a:lnTo>
                <a:lnTo>
                  <a:pt x="9061" y="3228"/>
                </a:lnTo>
                <a:close/>
                <a:moveTo>
                  <a:pt x="16324" y="1101"/>
                </a:moveTo>
                <a:lnTo>
                  <a:pt x="16140" y="1541"/>
                </a:lnTo>
                <a:lnTo>
                  <a:pt x="15884" y="1944"/>
                </a:lnTo>
                <a:lnTo>
                  <a:pt x="15590" y="2348"/>
                </a:lnTo>
                <a:lnTo>
                  <a:pt x="15297" y="2751"/>
                </a:lnTo>
                <a:lnTo>
                  <a:pt x="14967" y="3081"/>
                </a:lnTo>
                <a:lnTo>
                  <a:pt x="14600" y="3412"/>
                </a:lnTo>
                <a:lnTo>
                  <a:pt x="13829" y="4072"/>
                </a:lnTo>
                <a:lnTo>
                  <a:pt x="13756" y="3925"/>
                </a:lnTo>
                <a:lnTo>
                  <a:pt x="13976" y="3778"/>
                </a:lnTo>
                <a:lnTo>
                  <a:pt x="14343" y="3558"/>
                </a:lnTo>
                <a:lnTo>
                  <a:pt x="14673" y="3301"/>
                </a:lnTo>
                <a:lnTo>
                  <a:pt x="15003" y="3008"/>
                </a:lnTo>
                <a:lnTo>
                  <a:pt x="15297" y="2715"/>
                </a:lnTo>
                <a:lnTo>
                  <a:pt x="15554" y="2384"/>
                </a:lnTo>
                <a:lnTo>
                  <a:pt x="15774" y="2018"/>
                </a:lnTo>
                <a:lnTo>
                  <a:pt x="15957" y="1651"/>
                </a:lnTo>
                <a:lnTo>
                  <a:pt x="16104" y="1211"/>
                </a:lnTo>
                <a:lnTo>
                  <a:pt x="16104" y="1137"/>
                </a:lnTo>
                <a:lnTo>
                  <a:pt x="16324" y="1101"/>
                </a:lnTo>
                <a:close/>
                <a:moveTo>
                  <a:pt x="10528" y="3962"/>
                </a:moveTo>
                <a:lnTo>
                  <a:pt x="10455" y="3998"/>
                </a:lnTo>
                <a:lnTo>
                  <a:pt x="10381" y="4072"/>
                </a:lnTo>
                <a:lnTo>
                  <a:pt x="10381" y="4108"/>
                </a:lnTo>
                <a:lnTo>
                  <a:pt x="10345" y="4219"/>
                </a:lnTo>
                <a:lnTo>
                  <a:pt x="10381" y="4329"/>
                </a:lnTo>
                <a:lnTo>
                  <a:pt x="10455" y="4402"/>
                </a:lnTo>
                <a:lnTo>
                  <a:pt x="10491" y="4439"/>
                </a:lnTo>
                <a:lnTo>
                  <a:pt x="10638" y="4439"/>
                </a:lnTo>
                <a:lnTo>
                  <a:pt x="10748" y="4365"/>
                </a:lnTo>
                <a:lnTo>
                  <a:pt x="10785" y="4292"/>
                </a:lnTo>
                <a:lnTo>
                  <a:pt x="10822" y="4219"/>
                </a:lnTo>
                <a:lnTo>
                  <a:pt x="10785" y="4108"/>
                </a:lnTo>
                <a:lnTo>
                  <a:pt x="10748" y="4072"/>
                </a:lnTo>
                <a:lnTo>
                  <a:pt x="10712" y="3998"/>
                </a:lnTo>
                <a:lnTo>
                  <a:pt x="10675" y="3962"/>
                </a:lnTo>
                <a:close/>
                <a:moveTo>
                  <a:pt x="16434" y="477"/>
                </a:moveTo>
                <a:lnTo>
                  <a:pt x="16617" y="514"/>
                </a:lnTo>
                <a:lnTo>
                  <a:pt x="16764" y="587"/>
                </a:lnTo>
                <a:lnTo>
                  <a:pt x="16837" y="734"/>
                </a:lnTo>
                <a:lnTo>
                  <a:pt x="16911" y="880"/>
                </a:lnTo>
                <a:lnTo>
                  <a:pt x="16947" y="1064"/>
                </a:lnTo>
                <a:lnTo>
                  <a:pt x="16947" y="1247"/>
                </a:lnTo>
                <a:lnTo>
                  <a:pt x="16911" y="1541"/>
                </a:lnTo>
                <a:lnTo>
                  <a:pt x="16764" y="1871"/>
                </a:lnTo>
                <a:lnTo>
                  <a:pt x="16544" y="2128"/>
                </a:lnTo>
                <a:lnTo>
                  <a:pt x="16104" y="2641"/>
                </a:lnTo>
                <a:lnTo>
                  <a:pt x="15077" y="3668"/>
                </a:lnTo>
                <a:lnTo>
                  <a:pt x="14086" y="4549"/>
                </a:lnTo>
                <a:lnTo>
                  <a:pt x="14013" y="4402"/>
                </a:lnTo>
                <a:lnTo>
                  <a:pt x="14123" y="4329"/>
                </a:lnTo>
                <a:lnTo>
                  <a:pt x="14967" y="3632"/>
                </a:lnTo>
                <a:lnTo>
                  <a:pt x="15370" y="3228"/>
                </a:lnTo>
                <a:lnTo>
                  <a:pt x="15737" y="2825"/>
                </a:lnTo>
                <a:lnTo>
                  <a:pt x="16067" y="2384"/>
                </a:lnTo>
                <a:lnTo>
                  <a:pt x="16361" y="1908"/>
                </a:lnTo>
                <a:lnTo>
                  <a:pt x="16617" y="1431"/>
                </a:lnTo>
                <a:lnTo>
                  <a:pt x="16764" y="880"/>
                </a:lnTo>
                <a:lnTo>
                  <a:pt x="16764" y="770"/>
                </a:lnTo>
                <a:lnTo>
                  <a:pt x="16727" y="697"/>
                </a:lnTo>
                <a:lnTo>
                  <a:pt x="16654" y="660"/>
                </a:lnTo>
                <a:lnTo>
                  <a:pt x="16544" y="660"/>
                </a:lnTo>
                <a:lnTo>
                  <a:pt x="15920" y="770"/>
                </a:lnTo>
                <a:lnTo>
                  <a:pt x="15333" y="954"/>
                </a:lnTo>
                <a:lnTo>
                  <a:pt x="15333" y="954"/>
                </a:lnTo>
                <a:lnTo>
                  <a:pt x="15590" y="807"/>
                </a:lnTo>
                <a:lnTo>
                  <a:pt x="15884" y="660"/>
                </a:lnTo>
                <a:lnTo>
                  <a:pt x="16177" y="550"/>
                </a:lnTo>
                <a:lnTo>
                  <a:pt x="16434" y="477"/>
                </a:lnTo>
                <a:close/>
                <a:moveTo>
                  <a:pt x="9354" y="4182"/>
                </a:moveTo>
                <a:lnTo>
                  <a:pt x="9208" y="4255"/>
                </a:lnTo>
                <a:lnTo>
                  <a:pt x="9134" y="4365"/>
                </a:lnTo>
                <a:lnTo>
                  <a:pt x="9134" y="4439"/>
                </a:lnTo>
                <a:lnTo>
                  <a:pt x="9171" y="4512"/>
                </a:lnTo>
                <a:lnTo>
                  <a:pt x="9208" y="4585"/>
                </a:lnTo>
                <a:lnTo>
                  <a:pt x="9281" y="4622"/>
                </a:lnTo>
                <a:lnTo>
                  <a:pt x="9428" y="4622"/>
                </a:lnTo>
                <a:lnTo>
                  <a:pt x="9538" y="4585"/>
                </a:lnTo>
                <a:lnTo>
                  <a:pt x="9611" y="4475"/>
                </a:lnTo>
                <a:lnTo>
                  <a:pt x="9648" y="4402"/>
                </a:lnTo>
                <a:lnTo>
                  <a:pt x="9648" y="4292"/>
                </a:lnTo>
                <a:lnTo>
                  <a:pt x="9611" y="4255"/>
                </a:lnTo>
                <a:lnTo>
                  <a:pt x="9538" y="4182"/>
                </a:lnTo>
                <a:close/>
                <a:moveTo>
                  <a:pt x="13243" y="6566"/>
                </a:moveTo>
                <a:lnTo>
                  <a:pt x="13169" y="6639"/>
                </a:lnTo>
                <a:lnTo>
                  <a:pt x="13133" y="6713"/>
                </a:lnTo>
                <a:lnTo>
                  <a:pt x="13133" y="6860"/>
                </a:lnTo>
                <a:lnTo>
                  <a:pt x="13133" y="6933"/>
                </a:lnTo>
                <a:lnTo>
                  <a:pt x="13206" y="6970"/>
                </a:lnTo>
                <a:lnTo>
                  <a:pt x="13316" y="7006"/>
                </a:lnTo>
                <a:lnTo>
                  <a:pt x="13463" y="6970"/>
                </a:lnTo>
                <a:lnTo>
                  <a:pt x="13536" y="6933"/>
                </a:lnTo>
                <a:lnTo>
                  <a:pt x="13536" y="6860"/>
                </a:lnTo>
                <a:lnTo>
                  <a:pt x="13573" y="6750"/>
                </a:lnTo>
                <a:lnTo>
                  <a:pt x="13536" y="6676"/>
                </a:lnTo>
                <a:lnTo>
                  <a:pt x="13463" y="6603"/>
                </a:lnTo>
                <a:lnTo>
                  <a:pt x="13316" y="6566"/>
                </a:lnTo>
                <a:close/>
                <a:moveTo>
                  <a:pt x="12216" y="7300"/>
                </a:moveTo>
                <a:lnTo>
                  <a:pt x="12105" y="7336"/>
                </a:lnTo>
                <a:lnTo>
                  <a:pt x="12032" y="7410"/>
                </a:lnTo>
                <a:lnTo>
                  <a:pt x="11995" y="7520"/>
                </a:lnTo>
                <a:lnTo>
                  <a:pt x="11995" y="7630"/>
                </a:lnTo>
                <a:lnTo>
                  <a:pt x="12032" y="7703"/>
                </a:lnTo>
                <a:lnTo>
                  <a:pt x="12105" y="7777"/>
                </a:lnTo>
                <a:lnTo>
                  <a:pt x="12216" y="7777"/>
                </a:lnTo>
                <a:lnTo>
                  <a:pt x="12289" y="7740"/>
                </a:lnTo>
                <a:lnTo>
                  <a:pt x="12362" y="7703"/>
                </a:lnTo>
                <a:lnTo>
                  <a:pt x="12436" y="7630"/>
                </a:lnTo>
                <a:lnTo>
                  <a:pt x="12436" y="7520"/>
                </a:lnTo>
                <a:lnTo>
                  <a:pt x="12436" y="7410"/>
                </a:lnTo>
                <a:lnTo>
                  <a:pt x="12326" y="7336"/>
                </a:lnTo>
                <a:lnTo>
                  <a:pt x="12216" y="7300"/>
                </a:lnTo>
                <a:close/>
                <a:moveTo>
                  <a:pt x="12729" y="8033"/>
                </a:moveTo>
                <a:lnTo>
                  <a:pt x="12656" y="8107"/>
                </a:lnTo>
                <a:lnTo>
                  <a:pt x="12656" y="8143"/>
                </a:lnTo>
                <a:lnTo>
                  <a:pt x="12619" y="8253"/>
                </a:lnTo>
                <a:lnTo>
                  <a:pt x="12619" y="8400"/>
                </a:lnTo>
                <a:lnTo>
                  <a:pt x="12656" y="8437"/>
                </a:lnTo>
                <a:lnTo>
                  <a:pt x="12692" y="8474"/>
                </a:lnTo>
                <a:lnTo>
                  <a:pt x="12729" y="8474"/>
                </a:lnTo>
                <a:lnTo>
                  <a:pt x="12802" y="8510"/>
                </a:lnTo>
                <a:lnTo>
                  <a:pt x="12912" y="8474"/>
                </a:lnTo>
                <a:lnTo>
                  <a:pt x="12986" y="8437"/>
                </a:lnTo>
                <a:lnTo>
                  <a:pt x="13022" y="8400"/>
                </a:lnTo>
                <a:lnTo>
                  <a:pt x="13022" y="8253"/>
                </a:lnTo>
                <a:lnTo>
                  <a:pt x="13022" y="8180"/>
                </a:lnTo>
                <a:lnTo>
                  <a:pt x="12949" y="8107"/>
                </a:lnTo>
                <a:lnTo>
                  <a:pt x="12912" y="8033"/>
                </a:lnTo>
                <a:close/>
                <a:moveTo>
                  <a:pt x="10051" y="2128"/>
                </a:moveTo>
                <a:lnTo>
                  <a:pt x="10455" y="2164"/>
                </a:lnTo>
                <a:lnTo>
                  <a:pt x="10858" y="2238"/>
                </a:lnTo>
                <a:lnTo>
                  <a:pt x="11262" y="2348"/>
                </a:lnTo>
                <a:lnTo>
                  <a:pt x="11225" y="2458"/>
                </a:lnTo>
                <a:lnTo>
                  <a:pt x="11262" y="2568"/>
                </a:lnTo>
                <a:lnTo>
                  <a:pt x="11335" y="2641"/>
                </a:lnTo>
                <a:lnTo>
                  <a:pt x="11445" y="2715"/>
                </a:lnTo>
                <a:lnTo>
                  <a:pt x="11629" y="2715"/>
                </a:lnTo>
                <a:lnTo>
                  <a:pt x="11775" y="2788"/>
                </a:lnTo>
                <a:lnTo>
                  <a:pt x="12105" y="2935"/>
                </a:lnTo>
                <a:lnTo>
                  <a:pt x="12179" y="2971"/>
                </a:lnTo>
                <a:lnTo>
                  <a:pt x="12252" y="3008"/>
                </a:lnTo>
                <a:lnTo>
                  <a:pt x="12472" y="3191"/>
                </a:lnTo>
                <a:lnTo>
                  <a:pt x="12692" y="3412"/>
                </a:lnTo>
                <a:lnTo>
                  <a:pt x="13096" y="3852"/>
                </a:lnTo>
                <a:lnTo>
                  <a:pt x="11482" y="4842"/>
                </a:lnTo>
                <a:lnTo>
                  <a:pt x="9868" y="5796"/>
                </a:lnTo>
                <a:lnTo>
                  <a:pt x="6090" y="8070"/>
                </a:lnTo>
                <a:lnTo>
                  <a:pt x="5209" y="8620"/>
                </a:lnTo>
                <a:lnTo>
                  <a:pt x="5356" y="8327"/>
                </a:lnTo>
                <a:lnTo>
                  <a:pt x="5649" y="7960"/>
                </a:lnTo>
                <a:lnTo>
                  <a:pt x="5943" y="7557"/>
                </a:lnTo>
                <a:lnTo>
                  <a:pt x="5906" y="7483"/>
                </a:lnTo>
                <a:lnTo>
                  <a:pt x="5870" y="7483"/>
                </a:lnTo>
                <a:lnTo>
                  <a:pt x="5686" y="7593"/>
                </a:lnTo>
                <a:lnTo>
                  <a:pt x="5539" y="7740"/>
                </a:lnTo>
                <a:lnTo>
                  <a:pt x="5209" y="8070"/>
                </a:lnTo>
                <a:lnTo>
                  <a:pt x="4989" y="8437"/>
                </a:lnTo>
                <a:lnTo>
                  <a:pt x="4769" y="8840"/>
                </a:lnTo>
                <a:lnTo>
                  <a:pt x="4732" y="8877"/>
                </a:lnTo>
                <a:lnTo>
                  <a:pt x="4622" y="8584"/>
                </a:lnTo>
                <a:lnTo>
                  <a:pt x="4916" y="8107"/>
                </a:lnTo>
                <a:lnTo>
                  <a:pt x="5283" y="7630"/>
                </a:lnTo>
                <a:lnTo>
                  <a:pt x="5649" y="7190"/>
                </a:lnTo>
                <a:lnTo>
                  <a:pt x="6016" y="6786"/>
                </a:lnTo>
                <a:lnTo>
                  <a:pt x="6016" y="6750"/>
                </a:lnTo>
                <a:lnTo>
                  <a:pt x="6016" y="6713"/>
                </a:lnTo>
                <a:lnTo>
                  <a:pt x="5943" y="6713"/>
                </a:lnTo>
                <a:lnTo>
                  <a:pt x="5539" y="7043"/>
                </a:lnTo>
                <a:lnTo>
                  <a:pt x="5173" y="7410"/>
                </a:lnTo>
                <a:lnTo>
                  <a:pt x="4842" y="7777"/>
                </a:lnTo>
                <a:lnTo>
                  <a:pt x="4512" y="8180"/>
                </a:lnTo>
                <a:lnTo>
                  <a:pt x="4476" y="7923"/>
                </a:lnTo>
                <a:lnTo>
                  <a:pt x="4439" y="7667"/>
                </a:lnTo>
                <a:lnTo>
                  <a:pt x="4659" y="7336"/>
                </a:lnTo>
                <a:lnTo>
                  <a:pt x="4879" y="7080"/>
                </a:lnTo>
                <a:lnTo>
                  <a:pt x="5686" y="6016"/>
                </a:lnTo>
                <a:lnTo>
                  <a:pt x="5723" y="5943"/>
                </a:lnTo>
                <a:lnTo>
                  <a:pt x="5686" y="5906"/>
                </a:lnTo>
                <a:lnTo>
                  <a:pt x="5576" y="5906"/>
                </a:lnTo>
                <a:lnTo>
                  <a:pt x="5283" y="6199"/>
                </a:lnTo>
                <a:lnTo>
                  <a:pt x="4953" y="6529"/>
                </a:lnTo>
                <a:lnTo>
                  <a:pt x="4402" y="7153"/>
                </a:lnTo>
                <a:lnTo>
                  <a:pt x="4402" y="6529"/>
                </a:lnTo>
                <a:lnTo>
                  <a:pt x="4622" y="6199"/>
                </a:lnTo>
                <a:lnTo>
                  <a:pt x="4953" y="5759"/>
                </a:lnTo>
                <a:lnTo>
                  <a:pt x="5136" y="5502"/>
                </a:lnTo>
                <a:lnTo>
                  <a:pt x="5246" y="5392"/>
                </a:lnTo>
                <a:lnTo>
                  <a:pt x="5393" y="5319"/>
                </a:lnTo>
                <a:lnTo>
                  <a:pt x="5429" y="5319"/>
                </a:lnTo>
                <a:lnTo>
                  <a:pt x="5429" y="5282"/>
                </a:lnTo>
                <a:lnTo>
                  <a:pt x="5393" y="5246"/>
                </a:lnTo>
                <a:lnTo>
                  <a:pt x="5393" y="5209"/>
                </a:lnTo>
                <a:lnTo>
                  <a:pt x="5173" y="5209"/>
                </a:lnTo>
                <a:lnTo>
                  <a:pt x="5063" y="5282"/>
                </a:lnTo>
                <a:lnTo>
                  <a:pt x="4953" y="5356"/>
                </a:lnTo>
                <a:lnTo>
                  <a:pt x="4769" y="5539"/>
                </a:lnTo>
                <a:lnTo>
                  <a:pt x="4622" y="5722"/>
                </a:lnTo>
                <a:lnTo>
                  <a:pt x="4476" y="5869"/>
                </a:lnTo>
                <a:lnTo>
                  <a:pt x="4586" y="5466"/>
                </a:lnTo>
                <a:lnTo>
                  <a:pt x="4732" y="5062"/>
                </a:lnTo>
                <a:lnTo>
                  <a:pt x="4879" y="4842"/>
                </a:lnTo>
                <a:lnTo>
                  <a:pt x="5026" y="4622"/>
                </a:lnTo>
                <a:lnTo>
                  <a:pt x="5209" y="4402"/>
                </a:lnTo>
                <a:lnTo>
                  <a:pt x="5393" y="4219"/>
                </a:lnTo>
                <a:lnTo>
                  <a:pt x="5796" y="3852"/>
                </a:lnTo>
                <a:lnTo>
                  <a:pt x="6236" y="3522"/>
                </a:lnTo>
                <a:lnTo>
                  <a:pt x="6677" y="3228"/>
                </a:lnTo>
                <a:lnTo>
                  <a:pt x="7117" y="2935"/>
                </a:lnTo>
                <a:lnTo>
                  <a:pt x="7594" y="2715"/>
                </a:lnTo>
                <a:lnTo>
                  <a:pt x="8070" y="2494"/>
                </a:lnTo>
                <a:lnTo>
                  <a:pt x="8474" y="2348"/>
                </a:lnTo>
                <a:lnTo>
                  <a:pt x="8841" y="2238"/>
                </a:lnTo>
                <a:lnTo>
                  <a:pt x="9244" y="2164"/>
                </a:lnTo>
                <a:lnTo>
                  <a:pt x="9648" y="2128"/>
                </a:lnTo>
                <a:close/>
                <a:moveTo>
                  <a:pt x="13316" y="4219"/>
                </a:moveTo>
                <a:lnTo>
                  <a:pt x="13426" y="4365"/>
                </a:lnTo>
                <a:lnTo>
                  <a:pt x="12582" y="5026"/>
                </a:lnTo>
                <a:lnTo>
                  <a:pt x="11702" y="5649"/>
                </a:lnTo>
                <a:lnTo>
                  <a:pt x="10785" y="6273"/>
                </a:lnTo>
                <a:lnTo>
                  <a:pt x="9868" y="6860"/>
                </a:lnTo>
                <a:lnTo>
                  <a:pt x="8877" y="7446"/>
                </a:lnTo>
                <a:lnTo>
                  <a:pt x="7887" y="8033"/>
                </a:lnTo>
                <a:lnTo>
                  <a:pt x="6860" y="8584"/>
                </a:lnTo>
                <a:lnTo>
                  <a:pt x="5796" y="9097"/>
                </a:lnTo>
                <a:lnTo>
                  <a:pt x="4989" y="9464"/>
                </a:lnTo>
                <a:lnTo>
                  <a:pt x="4916" y="9317"/>
                </a:lnTo>
                <a:lnTo>
                  <a:pt x="4953" y="9207"/>
                </a:lnTo>
                <a:lnTo>
                  <a:pt x="6053" y="8584"/>
                </a:lnTo>
                <a:lnTo>
                  <a:pt x="10198" y="6089"/>
                </a:lnTo>
                <a:lnTo>
                  <a:pt x="11775" y="5136"/>
                </a:lnTo>
                <a:lnTo>
                  <a:pt x="13316" y="4219"/>
                </a:lnTo>
                <a:close/>
                <a:moveTo>
                  <a:pt x="3962" y="7960"/>
                </a:moveTo>
                <a:lnTo>
                  <a:pt x="3999" y="8070"/>
                </a:lnTo>
                <a:lnTo>
                  <a:pt x="3999" y="8107"/>
                </a:lnTo>
                <a:lnTo>
                  <a:pt x="4146" y="8694"/>
                </a:lnTo>
                <a:lnTo>
                  <a:pt x="3962" y="9024"/>
                </a:lnTo>
                <a:lnTo>
                  <a:pt x="3925" y="9097"/>
                </a:lnTo>
                <a:lnTo>
                  <a:pt x="3925" y="9134"/>
                </a:lnTo>
                <a:lnTo>
                  <a:pt x="3999" y="9244"/>
                </a:lnTo>
                <a:lnTo>
                  <a:pt x="3339" y="9501"/>
                </a:lnTo>
                <a:lnTo>
                  <a:pt x="3008" y="9611"/>
                </a:lnTo>
                <a:lnTo>
                  <a:pt x="2642" y="9684"/>
                </a:lnTo>
                <a:lnTo>
                  <a:pt x="2898" y="9171"/>
                </a:lnTo>
                <a:lnTo>
                  <a:pt x="3229" y="8694"/>
                </a:lnTo>
                <a:lnTo>
                  <a:pt x="3559" y="8327"/>
                </a:lnTo>
                <a:lnTo>
                  <a:pt x="3962" y="7960"/>
                </a:lnTo>
                <a:close/>
                <a:moveTo>
                  <a:pt x="13609" y="4732"/>
                </a:moveTo>
                <a:lnTo>
                  <a:pt x="13683" y="4915"/>
                </a:lnTo>
                <a:lnTo>
                  <a:pt x="12986" y="5502"/>
                </a:lnTo>
                <a:lnTo>
                  <a:pt x="12105" y="6199"/>
                </a:lnTo>
                <a:lnTo>
                  <a:pt x="11225" y="6823"/>
                </a:lnTo>
                <a:lnTo>
                  <a:pt x="10308" y="7446"/>
                </a:lnTo>
                <a:lnTo>
                  <a:pt x="9354" y="8033"/>
                </a:lnTo>
                <a:lnTo>
                  <a:pt x="8401" y="8584"/>
                </a:lnTo>
                <a:lnTo>
                  <a:pt x="7447" y="9097"/>
                </a:lnTo>
                <a:lnTo>
                  <a:pt x="6456" y="9574"/>
                </a:lnTo>
                <a:lnTo>
                  <a:pt x="5429" y="10014"/>
                </a:lnTo>
                <a:lnTo>
                  <a:pt x="5246" y="9794"/>
                </a:lnTo>
                <a:lnTo>
                  <a:pt x="5466" y="9684"/>
                </a:lnTo>
                <a:lnTo>
                  <a:pt x="6603" y="9134"/>
                </a:lnTo>
                <a:lnTo>
                  <a:pt x="7740" y="8547"/>
                </a:lnTo>
                <a:lnTo>
                  <a:pt x="8877" y="7923"/>
                </a:lnTo>
                <a:lnTo>
                  <a:pt x="9978" y="7263"/>
                </a:lnTo>
                <a:lnTo>
                  <a:pt x="10895" y="6676"/>
                </a:lnTo>
                <a:lnTo>
                  <a:pt x="11812" y="6053"/>
                </a:lnTo>
                <a:lnTo>
                  <a:pt x="12729" y="5392"/>
                </a:lnTo>
                <a:lnTo>
                  <a:pt x="13609" y="4732"/>
                </a:lnTo>
                <a:close/>
                <a:moveTo>
                  <a:pt x="11995" y="9721"/>
                </a:moveTo>
                <a:lnTo>
                  <a:pt x="12472" y="9831"/>
                </a:lnTo>
                <a:lnTo>
                  <a:pt x="12436" y="9867"/>
                </a:lnTo>
                <a:lnTo>
                  <a:pt x="12032" y="10271"/>
                </a:lnTo>
                <a:lnTo>
                  <a:pt x="12032" y="10198"/>
                </a:lnTo>
                <a:lnTo>
                  <a:pt x="11995" y="9721"/>
                </a:lnTo>
                <a:close/>
                <a:moveTo>
                  <a:pt x="2715" y="8804"/>
                </a:moveTo>
                <a:lnTo>
                  <a:pt x="2422" y="9317"/>
                </a:lnTo>
                <a:lnTo>
                  <a:pt x="2165" y="9867"/>
                </a:lnTo>
                <a:lnTo>
                  <a:pt x="2165" y="9941"/>
                </a:lnTo>
                <a:lnTo>
                  <a:pt x="2201" y="10051"/>
                </a:lnTo>
                <a:lnTo>
                  <a:pt x="2275" y="10088"/>
                </a:lnTo>
                <a:lnTo>
                  <a:pt x="2348" y="10124"/>
                </a:lnTo>
                <a:lnTo>
                  <a:pt x="2898" y="10014"/>
                </a:lnTo>
                <a:lnTo>
                  <a:pt x="3449" y="9867"/>
                </a:lnTo>
                <a:lnTo>
                  <a:pt x="3925" y="9684"/>
                </a:lnTo>
                <a:lnTo>
                  <a:pt x="4439" y="9464"/>
                </a:lnTo>
                <a:lnTo>
                  <a:pt x="4549" y="9684"/>
                </a:lnTo>
                <a:lnTo>
                  <a:pt x="3559" y="10124"/>
                </a:lnTo>
                <a:lnTo>
                  <a:pt x="3082" y="10308"/>
                </a:lnTo>
                <a:lnTo>
                  <a:pt x="2568" y="10528"/>
                </a:lnTo>
                <a:lnTo>
                  <a:pt x="2275" y="10638"/>
                </a:lnTo>
                <a:lnTo>
                  <a:pt x="2018" y="10674"/>
                </a:lnTo>
                <a:lnTo>
                  <a:pt x="1761" y="10711"/>
                </a:lnTo>
                <a:lnTo>
                  <a:pt x="1468" y="10711"/>
                </a:lnTo>
                <a:lnTo>
                  <a:pt x="2091" y="9794"/>
                </a:lnTo>
                <a:lnTo>
                  <a:pt x="2348" y="9317"/>
                </a:lnTo>
                <a:lnTo>
                  <a:pt x="2642" y="8877"/>
                </a:lnTo>
                <a:lnTo>
                  <a:pt x="2715" y="8804"/>
                </a:lnTo>
                <a:close/>
                <a:moveTo>
                  <a:pt x="13829" y="5429"/>
                </a:moveTo>
                <a:lnTo>
                  <a:pt x="13940" y="5943"/>
                </a:lnTo>
                <a:lnTo>
                  <a:pt x="13940" y="6456"/>
                </a:lnTo>
                <a:lnTo>
                  <a:pt x="13940" y="6896"/>
                </a:lnTo>
                <a:lnTo>
                  <a:pt x="13866" y="7336"/>
                </a:lnTo>
                <a:lnTo>
                  <a:pt x="13756" y="7740"/>
                </a:lnTo>
                <a:lnTo>
                  <a:pt x="13609" y="8143"/>
                </a:lnTo>
                <a:lnTo>
                  <a:pt x="13426" y="8547"/>
                </a:lnTo>
                <a:lnTo>
                  <a:pt x="13206" y="8914"/>
                </a:lnTo>
                <a:lnTo>
                  <a:pt x="12949" y="9281"/>
                </a:lnTo>
                <a:lnTo>
                  <a:pt x="12656" y="9647"/>
                </a:lnTo>
                <a:lnTo>
                  <a:pt x="12289" y="9611"/>
                </a:lnTo>
                <a:lnTo>
                  <a:pt x="11922" y="9537"/>
                </a:lnTo>
                <a:lnTo>
                  <a:pt x="11849" y="9574"/>
                </a:lnTo>
                <a:lnTo>
                  <a:pt x="11812" y="9574"/>
                </a:lnTo>
                <a:lnTo>
                  <a:pt x="11775" y="9647"/>
                </a:lnTo>
                <a:lnTo>
                  <a:pt x="11702" y="10418"/>
                </a:lnTo>
                <a:lnTo>
                  <a:pt x="11702" y="10491"/>
                </a:lnTo>
                <a:lnTo>
                  <a:pt x="11409" y="10711"/>
                </a:lnTo>
                <a:lnTo>
                  <a:pt x="11188" y="10821"/>
                </a:lnTo>
                <a:lnTo>
                  <a:pt x="11152" y="10858"/>
                </a:lnTo>
                <a:lnTo>
                  <a:pt x="11042" y="10931"/>
                </a:lnTo>
                <a:lnTo>
                  <a:pt x="11042" y="10564"/>
                </a:lnTo>
                <a:lnTo>
                  <a:pt x="11115" y="10198"/>
                </a:lnTo>
                <a:lnTo>
                  <a:pt x="11188" y="9867"/>
                </a:lnTo>
                <a:lnTo>
                  <a:pt x="11298" y="9501"/>
                </a:lnTo>
                <a:lnTo>
                  <a:pt x="11298" y="9464"/>
                </a:lnTo>
                <a:lnTo>
                  <a:pt x="11262" y="9427"/>
                </a:lnTo>
                <a:lnTo>
                  <a:pt x="11225" y="9427"/>
                </a:lnTo>
                <a:lnTo>
                  <a:pt x="11188" y="9464"/>
                </a:lnTo>
                <a:lnTo>
                  <a:pt x="11078" y="9647"/>
                </a:lnTo>
                <a:lnTo>
                  <a:pt x="10968" y="9831"/>
                </a:lnTo>
                <a:lnTo>
                  <a:pt x="10785" y="10234"/>
                </a:lnTo>
                <a:lnTo>
                  <a:pt x="10712" y="10638"/>
                </a:lnTo>
                <a:lnTo>
                  <a:pt x="10712" y="11078"/>
                </a:lnTo>
                <a:lnTo>
                  <a:pt x="10271" y="11261"/>
                </a:lnTo>
                <a:lnTo>
                  <a:pt x="9831" y="11371"/>
                </a:lnTo>
                <a:lnTo>
                  <a:pt x="9868" y="11005"/>
                </a:lnTo>
                <a:lnTo>
                  <a:pt x="9978" y="10638"/>
                </a:lnTo>
                <a:lnTo>
                  <a:pt x="10051" y="10344"/>
                </a:lnTo>
                <a:lnTo>
                  <a:pt x="10161" y="10088"/>
                </a:lnTo>
                <a:lnTo>
                  <a:pt x="10418" y="9574"/>
                </a:lnTo>
                <a:lnTo>
                  <a:pt x="10418" y="9537"/>
                </a:lnTo>
                <a:lnTo>
                  <a:pt x="10381" y="9501"/>
                </a:lnTo>
                <a:lnTo>
                  <a:pt x="10345" y="9501"/>
                </a:lnTo>
                <a:lnTo>
                  <a:pt x="10345" y="9537"/>
                </a:lnTo>
                <a:lnTo>
                  <a:pt x="10015" y="9941"/>
                </a:lnTo>
                <a:lnTo>
                  <a:pt x="9758" y="10418"/>
                </a:lnTo>
                <a:lnTo>
                  <a:pt x="9538" y="10895"/>
                </a:lnTo>
                <a:lnTo>
                  <a:pt x="9501" y="11151"/>
                </a:lnTo>
                <a:lnTo>
                  <a:pt x="9428" y="11408"/>
                </a:lnTo>
                <a:lnTo>
                  <a:pt x="8951" y="11408"/>
                </a:lnTo>
                <a:lnTo>
                  <a:pt x="8951" y="11261"/>
                </a:lnTo>
                <a:lnTo>
                  <a:pt x="8914" y="11225"/>
                </a:lnTo>
                <a:lnTo>
                  <a:pt x="8877" y="11188"/>
                </a:lnTo>
                <a:lnTo>
                  <a:pt x="8841" y="11188"/>
                </a:lnTo>
                <a:lnTo>
                  <a:pt x="8804" y="11225"/>
                </a:lnTo>
                <a:lnTo>
                  <a:pt x="8731" y="11298"/>
                </a:lnTo>
                <a:lnTo>
                  <a:pt x="9171" y="10454"/>
                </a:lnTo>
                <a:lnTo>
                  <a:pt x="9391" y="10051"/>
                </a:lnTo>
                <a:lnTo>
                  <a:pt x="9684" y="9647"/>
                </a:lnTo>
                <a:lnTo>
                  <a:pt x="9684" y="9611"/>
                </a:lnTo>
                <a:lnTo>
                  <a:pt x="9648" y="9611"/>
                </a:lnTo>
                <a:lnTo>
                  <a:pt x="9648" y="9574"/>
                </a:lnTo>
                <a:lnTo>
                  <a:pt x="9611" y="9611"/>
                </a:lnTo>
                <a:lnTo>
                  <a:pt x="9244" y="10014"/>
                </a:lnTo>
                <a:lnTo>
                  <a:pt x="8914" y="10418"/>
                </a:lnTo>
                <a:lnTo>
                  <a:pt x="8621" y="10858"/>
                </a:lnTo>
                <a:lnTo>
                  <a:pt x="8327" y="11335"/>
                </a:lnTo>
                <a:lnTo>
                  <a:pt x="7960" y="11225"/>
                </a:lnTo>
                <a:lnTo>
                  <a:pt x="7997" y="11188"/>
                </a:lnTo>
                <a:lnTo>
                  <a:pt x="7997" y="11151"/>
                </a:lnTo>
                <a:lnTo>
                  <a:pt x="7960" y="11115"/>
                </a:lnTo>
                <a:lnTo>
                  <a:pt x="7960" y="11078"/>
                </a:lnTo>
                <a:lnTo>
                  <a:pt x="7924" y="10968"/>
                </a:lnTo>
                <a:lnTo>
                  <a:pt x="7960" y="10858"/>
                </a:lnTo>
                <a:lnTo>
                  <a:pt x="8034" y="10601"/>
                </a:lnTo>
                <a:lnTo>
                  <a:pt x="8181" y="10308"/>
                </a:lnTo>
                <a:lnTo>
                  <a:pt x="8474" y="9831"/>
                </a:lnTo>
                <a:lnTo>
                  <a:pt x="8767" y="9427"/>
                </a:lnTo>
                <a:lnTo>
                  <a:pt x="8804" y="9391"/>
                </a:lnTo>
                <a:lnTo>
                  <a:pt x="8767" y="9317"/>
                </a:lnTo>
                <a:lnTo>
                  <a:pt x="8694" y="9317"/>
                </a:lnTo>
                <a:lnTo>
                  <a:pt x="8364" y="9537"/>
                </a:lnTo>
                <a:lnTo>
                  <a:pt x="8107" y="9831"/>
                </a:lnTo>
                <a:lnTo>
                  <a:pt x="7887" y="10124"/>
                </a:lnTo>
                <a:lnTo>
                  <a:pt x="7704" y="10454"/>
                </a:lnTo>
                <a:lnTo>
                  <a:pt x="7594" y="10784"/>
                </a:lnTo>
                <a:lnTo>
                  <a:pt x="7557" y="10968"/>
                </a:lnTo>
                <a:lnTo>
                  <a:pt x="7594" y="11115"/>
                </a:lnTo>
                <a:lnTo>
                  <a:pt x="7153" y="10968"/>
                </a:lnTo>
                <a:lnTo>
                  <a:pt x="6713" y="10784"/>
                </a:lnTo>
                <a:lnTo>
                  <a:pt x="6933" y="10564"/>
                </a:lnTo>
                <a:lnTo>
                  <a:pt x="7080" y="10344"/>
                </a:lnTo>
                <a:lnTo>
                  <a:pt x="7153" y="10234"/>
                </a:lnTo>
                <a:lnTo>
                  <a:pt x="7190" y="10124"/>
                </a:lnTo>
                <a:lnTo>
                  <a:pt x="7190" y="10088"/>
                </a:lnTo>
                <a:lnTo>
                  <a:pt x="7153" y="10088"/>
                </a:lnTo>
                <a:lnTo>
                  <a:pt x="7080" y="10124"/>
                </a:lnTo>
                <a:lnTo>
                  <a:pt x="7007" y="10161"/>
                </a:lnTo>
                <a:lnTo>
                  <a:pt x="6823" y="10308"/>
                </a:lnTo>
                <a:lnTo>
                  <a:pt x="6493" y="10564"/>
                </a:lnTo>
                <a:lnTo>
                  <a:pt x="6420" y="10638"/>
                </a:lnTo>
                <a:lnTo>
                  <a:pt x="5906" y="10344"/>
                </a:lnTo>
                <a:lnTo>
                  <a:pt x="6897" y="9904"/>
                </a:lnTo>
                <a:lnTo>
                  <a:pt x="7887" y="9391"/>
                </a:lnTo>
                <a:lnTo>
                  <a:pt x="8877" y="8877"/>
                </a:lnTo>
                <a:lnTo>
                  <a:pt x="9795" y="8327"/>
                </a:lnTo>
                <a:lnTo>
                  <a:pt x="10748" y="7740"/>
                </a:lnTo>
                <a:lnTo>
                  <a:pt x="11665" y="7116"/>
                </a:lnTo>
                <a:lnTo>
                  <a:pt x="12546" y="6456"/>
                </a:lnTo>
                <a:lnTo>
                  <a:pt x="13426" y="5796"/>
                </a:lnTo>
                <a:lnTo>
                  <a:pt x="13829" y="5429"/>
                </a:lnTo>
                <a:close/>
                <a:moveTo>
                  <a:pt x="1651" y="9757"/>
                </a:moveTo>
                <a:lnTo>
                  <a:pt x="1028" y="10711"/>
                </a:lnTo>
                <a:lnTo>
                  <a:pt x="991" y="10784"/>
                </a:lnTo>
                <a:lnTo>
                  <a:pt x="1028" y="10858"/>
                </a:lnTo>
                <a:lnTo>
                  <a:pt x="1028" y="10931"/>
                </a:lnTo>
                <a:lnTo>
                  <a:pt x="1101" y="10968"/>
                </a:lnTo>
                <a:lnTo>
                  <a:pt x="1358" y="11041"/>
                </a:lnTo>
                <a:lnTo>
                  <a:pt x="1651" y="11078"/>
                </a:lnTo>
                <a:lnTo>
                  <a:pt x="1908" y="11078"/>
                </a:lnTo>
                <a:lnTo>
                  <a:pt x="2165" y="11041"/>
                </a:lnTo>
                <a:lnTo>
                  <a:pt x="2715" y="10858"/>
                </a:lnTo>
                <a:lnTo>
                  <a:pt x="3229" y="10638"/>
                </a:lnTo>
                <a:lnTo>
                  <a:pt x="4769" y="10014"/>
                </a:lnTo>
                <a:lnTo>
                  <a:pt x="4953" y="10198"/>
                </a:lnTo>
                <a:lnTo>
                  <a:pt x="4072" y="10564"/>
                </a:lnTo>
                <a:lnTo>
                  <a:pt x="3192" y="10895"/>
                </a:lnTo>
                <a:lnTo>
                  <a:pt x="2238" y="11188"/>
                </a:lnTo>
                <a:lnTo>
                  <a:pt x="1248" y="11445"/>
                </a:lnTo>
                <a:lnTo>
                  <a:pt x="1101" y="11518"/>
                </a:lnTo>
                <a:lnTo>
                  <a:pt x="844" y="11555"/>
                </a:lnTo>
                <a:lnTo>
                  <a:pt x="624" y="11555"/>
                </a:lnTo>
                <a:lnTo>
                  <a:pt x="551" y="11518"/>
                </a:lnTo>
                <a:lnTo>
                  <a:pt x="477" y="11481"/>
                </a:lnTo>
                <a:lnTo>
                  <a:pt x="477" y="11408"/>
                </a:lnTo>
                <a:lnTo>
                  <a:pt x="514" y="11298"/>
                </a:lnTo>
                <a:lnTo>
                  <a:pt x="661" y="11005"/>
                </a:lnTo>
                <a:lnTo>
                  <a:pt x="991" y="10601"/>
                </a:lnTo>
                <a:lnTo>
                  <a:pt x="1321" y="10161"/>
                </a:lnTo>
                <a:lnTo>
                  <a:pt x="1651" y="9757"/>
                </a:lnTo>
                <a:close/>
                <a:moveTo>
                  <a:pt x="16324" y="0"/>
                </a:moveTo>
                <a:lnTo>
                  <a:pt x="16140" y="37"/>
                </a:lnTo>
                <a:lnTo>
                  <a:pt x="15774" y="147"/>
                </a:lnTo>
                <a:lnTo>
                  <a:pt x="15480" y="330"/>
                </a:lnTo>
                <a:lnTo>
                  <a:pt x="14636" y="807"/>
                </a:lnTo>
                <a:lnTo>
                  <a:pt x="13866" y="1357"/>
                </a:lnTo>
                <a:lnTo>
                  <a:pt x="13059" y="1908"/>
                </a:lnTo>
                <a:lnTo>
                  <a:pt x="12289" y="2458"/>
                </a:lnTo>
                <a:lnTo>
                  <a:pt x="12032" y="2311"/>
                </a:lnTo>
                <a:lnTo>
                  <a:pt x="11812" y="2238"/>
                </a:lnTo>
                <a:lnTo>
                  <a:pt x="11629" y="2238"/>
                </a:lnTo>
                <a:lnTo>
                  <a:pt x="11372" y="2091"/>
                </a:lnTo>
                <a:lnTo>
                  <a:pt x="11115" y="1981"/>
                </a:lnTo>
                <a:lnTo>
                  <a:pt x="10858" y="1908"/>
                </a:lnTo>
                <a:lnTo>
                  <a:pt x="10565" y="1834"/>
                </a:lnTo>
                <a:lnTo>
                  <a:pt x="10015" y="1761"/>
                </a:lnTo>
                <a:lnTo>
                  <a:pt x="9464" y="1761"/>
                </a:lnTo>
                <a:lnTo>
                  <a:pt x="8914" y="1834"/>
                </a:lnTo>
                <a:lnTo>
                  <a:pt x="8364" y="1981"/>
                </a:lnTo>
                <a:lnTo>
                  <a:pt x="7814" y="2164"/>
                </a:lnTo>
                <a:lnTo>
                  <a:pt x="7300" y="2384"/>
                </a:lnTo>
                <a:lnTo>
                  <a:pt x="6677" y="2715"/>
                </a:lnTo>
                <a:lnTo>
                  <a:pt x="6090" y="3081"/>
                </a:lnTo>
                <a:lnTo>
                  <a:pt x="5503" y="3522"/>
                </a:lnTo>
                <a:lnTo>
                  <a:pt x="4989" y="3962"/>
                </a:lnTo>
                <a:lnTo>
                  <a:pt x="4769" y="4219"/>
                </a:lnTo>
                <a:lnTo>
                  <a:pt x="4549" y="4475"/>
                </a:lnTo>
                <a:lnTo>
                  <a:pt x="4402" y="4769"/>
                </a:lnTo>
                <a:lnTo>
                  <a:pt x="4256" y="5062"/>
                </a:lnTo>
                <a:lnTo>
                  <a:pt x="4146" y="5356"/>
                </a:lnTo>
                <a:lnTo>
                  <a:pt x="4035" y="5686"/>
                </a:lnTo>
                <a:lnTo>
                  <a:pt x="3999" y="6016"/>
                </a:lnTo>
                <a:lnTo>
                  <a:pt x="3925" y="6346"/>
                </a:lnTo>
                <a:lnTo>
                  <a:pt x="3889" y="6970"/>
                </a:lnTo>
                <a:lnTo>
                  <a:pt x="3925" y="7630"/>
                </a:lnTo>
                <a:lnTo>
                  <a:pt x="3339" y="7960"/>
                </a:lnTo>
                <a:lnTo>
                  <a:pt x="2752" y="8290"/>
                </a:lnTo>
                <a:lnTo>
                  <a:pt x="2238" y="8657"/>
                </a:lnTo>
                <a:lnTo>
                  <a:pt x="1725" y="9097"/>
                </a:lnTo>
                <a:lnTo>
                  <a:pt x="1248" y="9574"/>
                </a:lnTo>
                <a:lnTo>
                  <a:pt x="808" y="10051"/>
                </a:lnTo>
                <a:lnTo>
                  <a:pt x="404" y="10601"/>
                </a:lnTo>
                <a:lnTo>
                  <a:pt x="221" y="10858"/>
                </a:lnTo>
                <a:lnTo>
                  <a:pt x="74" y="11151"/>
                </a:lnTo>
                <a:lnTo>
                  <a:pt x="1" y="11371"/>
                </a:lnTo>
                <a:lnTo>
                  <a:pt x="37" y="11555"/>
                </a:lnTo>
                <a:lnTo>
                  <a:pt x="111" y="11738"/>
                </a:lnTo>
                <a:lnTo>
                  <a:pt x="184" y="11812"/>
                </a:lnTo>
                <a:lnTo>
                  <a:pt x="257" y="11885"/>
                </a:lnTo>
                <a:lnTo>
                  <a:pt x="477" y="11958"/>
                </a:lnTo>
                <a:lnTo>
                  <a:pt x="697" y="11995"/>
                </a:lnTo>
                <a:lnTo>
                  <a:pt x="918" y="11995"/>
                </a:lnTo>
                <a:lnTo>
                  <a:pt x="1174" y="11958"/>
                </a:lnTo>
                <a:lnTo>
                  <a:pt x="1835" y="11812"/>
                </a:lnTo>
                <a:lnTo>
                  <a:pt x="2495" y="11591"/>
                </a:lnTo>
                <a:lnTo>
                  <a:pt x="3815" y="11151"/>
                </a:lnTo>
                <a:lnTo>
                  <a:pt x="4586" y="10858"/>
                </a:lnTo>
                <a:lnTo>
                  <a:pt x="5356" y="10564"/>
                </a:lnTo>
                <a:lnTo>
                  <a:pt x="5760" y="10858"/>
                </a:lnTo>
                <a:lnTo>
                  <a:pt x="6200" y="11078"/>
                </a:lnTo>
                <a:lnTo>
                  <a:pt x="6236" y="11261"/>
                </a:lnTo>
                <a:lnTo>
                  <a:pt x="6273" y="11335"/>
                </a:lnTo>
                <a:lnTo>
                  <a:pt x="6346" y="11371"/>
                </a:lnTo>
                <a:lnTo>
                  <a:pt x="6493" y="11371"/>
                </a:lnTo>
                <a:lnTo>
                  <a:pt x="6603" y="11261"/>
                </a:lnTo>
                <a:lnTo>
                  <a:pt x="7410" y="11591"/>
                </a:lnTo>
                <a:lnTo>
                  <a:pt x="7814" y="11702"/>
                </a:lnTo>
                <a:lnTo>
                  <a:pt x="8217" y="11812"/>
                </a:lnTo>
                <a:lnTo>
                  <a:pt x="8291" y="11848"/>
                </a:lnTo>
                <a:lnTo>
                  <a:pt x="8364" y="11885"/>
                </a:lnTo>
                <a:lnTo>
                  <a:pt x="8474" y="11848"/>
                </a:lnTo>
                <a:lnTo>
                  <a:pt x="8547" y="11885"/>
                </a:lnTo>
                <a:lnTo>
                  <a:pt x="8877" y="11922"/>
                </a:lnTo>
                <a:lnTo>
                  <a:pt x="9574" y="11922"/>
                </a:lnTo>
                <a:lnTo>
                  <a:pt x="9905" y="11885"/>
                </a:lnTo>
                <a:lnTo>
                  <a:pt x="10235" y="11812"/>
                </a:lnTo>
                <a:lnTo>
                  <a:pt x="10565" y="11702"/>
                </a:lnTo>
                <a:lnTo>
                  <a:pt x="10895" y="11555"/>
                </a:lnTo>
                <a:lnTo>
                  <a:pt x="11225" y="11408"/>
                </a:lnTo>
                <a:lnTo>
                  <a:pt x="11555" y="11225"/>
                </a:lnTo>
                <a:lnTo>
                  <a:pt x="11885" y="11041"/>
                </a:lnTo>
                <a:lnTo>
                  <a:pt x="12179" y="10784"/>
                </a:lnTo>
                <a:lnTo>
                  <a:pt x="12472" y="10564"/>
                </a:lnTo>
                <a:lnTo>
                  <a:pt x="12766" y="10308"/>
                </a:lnTo>
                <a:lnTo>
                  <a:pt x="13022" y="10014"/>
                </a:lnTo>
                <a:lnTo>
                  <a:pt x="13279" y="9721"/>
                </a:lnTo>
                <a:lnTo>
                  <a:pt x="13499" y="9391"/>
                </a:lnTo>
                <a:lnTo>
                  <a:pt x="13719" y="9097"/>
                </a:lnTo>
                <a:lnTo>
                  <a:pt x="13903" y="8730"/>
                </a:lnTo>
                <a:lnTo>
                  <a:pt x="14050" y="8400"/>
                </a:lnTo>
                <a:lnTo>
                  <a:pt x="14196" y="8033"/>
                </a:lnTo>
                <a:lnTo>
                  <a:pt x="14306" y="7667"/>
                </a:lnTo>
                <a:lnTo>
                  <a:pt x="14380" y="7300"/>
                </a:lnTo>
                <a:lnTo>
                  <a:pt x="14453" y="6933"/>
                </a:lnTo>
                <a:lnTo>
                  <a:pt x="14490" y="6529"/>
                </a:lnTo>
                <a:lnTo>
                  <a:pt x="14490" y="6163"/>
                </a:lnTo>
                <a:lnTo>
                  <a:pt x="14453" y="5796"/>
                </a:lnTo>
                <a:lnTo>
                  <a:pt x="14380" y="5429"/>
                </a:lnTo>
                <a:lnTo>
                  <a:pt x="14270" y="5062"/>
                </a:lnTo>
                <a:lnTo>
                  <a:pt x="15113" y="4329"/>
                </a:lnTo>
                <a:lnTo>
                  <a:pt x="15920" y="3558"/>
                </a:lnTo>
                <a:lnTo>
                  <a:pt x="16434" y="3045"/>
                </a:lnTo>
                <a:lnTo>
                  <a:pt x="16691" y="2751"/>
                </a:lnTo>
                <a:lnTo>
                  <a:pt x="16947" y="2458"/>
                </a:lnTo>
                <a:lnTo>
                  <a:pt x="17168" y="2128"/>
                </a:lnTo>
                <a:lnTo>
                  <a:pt x="17351" y="1798"/>
                </a:lnTo>
                <a:lnTo>
                  <a:pt x="17461" y="1431"/>
                </a:lnTo>
                <a:lnTo>
                  <a:pt x="17461" y="1247"/>
                </a:lnTo>
                <a:lnTo>
                  <a:pt x="17461" y="1064"/>
                </a:lnTo>
                <a:lnTo>
                  <a:pt x="17388" y="770"/>
                </a:lnTo>
                <a:lnTo>
                  <a:pt x="17278" y="514"/>
                </a:lnTo>
                <a:lnTo>
                  <a:pt x="17094" y="257"/>
                </a:lnTo>
                <a:lnTo>
                  <a:pt x="16837" y="74"/>
                </a:lnTo>
                <a:lnTo>
                  <a:pt x="16691" y="37"/>
                </a:lnTo>
                <a:lnTo>
                  <a:pt x="1650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1" name="Google Shape;201;p3"/>
          <p:cNvSpPr/>
          <p:nvPr/>
        </p:nvSpPr>
        <p:spPr>
          <a:xfrm>
            <a:off x="6581517" y="4041241"/>
            <a:ext cx="372518" cy="384998"/>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2" name="Google Shape;202;p3"/>
          <p:cNvSpPr/>
          <p:nvPr/>
        </p:nvSpPr>
        <p:spPr>
          <a:xfrm>
            <a:off x="6507132" y="4533962"/>
            <a:ext cx="521292" cy="538992"/>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3" name="Google Shape;203;p3"/>
          <p:cNvSpPr/>
          <p:nvPr/>
        </p:nvSpPr>
        <p:spPr>
          <a:xfrm>
            <a:off x="5501054" y="4557600"/>
            <a:ext cx="504670" cy="400627"/>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4" name="Google Shape;204;p3"/>
          <p:cNvSpPr/>
          <p:nvPr/>
        </p:nvSpPr>
        <p:spPr>
          <a:xfrm>
            <a:off x="5201567" y="4075599"/>
            <a:ext cx="470320" cy="442210"/>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5" name="Google Shape;205;p3"/>
          <p:cNvSpPr/>
          <p:nvPr/>
        </p:nvSpPr>
        <p:spPr>
          <a:xfrm>
            <a:off x="4765584" y="4075593"/>
            <a:ext cx="339602" cy="400617"/>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6" name="Google Shape;206;p3"/>
          <p:cNvSpPr/>
          <p:nvPr/>
        </p:nvSpPr>
        <p:spPr>
          <a:xfrm>
            <a:off x="5521858" y="4998019"/>
            <a:ext cx="463059" cy="177962"/>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7" name="Google Shape;207;p3"/>
          <p:cNvSpPr/>
          <p:nvPr/>
        </p:nvSpPr>
        <p:spPr>
          <a:xfrm>
            <a:off x="8052572" y="4825260"/>
            <a:ext cx="589992" cy="414129"/>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8" name="Google Shape;208;p3"/>
          <p:cNvSpPr/>
          <p:nvPr/>
        </p:nvSpPr>
        <p:spPr>
          <a:xfrm>
            <a:off x="8052577" y="4029277"/>
            <a:ext cx="388118" cy="408938"/>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9" name="Google Shape;209;p3"/>
          <p:cNvSpPr/>
          <p:nvPr/>
        </p:nvSpPr>
        <p:spPr>
          <a:xfrm>
            <a:off x="6984573" y="4950383"/>
            <a:ext cx="297606" cy="211234"/>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0" name="Google Shape;210;p3"/>
          <p:cNvSpPr/>
          <p:nvPr/>
        </p:nvSpPr>
        <p:spPr>
          <a:xfrm>
            <a:off x="8749725" y="4950125"/>
            <a:ext cx="288245" cy="184202"/>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1" name="Google Shape;211;p3"/>
          <p:cNvSpPr/>
          <p:nvPr/>
        </p:nvSpPr>
        <p:spPr>
          <a:xfrm>
            <a:off x="6160715" y="4780234"/>
            <a:ext cx="323616" cy="321546"/>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2" name="Google Shape;212;p3"/>
          <p:cNvSpPr/>
          <p:nvPr/>
        </p:nvSpPr>
        <p:spPr>
          <a:xfrm>
            <a:off x="8522444" y="4000279"/>
            <a:ext cx="306966" cy="38502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3" name="Google Shape;213;p3"/>
          <p:cNvSpPr/>
          <p:nvPr/>
        </p:nvSpPr>
        <p:spPr>
          <a:xfrm>
            <a:off x="4892224" y="4552927"/>
            <a:ext cx="416228" cy="409988"/>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4" name="Google Shape;214;p3"/>
          <p:cNvSpPr/>
          <p:nvPr/>
        </p:nvSpPr>
        <p:spPr>
          <a:xfrm>
            <a:off x="8829403" y="4583868"/>
            <a:ext cx="391238" cy="28929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5" name="Google Shape;215;p3"/>
          <p:cNvSpPr/>
          <p:nvPr/>
        </p:nvSpPr>
        <p:spPr>
          <a:xfrm>
            <a:off x="4489179" y="4206693"/>
            <a:ext cx="180033" cy="373539"/>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6" name="Google Shape;216;p3"/>
          <p:cNvSpPr/>
          <p:nvPr/>
        </p:nvSpPr>
        <p:spPr>
          <a:xfrm rot="1920548">
            <a:off x="7236726" y="4658174"/>
            <a:ext cx="501522" cy="425557"/>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7" name="Google Shape;217;p3"/>
          <p:cNvSpPr/>
          <p:nvPr/>
        </p:nvSpPr>
        <p:spPr>
          <a:xfrm>
            <a:off x="8263292" y="4517805"/>
            <a:ext cx="479681" cy="339217"/>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8" name="Google Shape;218;p3"/>
          <p:cNvSpPr/>
          <p:nvPr/>
        </p:nvSpPr>
        <p:spPr>
          <a:xfrm rot="-5400000">
            <a:off x="7684355" y="3982230"/>
            <a:ext cx="279906" cy="357966"/>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9" name="Google Shape;219;p3"/>
          <p:cNvSpPr/>
          <p:nvPr/>
        </p:nvSpPr>
        <p:spPr>
          <a:xfrm>
            <a:off x="7659648" y="4370196"/>
            <a:ext cx="377708" cy="426638"/>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0" name="Google Shape;220;p3"/>
          <p:cNvSpPr/>
          <p:nvPr/>
        </p:nvSpPr>
        <p:spPr>
          <a:xfrm>
            <a:off x="5059563" y="4957957"/>
            <a:ext cx="386048" cy="258065"/>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1" name="Google Shape;221;p3"/>
          <p:cNvSpPr/>
          <p:nvPr/>
        </p:nvSpPr>
        <p:spPr>
          <a:xfrm>
            <a:off x="7782420" y="4885132"/>
            <a:ext cx="174842" cy="187322"/>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2" name="Google Shape;222;p3"/>
          <p:cNvSpPr/>
          <p:nvPr/>
        </p:nvSpPr>
        <p:spPr>
          <a:xfrm>
            <a:off x="1482765" y="4209515"/>
            <a:ext cx="210213" cy="458889"/>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3" name="Google Shape;223;p3"/>
          <p:cNvSpPr/>
          <p:nvPr/>
        </p:nvSpPr>
        <p:spPr>
          <a:xfrm>
            <a:off x="945960" y="4042836"/>
            <a:ext cx="414157" cy="507762"/>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4" name="Google Shape;224;p3"/>
          <p:cNvSpPr/>
          <p:nvPr/>
        </p:nvSpPr>
        <p:spPr>
          <a:xfrm>
            <a:off x="2263010" y="4132028"/>
            <a:ext cx="456818" cy="425588"/>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5" name="Google Shape;225;p3"/>
          <p:cNvSpPr/>
          <p:nvPr/>
        </p:nvSpPr>
        <p:spPr>
          <a:xfrm>
            <a:off x="1780917" y="4041241"/>
            <a:ext cx="372518" cy="384998"/>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6" name="Google Shape;226;p3"/>
          <p:cNvSpPr/>
          <p:nvPr/>
        </p:nvSpPr>
        <p:spPr>
          <a:xfrm>
            <a:off x="1706532" y="4533962"/>
            <a:ext cx="521292" cy="538992"/>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7" name="Google Shape;227;p3"/>
          <p:cNvSpPr/>
          <p:nvPr/>
        </p:nvSpPr>
        <p:spPr>
          <a:xfrm>
            <a:off x="700454" y="4557600"/>
            <a:ext cx="504670" cy="400627"/>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8" name="Google Shape;228;p3"/>
          <p:cNvSpPr/>
          <p:nvPr/>
        </p:nvSpPr>
        <p:spPr>
          <a:xfrm>
            <a:off x="400967" y="4075599"/>
            <a:ext cx="470320" cy="442210"/>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9" name="Google Shape;229;p3"/>
          <p:cNvSpPr/>
          <p:nvPr/>
        </p:nvSpPr>
        <p:spPr>
          <a:xfrm>
            <a:off x="-35016" y="4075593"/>
            <a:ext cx="339602" cy="400617"/>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0" name="Google Shape;230;p3"/>
          <p:cNvSpPr/>
          <p:nvPr/>
        </p:nvSpPr>
        <p:spPr>
          <a:xfrm>
            <a:off x="721258" y="4998019"/>
            <a:ext cx="463059" cy="177962"/>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1" name="Google Shape;231;p3"/>
          <p:cNvSpPr/>
          <p:nvPr/>
        </p:nvSpPr>
        <p:spPr>
          <a:xfrm>
            <a:off x="3251972" y="4825260"/>
            <a:ext cx="589992" cy="414129"/>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2" name="Google Shape;232;p3"/>
          <p:cNvSpPr/>
          <p:nvPr/>
        </p:nvSpPr>
        <p:spPr>
          <a:xfrm>
            <a:off x="3251978" y="4029277"/>
            <a:ext cx="388118" cy="408938"/>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3" name="Google Shape;233;p3"/>
          <p:cNvSpPr/>
          <p:nvPr/>
        </p:nvSpPr>
        <p:spPr>
          <a:xfrm>
            <a:off x="2183974" y="4950383"/>
            <a:ext cx="297606" cy="211234"/>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4" name="Google Shape;234;p3"/>
          <p:cNvSpPr/>
          <p:nvPr/>
        </p:nvSpPr>
        <p:spPr>
          <a:xfrm>
            <a:off x="3949125" y="4950125"/>
            <a:ext cx="288245" cy="184202"/>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5" name="Google Shape;235;p3"/>
          <p:cNvSpPr/>
          <p:nvPr/>
        </p:nvSpPr>
        <p:spPr>
          <a:xfrm>
            <a:off x="1360115" y="4780234"/>
            <a:ext cx="323616" cy="321546"/>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6" name="Google Shape;236;p3"/>
          <p:cNvSpPr/>
          <p:nvPr/>
        </p:nvSpPr>
        <p:spPr>
          <a:xfrm>
            <a:off x="3721844" y="4000279"/>
            <a:ext cx="306966" cy="38502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7" name="Google Shape;237;p3"/>
          <p:cNvSpPr/>
          <p:nvPr/>
        </p:nvSpPr>
        <p:spPr>
          <a:xfrm>
            <a:off x="91624" y="4552927"/>
            <a:ext cx="416228" cy="409988"/>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8" name="Google Shape;238;p3"/>
          <p:cNvSpPr/>
          <p:nvPr/>
        </p:nvSpPr>
        <p:spPr>
          <a:xfrm>
            <a:off x="4028803" y="4583868"/>
            <a:ext cx="391238" cy="28929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9" name="Google Shape;239;p3"/>
          <p:cNvSpPr/>
          <p:nvPr/>
        </p:nvSpPr>
        <p:spPr>
          <a:xfrm>
            <a:off x="2704" y="4900231"/>
            <a:ext cx="180033" cy="373539"/>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40" name="Google Shape;240;p3"/>
          <p:cNvSpPr/>
          <p:nvPr/>
        </p:nvSpPr>
        <p:spPr>
          <a:xfrm rot="1920548">
            <a:off x="2436125" y="4658174"/>
            <a:ext cx="501522" cy="425557"/>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41" name="Google Shape;241;p3"/>
          <p:cNvSpPr/>
          <p:nvPr/>
        </p:nvSpPr>
        <p:spPr>
          <a:xfrm>
            <a:off x="3462692" y="4517805"/>
            <a:ext cx="479681" cy="339217"/>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42" name="Google Shape;242;p3"/>
          <p:cNvSpPr/>
          <p:nvPr/>
        </p:nvSpPr>
        <p:spPr>
          <a:xfrm rot="-5400000">
            <a:off x="2883755" y="3982230"/>
            <a:ext cx="279906" cy="357966"/>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43" name="Google Shape;243;p3"/>
          <p:cNvSpPr/>
          <p:nvPr/>
        </p:nvSpPr>
        <p:spPr>
          <a:xfrm>
            <a:off x="2859048" y="4370196"/>
            <a:ext cx="377708" cy="426638"/>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44" name="Google Shape;244;p3"/>
          <p:cNvSpPr/>
          <p:nvPr/>
        </p:nvSpPr>
        <p:spPr>
          <a:xfrm>
            <a:off x="258963" y="4957957"/>
            <a:ext cx="386048" cy="258065"/>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45" name="Google Shape;245;p3"/>
          <p:cNvSpPr/>
          <p:nvPr/>
        </p:nvSpPr>
        <p:spPr>
          <a:xfrm>
            <a:off x="2981820" y="4885132"/>
            <a:ext cx="174842" cy="187322"/>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90"/>
        <p:cNvGrpSpPr/>
        <p:nvPr/>
      </p:nvGrpSpPr>
      <p:grpSpPr>
        <a:xfrm>
          <a:off x="0" y="0"/>
          <a:ext cx="0" cy="0"/>
          <a:chOff x="0" y="0"/>
          <a:chExt cx="0" cy="0"/>
        </a:xfrm>
      </p:grpSpPr>
      <p:sp>
        <p:nvSpPr>
          <p:cNvPr id="291" name="Google Shape;291;p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292" name="Google Shape;292;p5"/>
          <p:cNvSpPr txBox="1">
            <a:spLocks noGrp="1"/>
          </p:cNvSpPr>
          <p:nvPr>
            <p:ph type="body" idx="1"/>
          </p:nvPr>
        </p:nvSpPr>
        <p:spPr>
          <a:xfrm>
            <a:off x="747925" y="1302837"/>
            <a:ext cx="6140400" cy="3610800"/>
          </a:xfrm>
          <a:prstGeom prst="rect">
            <a:avLst/>
          </a:prstGeom>
        </p:spPr>
        <p:txBody>
          <a:bodyPr spcFirstLastPara="1" wrap="square" lIns="91425" tIns="91425" rIns="91425" bIns="91425" anchor="t" anchorCtr="0">
            <a:noAutofit/>
          </a:bodyPr>
          <a:lstStyle>
            <a:lvl1pPr marL="457200" lvl="0" indent="-387350">
              <a:spcBef>
                <a:spcPts val="600"/>
              </a:spcBef>
              <a:spcAft>
                <a:spcPts val="0"/>
              </a:spcAft>
              <a:buSzPts val="2500"/>
              <a:buChar char="✘"/>
              <a:defRPr sz="2500"/>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grpSp>
        <p:nvGrpSpPr>
          <p:cNvPr id="293" name="Google Shape;293;p5"/>
          <p:cNvGrpSpPr/>
          <p:nvPr/>
        </p:nvGrpSpPr>
        <p:grpSpPr>
          <a:xfrm>
            <a:off x="7442902" y="-91154"/>
            <a:ext cx="1796289" cy="5330574"/>
            <a:chOff x="6023725" y="842300"/>
            <a:chExt cx="1358150" cy="4030375"/>
          </a:xfrm>
        </p:grpSpPr>
        <p:sp>
          <p:nvSpPr>
            <p:cNvPr id="294" name="Google Shape;294;p5"/>
            <p:cNvSpPr/>
            <p:nvPr/>
          </p:nvSpPr>
          <p:spPr>
            <a:xfrm>
              <a:off x="6371275" y="842300"/>
              <a:ext cx="397100" cy="492450"/>
            </a:xfrm>
            <a:custGeom>
              <a:avLst/>
              <a:gdLst/>
              <a:ahLst/>
              <a:cxnLst/>
              <a:rect l="l" t="t" r="r" b="b"/>
              <a:pathLst>
                <a:path w="15884" h="19698" extrusionOk="0">
                  <a:moveTo>
                    <a:pt x="9355" y="4108"/>
                  </a:moveTo>
                  <a:lnTo>
                    <a:pt x="9465" y="4145"/>
                  </a:lnTo>
                  <a:lnTo>
                    <a:pt x="9538" y="4182"/>
                  </a:lnTo>
                  <a:lnTo>
                    <a:pt x="9648" y="4328"/>
                  </a:lnTo>
                  <a:lnTo>
                    <a:pt x="9721" y="4549"/>
                  </a:lnTo>
                  <a:lnTo>
                    <a:pt x="9721" y="4769"/>
                  </a:lnTo>
                  <a:lnTo>
                    <a:pt x="9721" y="4842"/>
                  </a:lnTo>
                  <a:lnTo>
                    <a:pt x="9685" y="4879"/>
                  </a:lnTo>
                  <a:lnTo>
                    <a:pt x="9575" y="4952"/>
                  </a:lnTo>
                  <a:lnTo>
                    <a:pt x="9391" y="4952"/>
                  </a:lnTo>
                  <a:lnTo>
                    <a:pt x="9355" y="4915"/>
                  </a:lnTo>
                  <a:lnTo>
                    <a:pt x="9281" y="4842"/>
                  </a:lnTo>
                  <a:lnTo>
                    <a:pt x="9208" y="4695"/>
                  </a:lnTo>
                  <a:lnTo>
                    <a:pt x="9171" y="4549"/>
                  </a:lnTo>
                  <a:lnTo>
                    <a:pt x="9171" y="4438"/>
                  </a:lnTo>
                  <a:lnTo>
                    <a:pt x="9171" y="4328"/>
                  </a:lnTo>
                  <a:lnTo>
                    <a:pt x="9245" y="4108"/>
                  </a:lnTo>
                  <a:close/>
                  <a:moveTo>
                    <a:pt x="9355" y="3705"/>
                  </a:moveTo>
                  <a:lnTo>
                    <a:pt x="9245" y="3742"/>
                  </a:lnTo>
                  <a:lnTo>
                    <a:pt x="9135" y="3778"/>
                  </a:lnTo>
                  <a:lnTo>
                    <a:pt x="9025" y="3852"/>
                  </a:lnTo>
                  <a:lnTo>
                    <a:pt x="8988" y="3925"/>
                  </a:lnTo>
                  <a:lnTo>
                    <a:pt x="8914" y="3998"/>
                  </a:lnTo>
                  <a:lnTo>
                    <a:pt x="8841" y="4218"/>
                  </a:lnTo>
                  <a:lnTo>
                    <a:pt x="8804" y="4475"/>
                  </a:lnTo>
                  <a:lnTo>
                    <a:pt x="8804" y="4659"/>
                  </a:lnTo>
                  <a:lnTo>
                    <a:pt x="8841" y="4805"/>
                  </a:lnTo>
                  <a:lnTo>
                    <a:pt x="8878" y="4952"/>
                  </a:lnTo>
                  <a:lnTo>
                    <a:pt x="8988" y="5099"/>
                  </a:lnTo>
                  <a:lnTo>
                    <a:pt x="9098" y="5209"/>
                  </a:lnTo>
                  <a:lnTo>
                    <a:pt x="9245" y="5282"/>
                  </a:lnTo>
                  <a:lnTo>
                    <a:pt x="9391" y="5355"/>
                  </a:lnTo>
                  <a:lnTo>
                    <a:pt x="9538" y="5355"/>
                  </a:lnTo>
                  <a:lnTo>
                    <a:pt x="9721" y="5319"/>
                  </a:lnTo>
                  <a:lnTo>
                    <a:pt x="9868" y="5245"/>
                  </a:lnTo>
                  <a:lnTo>
                    <a:pt x="10015" y="5135"/>
                  </a:lnTo>
                  <a:lnTo>
                    <a:pt x="10088" y="4989"/>
                  </a:lnTo>
                  <a:lnTo>
                    <a:pt x="10125" y="4805"/>
                  </a:lnTo>
                  <a:lnTo>
                    <a:pt x="10125" y="4659"/>
                  </a:lnTo>
                  <a:lnTo>
                    <a:pt x="10088" y="4475"/>
                  </a:lnTo>
                  <a:lnTo>
                    <a:pt x="10052" y="4292"/>
                  </a:lnTo>
                  <a:lnTo>
                    <a:pt x="9978" y="4145"/>
                  </a:lnTo>
                  <a:lnTo>
                    <a:pt x="9905" y="3998"/>
                  </a:lnTo>
                  <a:lnTo>
                    <a:pt x="9795" y="3888"/>
                  </a:lnTo>
                  <a:lnTo>
                    <a:pt x="9648" y="3778"/>
                  </a:lnTo>
                  <a:lnTo>
                    <a:pt x="9501" y="3742"/>
                  </a:lnTo>
                  <a:lnTo>
                    <a:pt x="9355" y="3705"/>
                  </a:lnTo>
                  <a:close/>
                  <a:moveTo>
                    <a:pt x="11262" y="6676"/>
                  </a:moveTo>
                  <a:lnTo>
                    <a:pt x="11262" y="6786"/>
                  </a:lnTo>
                  <a:lnTo>
                    <a:pt x="11225" y="6859"/>
                  </a:lnTo>
                  <a:lnTo>
                    <a:pt x="11152" y="6933"/>
                  </a:lnTo>
                  <a:lnTo>
                    <a:pt x="11042" y="7006"/>
                  </a:lnTo>
                  <a:lnTo>
                    <a:pt x="10785" y="7116"/>
                  </a:lnTo>
                  <a:lnTo>
                    <a:pt x="10602" y="7190"/>
                  </a:lnTo>
                  <a:lnTo>
                    <a:pt x="9795" y="7556"/>
                  </a:lnTo>
                  <a:lnTo>
                    <a:pt x="9721" y="7263"/>
                  </a:lnTo>
                  <a:lnTo>
                    <a:pt x="10639" y="6823"/>
                  </a:lnTo>
                  <a:lnTo>
                    <a:pt x="11079" y="6676"/>
                  </a:lnTo>
                  <a:close/>
                  <a:moveTo>
                    <a:pt x="11115" y="6273"/>
                  </a:moveTo>
                  <a:lnTo>
                    <a:pt x="10859" y="6346"/>
                  </a:lnTo>
                  <a:lnTo>
                    <a:pt x="10052" y="6639"/>
                  </a:lnTo>
                  <a:lnTo>
                    <a:pt x="9648" y="6823"/>
                  </a:lnTo>
                  <a:lnTo>
                    <a:pt x="9281" y="7006"/>
                  </a:lnTo>
                  <a:lnTo>
                    <a:pt x="9208" y="7080"/>
                  </a:lnTo>
                  <a:lnTo>
                    <a:pt x="9208" y="7116"/>
                  </a:lnTo>
                  <a:lnTo>
                    <a:pt x="9208" y="7190"/>
                  </a:lnTo>
                  <a:lnTo>
                    <a:pt x="9208" y="7263"/>
                  </a:lnTo>
                  <a:lnTo>
                    <a:pt x="9318" y="7336"/>
                  </a:lnTo>
                  <a:lnTo>
                    <a:pt x="9465" y="7336"/>
                  </a:lnTo>
                  <a:lnTo>
                    <a:pt x="9465" y="7593"/>
                  </a:lnTo>
                  <a:lnTo>
                    <a:pt x="9538" y="7813"/>
                  </a:lnTo>
                  <a:lnTo>
                    <a:pt x="9575" y="7887"/>
                  </a:lnTo>
                  <a:lnTo>
                    <a:pt x="9648" y="7923"/>
                  </a:lnTo>
                  <a:lnTo>
                    <a:pt x="9758" y="7923"/>
                  </a:lnTo>
                  <a:lnTo>
                    <a:pt x="10492" y="7630"/>
                  </a:lnTo>
                  <a:lnTo>
                    <a:pt x="10859" y="7483"/>
                  </a:lnTo>
                  <a:lnTo>
                    <a:pt x="11225" y="7336"/>
                  </a:lnTo>
                  <a:lnTo>
                    <a:pt x="11409" y="7190"/>
                  </a:lnTo>
                  <a:lnTo>
                    <a:pt x="11556" y="7006"/>
                  </a:lnTo>
                  <a:lnTo>
                    <a:pt x="11629" y="6896"/>
                  </a:lnTo>
                  <a:lnTo>
                    <a:pt x="11629" y="6786"/>
                  </a:lnTo>
                  <a:lnTo>
                    <a:pt x="11629" y="6676"/>
                  </a:lnTo>
                  <a:lnTo>
                    <a:pt x="11592" y="6566"/>
                  </a:lnTo>
                  <a:lnTo>
                    <a:pt x="11556" y="6419"/>
                  </a:lnTo>
                  <a:lnTo>
                    <a:pt x="11482" y="6346"/>
                  </a:lnTo>
                  <a:lnTo>
                    <a:pt x="11372" y="6273"/>
                  </a:lnTo>
                  <a:close/>
                  <a:moveTo>
                    <a:pt x="10198" y="2861"/>
                  </a:moveTo>
                  <a:lnTo>
                    <a:pt x="10235" y="3228"/>
                  </a:lnTo>
                  <a:lnTo>
                    <a:pt x="10345" y="3595"/>
                  </a:lnTo>
                  <a:lnTo>
                    <a:pt x="10565" y="4292"/>
                  </a:lnTo>
                  <a:lnTo>
                    <a:pt x="10822" y="5062"/>
                  </a:lnTo>
                  <a:lnTo>
                    <a:pt x="10895" y="5282"/>
                  </a:lnTo>
                  <a:lnTo>
                    <a:pt x="9025" y="6052"/>
                  </a:lnTo>
                  <a:lnTo>
                    <a:pt x="7154" y="6786"/>
                  </a:lnTo>
                  <a:lnTo>
                    <a:pt x="5173" y="7593"/>
                  </a:lnTo>
                  <a:lnTo>
                    <a:pt x="4146" y="7997"/>
                  </a:lnTo>
                  <a:lnTo>
                    <a:pt x="3816" y="8143"/>
                  </a:lnTo>
                  <a:lnTo>
                    <a:pt x="3486" y="8290"/>
                  </a:lnTo>
                  <a:lnTo>
                    <a:pt x="3266" y="7887"/>
                  </a:lnTo>
                  <a:lnTo>
                    <a:pt x="3045" y="7446"/>
                  </a:lnTo>
                  <a:lnTo>
                    <a:pt x="2679" y="6566"/>
                  </a:lnTo>
                  <a:lnTo>
                    <a:pt x="2532" y="6162"/>
                  </a:lnTo>
                  <a:lnTo>
                    <a:pt x="2385" y="5869"/>
                  </a:lnTo>
                  <a:lnTo>
                    <a:pt x="2238" y="5612"/>
                  </a:lnTo>
                  <a:lnTo>
                    <a:pt x="2715" y="5539"/>
                  </a:lnTo>
                  <a:lnTo>
                    <a:pt x="3192" y="5429"/>
                  </a:lnTo>
                  <a:lnTo>
                    <a:pt x="3669" y="5282"/>
                  </a:lnTo>
                  <a:lnTo>
                    <a:pt x="4146" y="5099"/>
                  </a:lnTo>
                  <a:lnTo>
                    <a:pt x="5210" y="4659"/>
                  </a:lnTo>
                  <a:lnTo>
                    <a:pt x="6273" y="4218"/>
                  </a:lnTo>
                  <a:lnTo>
                    <a:pt x="6824" y="4035"/>
                  </a:lnTo>
                  <a:lnTo>
                    <a:pt x="7374" y="3852"/>
                  </a:lnTo>
                  <a:lnTo>
                    <a:pt x="8474" y="3558"/>
                  </a:lnTo>
                  <a:lnTo>
                    <a:pt x="9025" y="3411"/>
                  </a:lnTo>
                  <a:lnTo>
                    <a:pt x="9538" y="3191"/>
                  </a:lnTo>
                  <a:lnTo>
                    <a:pt x="9868" y="3081"/>
                  </a:lnTo>
                  <a:lnTo>
                    <a:pt x="10015" y="2971"/>
                  </a:lnTo>
                  <a:lnTo>
                    <a:pt x="10198" y="2861"/>
                  </a:lnTo>
                  <a:close/>
                  <a:moveTo>
                    <a:pt x="8658" y="7740"/>
                  </a:moveTo>
                  <a:lnTo>
                    <a:pt x="8694" y="7923"/>
                  </a:lnTo>
                  <a:lnTo>
                    <a:pt x="8071" y="8253"/>
                  </a:lnTo>
                  <a:lnTo>
                    <a:pt x="7704" y="8437"/>
                  </a:lnTo>
                  <a:lnTo>
                    <a:pt x="7594" y="8437"/>
                  </a:lnTo>
                  <a:lnTo>
                    <a:pt x="7557" y="8363"/>
                  </a:lnTo>
                  <a:lnTo>
                    <a:pt x="7557" y="8180"/>
                  </a:lnTo>
                  <a:lnTo>
                    <a:pt x="8658" y="7740"/>
                  </a:lnTo>
                  <a:close/>
                  <a:moveTo>
                    <a:pt x="10198" y="2384"/>
                  </a:moveTo>
                  <a:lnTo>
                    <a:pt x="9978" y="2458"/>
                  </a:lnTo>
                  <a:lnTo>
                    <a:pt x="9795" y="2568"/>
                  </a:lnTo>
                  <a:lnTo>
                    <a:pt x="9391" y="2788"/>
                  </a:lnTo>
                  <a:lnTo>
                    <a:pt x="8841" y="2971"/>
                  </a:lnTo>
                  <a:lnTo>
                    <a:pt x="8328" y="3155"/>
                  </a:lnTo>
                  <a:lnTo>
                    <a:pt x="7264" y="3411"/>
                  </a:lnTo>
                  <a:lnTo>
                    <a:pt x="6750" y="3558"/>
                  </a:lnTo>
                  <a:lnTo>
                    <a:pt x="6237" y="3742"/>
                  </a:lnTo>
                  <a:lnTo>
                    <a:pt x="5210" y="4145"/>
                  </a:lnTo>
                  <a:lnTo>
                    <a:pt x="4219" y="4585"/>
                  </a:lnTo>
                  <a:lnTo>
                    <a:pt x="3669" y="4805"/>
                  </a:lnTo>
                  <a:lnTo>
                    <a:pt x="3119" y="4989"/>
                  </a:lnTo>
                  <a:lnTo>
                    <a:pt x="2018" y="5319"/>
                  </a:lnTo>
                  <a:lnTo>
                    <a:pt x="1945" y="5355"/>
                  </a:lnTo>
                  <a:lnTo>
                    <a:pt x="1908" y="5392"/>
                  </a:lnTo>
                  <a:lnTo>
                    <a:pt x="1908" y="5466"/>
                  </a:lnTo>
                  <a:lnTo>
                    <a:pt x="1945" y="5539"/>
                  </a:lnTo>
                  <a:lnTo>
                    <a:pt x="1982" y="5576"/>
                  </a:lnTo>
                  <a:lnTo>
                    <a:pt x="1945" y="5686"/>
                  </a:lnTo>
                  <a:lnTo>
                    <a:pt x="1945" y="5759"/>
                  </a:lnTo>
                  <a:lnTo>
                    <a:pt x="2018" y="5979"/>
                  </a:lnTo>
                  <a:lnTo>
                    <a:pt x="2165" y="6456"/>
                  </a:lnTo>
                  <a:lnTo>
                    <a:pt x="2385" y="6933"/>
                  </a:lnTo>
                  <a:lnTo>
                    <a:pt x="2752" y="7850"/>
                  </a:lnTo>
                  <a:lnTo>
                    <a:pt x="2972" y="8290"/>
                  </a:lnTo>
                  <a:lnTo>
                    <a:pt x="3192" y="8694"/>
                  </a:lnTo>
                  <a:lnTo>
                    <a:pt x="3266" y="8767"/>
                  </a:lnTo>
                  <a:lnTo>
                    <a:pt x="3302" y="8804"/>
                  </a:lnTo>
                  <a:lnTo>
                    <a:pt x="3412" y="8804"/>
                  </a:lnTo>
                  <a:lnTo>
                    <a:pt x="3522" y="8730"/>
                  </a:lnTo>
                  <a:lnTo>
                    <a:pt x="3596" y="8620"/>
                  </a:lnTo>
                  <a:lnTo>
                    <a:pt x="3999" y="8510"/>
                  </a:lnTo>
                  <a:lnTo>
                    <a:pt x="4403" y="8363"/>
                  </a:lnTo>
                  <a:lnTo>
                    <a:pt x="5173" y="8033"/>
                  </a:lnTo>
                  <a:lnTo>
                    <a:pt x="7300" y="7190"/>
                  </a:lnTo>
                  <a:lnTo>
                    <a:pt x="9281" y="6419"/>
                  </a:lnTo>
                  <a:lnTo>
                    <a:pt x="10235" y="6052"/>
                  </a:lnTo>
                  <a:lnTo>
                    <a:pt x="10712" y="5832"/>
                  </a:lnTo>
                  <a:lnTo>
                    <a:pt x="11152" y="5612"/>
                  </a:lnTo>
                  <a:lnTo>
                    <a:pt x="11262" y="5612"/>
                  </a:lnTo>
                  <a:lnTo>
                    <a:pt x="11335" y="5539"/>
                  </a:lnTo>
                  <a:lnTo>
                    <a:pt x="11372" y="5392"/>
                  </a:lnTo>
                  <a:lnTo>
                    <a:pt x="11372" y="5282"/>
                  </a:lnTo>
                  <a:lnTo>
                    <a:pt x="11299" y="5025"/>
                  </a:lnTo>
                  <a:lnTo>
                    <a:pt x="11042" y="4255"/>
                  </a:lnTo>
                  <a:lnTo>
                    <a:pt x="10785" y="3485"/>
                  </a:lnTo>
                  <a:lnTo>
                    <a:pt x="10639" y="3118"/>
                  </a:lnTo>
                  <a:lnTo>
                    <a:pt x="10455" y="2751"/>
                  </a:lnTo>
                  <a:lnTo>
                    <a:pt x="10418" y="2714"/>
                  </a:lnTo>
                  <a:lnTo>
                    <a:pt x="10345" y="2678"/>
                  </a:lnTo>
                  <a:lnTo>
                    <a:pt x="10382" y="2568"/>
                  </a:lnTo>
                  <a:lnTo>
                    <a:pt x="10382" y="2494"/>
                  </a:lnTo>
                  <a:lnTo>
                    <a:pt x="10308" y="2421"/>
                  </a:lnTo>
                  <a:lnTo>
                    <a:pt x="10198" y="2384"/>
                  </a:lnTo>
                  <a:close/>
                  <a:moveTo>
                    <a:pt x="8694" y="7263"/>
                  </a:moveTo>
                  <a:lnTo>
                    <a:pt x="7337" y="7813"/>
                  </a:lnTo>
                  <a:lnTo>
                    <a:pt x="7264" y="7850"/>
                  </a:lnTo>
                  <a:lnTo>
                    <a:pt x="7227" y="7923"/>
                  </a:lnTo>
                  <a:lnTo>
                    <a:pt x="7190" y="7997"/>
                  </a:lnTo>
                  <a:lnTo>
                    <a:pt x="7227" y="8070"/>
                  </a:lnTo>
                  <a:lnTo>
                    <a:pt x="7190" y="8143"/>
                  </a:lnTo>
                  <a:lnTo>
                    <a:pt x="7154" y="8363"/>
                  </a:lnTo>
                  <a:lnTo>
                    <a:pt x="7190" y="8620"/>
                  </a:lnTo>
                  <a:lnTo>
                    <a:pt x="7227" y="8730"/>
                  </a:lnTo>
                  <a:lnTo>
                    <a:pt x="7300" y="8840"/>
                  </a:lnTo>
                  <a:lnTo>
                    <a:pt x="7411" y="8877"/>
                  </a:lnTo>
                  <a:lnTo>
                    <a:pt x="7557" y="8877"/>
                  </a:lnTo>
                  <a:lnTo>
                    <a:pt x="7704" y="8840"/>
                  </a:lnTo>
                  <a:lnTo>
                    <a:pt x="7887" y="8804"/>
                  </a:lnTo>
                  <a:lnTo>
                    <a:pt x="8218" y="8620"/>
                  </a:lnTo>
                  <a:lnTo>
                    <a:pt x="9061" y="8217"/>
                  </a:lnTo>
                  <a:lnTo>
                    <a:pt x="9098" y="8180"/>
                  </a:lnTo>
                  <a:lnTo>
                    <a:pt x="9171" y="8107"/>
                  </a:lnTo>
                  <a:lnTo>
                    <a:pt x="9171" y="8033"/>
                  </a:lnTo>
                  <a:lnTo>
                    <a:pt x="9171" y="7960"/>
                  </a:lnTo>
                  <a:lnTo>
                    <a:pt x="8951" y="7410"/>
                  </a:lnTo>
                  <a:lnTo>
                    <a:pt x="8914" y="7336"/>
                  </a:lnTo>
                  <a:lnTo>
                    <a:pt x="8841" y="7300"/>
                  </a:lnTo>
                  <a:lnTo>
                    <a:pt x="8768" y="7263"/>
                  </a:lnTo>
                  <a:close/>
                  <a:moveTo>
                    <a:pt x="11702" y="8327"/>
                  </a:moveTo>
                  <a:lnTo>
                    <a:pt x="11886" y="8694"/>
                  </a:lnTo>
                  <a:lnTo>
                    <a:pt x="12106" y="9060"/>
                  </a:lnTo>
                  <a:lnTo>
                    <a:pt x="11702" y="9244"/>
                  </a:lnTo>
                  <a:lnTo>
                    <a:pt x="11335" y="9390"/>
                  </a:lnTo>
                  <a:lnTo>
                    <a:pt x="10932" y="9500"/>
                  </a:lnTo>
                  <a:lnTo>
                    <a:pt x="10528" y="9611"/>
                  </a:lnTo>
                  <a:lnTo>
                    <a:pt x="10382" y="9244"/>
                  </a:lnTo>
                  <a:lnTo>
                    <a:pt x="10198" y="8877"/>
                  </a:lnTo>
                  <a:lnTo>
                    <a:pt x="10162" y="8840"/>
                  </a:lnTo>
                  <a:lnTo>
                    <a:pt x="10565" y="8730"/>
                  </a:lnTo>
                  <a:lnTo>
                    <a:pt x="10932" y="8620"/>
                  </a:lnTo>
                  <a:lnTo>
                    <a:pt x="11702" y="8327"/>
                  </a:lnTo>
                  <a:close/>
                  <a:moveTo>
                    <a:pt x="11776" y="7887"/>
                  </a:moveTo>
                  <a:lnTo>
                    <a:pt x="11299" y="8070"/>
                  </a:lnTo>
                  <a:lnTo>
                    <a:pt x="10822" y="8217"/>
                  </a:lnTo>
                  <a:lnTo>
                    <a:pt x="9868" y="8510"/>
                  </a:lnTo>
                  <a:lnTo>
                    <a:pt x="9832" y="8510"/>
                  </a:lnTo>
                  <a:lnTo>
                    <a:pt x="9795" y="8583"/>
                  </a:lnTo>
                  <a:lnTo>
                    <a:pt x="9758" y="8694"/>
                  </a:lnTo>
                  <a:lnTo>
                    <a:pt x="9832" y="8804"/>
                  </a:lnTo>
                  <a:lnTo>
                    <a:pt x="9868" y="8840"/>
                  </a:lnTo>
                  <a:lnTo>
                    <a:pt x="9942" y="8877"/>
                  </a:lnTo>
                  <a:lnTo>
                    <a:pt x="9905" y="8950"/>
                  </a:lnTo>
                  <a:lnTo>
                    <a:pt x="9905" y="9024"/>
                  </a:lnTo>
                  <a:lnTo>
                    <a:pt x="10088" y="9427"/>
                  </a:lnTo>
                  <a:lnTo>
                    <a:pt x="10198" y="9867"/>
                  </a:lnTo>
                  <a:lnTo>
                    <a:pt x="10235" y="9941"/>
                  </a:lnTo>
                  <a:lnTo>
                    <a:pt x="10272" y="9977"/>
                  </a:lnTo>
                  <a:lnTo>
                    <a:pt x="10308" y="10014"/>
                  </a:lnTo>
                  <a:lnTo>
                    <a:pt x="10382" y="10051"/>
                  </a:lnTo>
                  <a:lnTo>
                    <a:pt x="10932" y="9904"/>
                  </a:lnTo>
                  <a:lnTo>
                    <a:pt x="11446" y="9757"/>
                  </a:lnTo>
                  <a:lnTo>
                    <a:pt x="11959" y="9574"/>
                  </a:lnTo>
                  <a:lnTo>
                    <a:pt x="12436" y="9317"/>
                  </a:lnTo>
                  <a:lnTo>
                    <a:pt x="12509" y="9280"/>
                  </a:lnTo>
                  <a:lnTo>
                    <a:pt x="12583" y="9207"/>
                  </a:lnTo>
                  <a:lnTo>
                    <a:pt x="12583" y="9097"/>
                  </a:lnTo>
                  <a:lnTo>
                    <a:pt x="12546" y="9024"/>
                  </a:lnTo>
                  <a:lnTo>
                    <a:pt x="12253" y="8547"/>
                  </a:lnTo>
                  <a:lnTo>
                    <a:pt x="11996" y="7997"/>
                  </a:lnTo>
                  <a:lnTo>
                    <a:pt x="11959" y="7923"/>
                  </a:lnTo>
                  <a:lnTo>
                    <a:pt x="11922" y="7887"/>
                  </a:lnTo>
                  <a:close/>
                  <a:moveTo>
                    <a:pt x="8914" y="9354"/>
                  </a:moveTo>
                  <a:lnTo>
                    <a:pt x="9061" y="9757"/>
                  </a:lnTo>
                  <a:lnTo>
                    <a:pt x="9281" y="10161"/>
                  </a:lnTo>
                  <a:lnTo>
                    <a:pt x="8658" y="10491"/>
                  </a:lnTo>
                  <a:lnTo>
                    <a:pt x="7961" y="10784"/>
                  </a:lnTo>
                  <a:lnTo>
                    <a:pt x="7814" y="10858"/>
                  </a:lnTo>
                  <a:lnTo>
                    <a:pt x="7741" y="10858"/>
                  </a:lnTo>
                  <a:lnTo>
                    <a:pt x="7704" y="10821"/>
                  </a:lnTo>
                  <a:lnTo>
                    <a:pt x="7631" y="10674"/>
                  </a:lnTo>
                  <a:lnTo>
                    <a:pt x="7594" y="10491"/>
                  </a:lnTo>
                  <a:lnTo>
                    <a:pt x="7521" y="10161"/>
                  </a:lnTo>
                  <a:lnTo>
                    <a:pt x="7374" y="9867"/>
                  </a:lnTo>
                  <a:lnTo>
                    <a:pt x="8914" y="9354"/>
                  </a:lnTo>
                  <a:close/>
                  <a:moveTo>
                    <a:pt x="8951" y="8950"/>
                  </a:moveTo>
                  <a:lnTo>
                    <a:pt x="7154" y="9537"/>
                  </a:lnTo>
                  <a:lnTo>
                    <a:pt x="7117" y="9574"/>
                  </a:lnTo>
                  <a:lnTo>
                    <a:pt x="7080" y="9611"/>
                  </a:lnTo>
                  <a:lnTo>
                    <a:pt x="7044" y="9721"/>
                  </a:lnTo>
                  <a:lnTo>
                    <a:pt x="7080" y="9831"/>
                  </a:lnTo>
                  <a:lnTo>
                    <a:pt x="7190" y="9904"/>
                  </a:lnTo>
                  <a:lnTo>
                    <a:pt x="7190" y="10124"/>
                  </a:lnTo>
                  <a:lnTo>
                    <a:pt x="7227" y="10381"/>
                  </a:lnTo>
                  <a:lnTo>
                    <a:pt x="7374" y="10858"/>
                  </a:lnTo>
                  <a:lnTo>
                    <a:pt x="7411" y="11004"/>
                  </a:lnTo>
                  <a:lnTo>
                    <a:pt x="7521" y="11114"/>
                  </a:lnTo>
                  <a:lnTo>
                    <a:pt x="7631" y="11188"/>
                  </a:lnTo>
                  <a:lnTo>
                    <a:pt x="7777" y="11225"/>
                  </a:lnTo>
                  <a:lnTo>
                    <a:pt x="8034" y="11151"/>
                  </a:lnTo>
                  <a:lnTo>
                    <a:pt x="8291" y="11078"/>
                  </a:lnTo>
                  <a:lnTo>
                    <a:pt x="8768" y="10858"/>
                  </a:lnTo>
                  <a:lnTo>
                    <a:pt x="9245" y="10601"/>
                  </a:lnTo>
                  <a:lnTo>
                    <a:pt x="9685" y="10344"/>
                  </a:lnTo>
                  <a:lnTo>
                    <a:pt x="9721" y="10271"/>
                  </a:lnTo>
                  <a:lnTo>
                    <a:pt x="9758" y="10197"/>
                  </a:lnTo>
                  <a:lnTo>
                    <a:pt x="9758" y="10161"/>
                  </a:lnTo>
                  <a:lnTo>
                    <a:pt x="9721" y="10087"/>
                  </a:lnTo>
                  <a:lnTo>
                    <a:pt x="9538" y="9867"/>
                  </a:lnTo>
                  <a:lnTo>
                    <a:pt x="9391" y="9611"/>
                  </a:lnTo>
                  <a:lnTo>
                    <a:pt x="9281" y="9354"/>
                  </a:lnTo>
                  <a:lnTo>
                    <a:pt x="9208" y="9060"/>
                  </a:lnTo>
                  <a:lnTo>
                    <a:pt x="9171" y="8987"/>
                  </a:lnTo>
                  <a:lnTo>
                    <a:pt x="9098" y="8950"/>
                  </a:lnTo>
                  <a:close/>
                  <a:moveTo>
                    <a:pt x="12473" y="10344"/>
                  </a:moveTo>
                  <a:lnTo>
                    <a:pt x="12619" y="10711"/>
                  </a:lnTo>
                  <a:lnTo>
                    <a:pt x="11959" y="11078"/>
                  </a:lnTo>
                  <a:lnTo>
                    <a:pt x="11299" y="11445"/>
                  </a:lnTo>
                  <a:lnTo>
                    <a:pt x="11152" y="10894"/>
                  </a:lnTo>
                  <a:lnTo>
                    <a:pt x="11189" y="10858"/>
                  </a:lnTo>
                  <a:lnTo>
                    <a:pt x="11189" y="10784"/>
                  </a:lnTo>
                  <a:lnTo>
                    <a:pt x="11482" y="10674"/>
                  </a:lnTo>
                  <a:lnTo>
                    <a:pt x="11776" y="10601"/>
                  </a:lnTo>
                  <a:lnTo>
                    <a:pt x="12473" y="10344"/>
                  </a:lnTo>
                  <a:close/>
                  <a:moveTo>
                    <a:pt x="6273" y="10418"/>
                  </a:moveTo>
                  <a:lnTo>
                    <a:pt x="6347" y="10454"/>
                  </a:lnTo>
                  <a:lnTo>
                    <a:pt x="6420" y="10564"/>
                  </a:lnTo>
                  <a:lnTo>
                    <a:pt x="6567" y="10894"/>
                  </a:lnTo>
                  <a:lnTo>
                    <a:pt x="5797" y="11261"/>
                  </a:lnTo>
                  <a:lnTo>
                    <a:pt x="5100" y="11738"/>
                  </a:lnTo>
                  <a:lnTo>
                    <a:pt x="4953" y="11298"/>
                  </a:lnTo>
                  <a:lnTo>
                    <a:pt x="4843" y="11078"/>
                  </a:lnTo>
                  <a:lnTo>
                    <a:pt x="4733" y="10894"/>
                  </a:lnTo>
                  <a:lnTo>
                    <a:pt x="5613" y="10601"/>
                  </a:lnTo>
                  <a:lnTo>
                    <a:pt x="5943" y="10491"/>
                  </a:lnTo>
                  <a:lnTo>
                    <a:pt x="6237" y="10418"/>
                  </a:lnTo>
                  <a:close/>
                  <a:moveTo>
                    <a:pt x="12583" y="9867"/>
                  </a:moveTo>
                  <a:lnTo>
                    <a:pt x="12509" y="9904"/>
                  </a:lnTo>
                  <a:lnTo>
                    <a:pt x="11519" y="10271"/>
                  </a:lnTo>
                  <a:lnTo>
                    <a:pt x="11115" y="10381"/>
                  </a:lnTo>
                  <a:lnTo>
                    <a:pt x="10932" y="10491"/>
                  </a:lnTo>
                  <a:lnTo>
                    <a:pt x="10859" y="10564"/>
                  </a:lnTo>
                  <a:lnTo>
                    <a:pt x="10785" y="10638"/>
                  </a:lnTo>
                  <a:lnTo>
                    <a:pt x="10785" y="10748"/>
                  </a:lnTo>
                  <a:lnTo>
                    <a:pt x="10822" y="10821"/>
                  </a:lnTo>
                  <a:lnTo>
                    <a:pt x="10859" y="10858"/>
                  </a:lnTo>
                  <a:lnTo>
                    <a:pt x="10859" y="10894"/>
                  </a:lnTo>
                  <a:lnTo>
                    <a:pt x="10895" y="11335"/>
                  </a:lnTo>
                  <a:lnTo>
                    <a:pt x="11005" y="11738"/>
                  </a:lnTo>
                  <a:lnTo>
                    <a:pt x="11005" y="11848"/>
                  </a:lnTo>
                  <a:lnTo>
                    <a:pt x="11079" y="11885"/>
                  </a:lnTo>
                  <a:lnTo>
                    <a:pt x="11152" y="11921"/>
                  </a:lnTo>
                  <a:lnTo>
                    <a:pt x="11225" y="11921"/>
                  </a:lnTo>
                  <a:lnTo>
                    <a:pt x="12142" y="11445"/>
                  </a:lnTo>
                  <a:lnTo>
                    <a:pt x="12986" y="10931"/>
                  </a:lnTo>
                  <a:lnTo>
                    <a:pt x="13060" y="10858"/>
                  </a:lnTo>
                  <a:lnTo>
                    <a:pt x="13096" y="10784"/>
                  </a:lnTo>
                  <a:lnTo>
                    <a:pt x="13096" y="10711"/>
                  </a:lnTo>
                  <a:lnTo>
                    <a:pt x="13060" y="10638"/>
                  </a:lnTo>
                  <a:lnTo>
                    <a:pt x="12876" y="10344"/>
                  </a:lnTo>
                  <a:lnTo>
                    <a:pt x="12766" y="10014"/>
                  </a:lnTo>
                  <a:lnTo>
                    <a:pt x="12729" y="9941"/>
                  </a:lnTo>
                  <a:lnTo>
                    <a:pt x="12656" y="9904"/>
                  </a:lnTo>
                  <a:lnTo>
                    <a:pt x="12583" y="9867"/>
                  </a:lnTo>
                  <a:close/>
                  <a:moveTo>
                    <a:pt x="6200" y="9977"/>
                  </a:moveTo>
                  <a:lnTo>
                    <a:pt x="5980" y="10014"/>
                  </a:lnTo>
                  <a:lnTo>
                    <a:pt x="5760" y="10087"/>
                  </a:lnTo>
                  <a:lnTo>
                    <a:pt x="5356" y="10234"/>
                  </a:lnTo>
                  <a:lnTo>
                    <a:pt x="4843" y="10381"/>
                  </a:lnTo>
                  <a:lnTo>
                    <a:pt x="4329" y="10564"/>
                  </a:lnTo>
                  <a:lnTo>
                    <a:pt x="4293" y="10601"/>
                  </a:lnTo>
                  <a:lnTo>
                    <a:pt x="4256" y="10638"/>
                  </a:lnTo>
                  <a:lnTo>
                    <a:pt x="4219" y="10784"/>
                  </a:lnTo>
                  <a:lnTo>
                    <a:pt x="4256" y="10894"/>
                  </a:lnTo>
                  <a:lnTo>
                    <a:pt x="4293" y="10931"/>
                  </a:lnTo>
                  <a:lnTo>
                    <a:pt x="4366" y="10968"/>
                  </a:lnTo>
                  <a:lnTo>
                    <a:pt x="4513" y="11298"/>
                  </a:lnTo>
                  <a:lnTo>
                    <a:pt x="4659" y="11701"/>
                  </a:lnTo>
                  <a:lnTo>
                    <a:pt x="4769" y="12142"/>
                  </a:lnTo>
                  <a:lnTo>
                    <a:pt x="4843" y="12215"/>
                  </a:lnTo>
                  <a:lnTo>
                    <a:pt x="4916" y="12252"/>
                  </a:lnTo>
                  <a:lnTo>
                    <a:pt x="4990" y="12252"/>
                  </a:lnTo>
                  <a:lnTo>
                    <a:pt x="5100" y="12215"/>
                  </a:lnTo>
                  <a:lnTo>
                    <a:pt x="5540" y="11921"/>
                  </a:lnTo>
                  <a:lnTo>
                    <a:pt x="5980" y="11665"/>
                  </a:lnTo>
                  <a:lnTo>
                    <a:pt x="6420" y="11445"/>
                  </a:lnTo>
                  <a:lnTo>
                    <a:pt x="6934" y="11225"/>
                  </a:lnTo>
                  <a:lnTo>
                    <a:pt x="6970" y="11188"/>
                  </a:lnTo>
                  <a:lnTo>
                    <a:pt x="7044" y="11114"/>
                  </a:lnTo>
                  <a:lnTo>
                    <a:pt x="7044" y="11041"/>
                  </a:lnTo>
                  <a:lnTo>
                    <a:pt x="7044" y="10931"/>
                  </a:lnTo>
                  <a:lnTo>
                    <a:pt x="6897" y="10601"/>
                  </a:lnTo>
                  <a:lnTo>
                    <a:pt x="6750" y="10307"/>
                  </a:lnTo>
                  <a:lnTo>
                    <a:pt x="6677" y="10161"/>
                  </a:lnTo>
                  <a:lnTo>
                    <a:pt x="6530" y="10051"/>
                  </a:lnTo>
                  <a:lnTo>
                    <a:pt x="6383" y="10014"/>
                  </a:lnTo>
                  <a:lnTo>
                    <a:pt x="6200" y="9977"/>
                  </a:lnTo>
                  <a:close/>
                  <a:moveTo>
                    <a:pt x="9832" y="11371"/>
                  </a:moveTo>
                  <a:lnTo>
                    <a:pt x="10125" y="11921"/>
                  </a:lnTo>
                  <a:lnTo>
                    <a:pt x="9721" y="12142"/>
                  </a:lnTo>
                  <a:lnTo>
                    <a:pt x="9318" y="12288"/>
                  </a:lnTo>
                  <a:lnTo>
                    <a:pt x="8914" y="12435"/>
                  </a:lnTo>
                  <a:lnTo>
                    <a:pt x="8511" y="12545"/>
                  </a:lnTo>
                  <a:lnTo>
                    <a:pt x="8328" y="12032"/>
                  </a:lnTo>
                  <a:lnTo>
                    <a:pt x="8694" y="11921"/>
                  </a:lnTo>
                  <a:lnTo>
                    <a:pt x="9098" y="11738"/>
                  </a:lnTo>
                  <a:lnTo>
                    <a:pt x="9832" y="11371"/>
                  </a:lnTo>
                  <a:close/>
                  <a:moveTo>
                    <a:pt x="9868" y="10894"/>
                  </a:moveTo>
                  <a:lnTo>
                    <a:pt x="8951" y="11298"/>
                  </a:lnTo>
                  <a:lnTo>
                    <a:pt x="8474" y="11481"/>
                  </a:lnTo>
                  <a:lnTo>
                    <a:pt x="8071" y="11738"/>
                  </a:lnTo>
                  <a:lnTo>
                    <a:pt x="7997" y="11738"/>
                  </a:lnTo>
                  <a:lnTo>
                    <a:pt x="7924" y="11775"/>
                  </a:lnTo>
                  <a:lnTo>
                    <a:pt x="7887" y="11885"/>
                  </a:lnTo>
                  <a:lnTo>
                    <a:pt x="7887" y="11958"/>
                  </a:lnTo>
                  <a:lnTo>
                    <a:pt x="8034" y="12398"/>
                  </a:lnTo>
                  <a:lnTo>
                    <a:pt x="8181" y="12839"/>
                  </a:lnTo>
                  <a:lnTo>
                    <a:pt x="8254" y="12949"/>
                  </a:lnTo>
                  <a:lnTo>
                    <a:pt x="8328" y="12985"/>
                  </a:lnTo>
                  <a:lnTo>
                    <a:pt x="8364" y="12985"/>
                  </a:lnTo>
                  <a:lnTo>
                    <a:pt x="8951" y="12839"/>
                  </a:lnTo>
                  <a:lnTo>
                    <a:pt x="9465" y="12655"/>
                  </a:lnTo>
                  <a:lnTo>
                    <a:pt x="10015" y="12472"/>
                  </a:lnTo>
                  <a:lnTo>
                    <a:pt x="10528" y="12215"/>
                  </a:lnTo>
                  <a:lnTo>
                    <a:pt x="10565" y="12142"/>
                  </a:lnTo>
                  <a:lnTo>
                    <a:pt x="10602" y="12105"/>
                  </a:lnTo>
                  <a:lnTo>
                    <a:pt x="10602" y="12032"/>
                  </a:lnTo>
                  <a:lnTo>
                    <a:pt x="10602" y="11958"/>
                  </a:lnTo>
                  <a:lnTo>
                    <a:pt x="10125" y="11041"/>
                  </a:lnTo>
                  <a:lnTo>
                    <a:pt x="10088" y="10968"/>
                  </a:lnTo>
                  <a:lnTo>
                    <a:pt x="10015" y="10894"/>
                  </a:lnTo>
                  <a:close/>
                  <a:moveTo>
                    <a:pt x="13133" y="12288"/>
                  </a:moveTo>
                  <a:lnTo>
                    <a:pt x="13243" y="12325"/>
                  </a:lnTo>
                  <a:lnTo>
                    <a:pt x="13353" y="12472"/>
                  </a:lnTo>
                  <a:lnTo>
                    <a:pt x="13610" y="12985"/>
                  </a:lnTo>
                  <a:lnTo>
                    <a:pt x="12839" y="13242"/>
                  </a:lnTo>
                  <a:lnTo>
                    <a:pt x="12106" y="13572"/>
                  </a:lnTo>
                  <a:lnTo>
                    <a:pt x="11996" y="13352"/>
                  </a:lnTo>
                  <a:lnTo>
                    <a:pt x="11886" y="13132"/>
                  </a:lnTo>
                  <a:lnTo>
                    <a:pt x="11739" y="12692"/>
                  </a:lnTo>
                  <a:lnTo>
                    <a:pt x="12032" y="12618"/>
                  </a:lnTo>
                  <a:lnTo>
                    <a:pt x="12289" y="12545"/>
                  </a:lnTo>
                  <a:lnTo>
                    <a:pt x="12839" y="12362"/>
                  </a:lnTo>
                  <a:lnTo>
                    <a:pt x="13023" y="12288"/>
                  </a:lnTo>
                  <a:close/>
                  <a:moveTo>
                    <a:pt x="7044" y="12325"/>
                  </a:moveTo>
                  <a:lnTo>
                    <a:pt x="7337" y="13022"/>
                  </a:lnTo>
                  <a:lnTo>
                    <a:pt x="5833" y="13792"/>
                  </a:lnTo>
                  <a:lnTo>
                    <a:pt x="5613" y="13132"/>
                  </a:lnTo>
                  <a:lnTo>
                    <a:pt x="5943" y="12875"/>
                  </a:lnTo>
                  <a:lnTo>
                    <a:pt x="6273" y="12655"/>
                  </a:lnTo>
                  <a:lnTo>
                    <a:pt x="6677" y="12472"/>
                  </a:lnTo>
                  <a:lnTo>
                    <a:pt x="7044" y="12325"/>
                  </a:lnTo>
                  <a:close/>
                  <a:moveTo>
                    <a:pt x="13060" y="11885"/>
                  </a:moveTo>
                  <a:lnTo>
                    <a:pt x="12839" y="11921"/>
                  </a:lnTo>
                  <a:lnTo>
                    <a:pt x="12473" y="12068"/>
                  </a:lnTo>
                  <a:lnTo>
                    <a:pt x="11922" y="12215"/>
                  </a:lnTo>
                  <a:lnTo>
                    <a:pt x="11666" y="12288"/>
                  </a:lnTo>
                  <a:lnTo>
                    <a:pt x="11446" y="12398"/>
                  </a:lnTo>
                  <a:lnTo>
                    <a:pt x="11372" y="12435"/>
                  </a:lnTo>
                  <a:lnTo>
                    <a:pt x="11372" y="12472"/>
                  </a:lnTo>
                  <a:lnTo>
                    <a:pt x="11372" y="12582"/>
                  </a:lnTo>
                  <a:lnTo>
                    <a:pt x="11446" y="12655"/>
                  </a:lnTo>
                  <a:lnTo>
                    <a:pt x="11519" y="12692"/>
                  </a:lnTo>
                  <a:lnTo>
                    <a:pt x="11482" y="12839"/>
                  </a:lnTo>
                  <a:lnTo>
                    <a:pt x="11482" y="13022"/>
                  </a:lnTo>
                  <a:lnTo>
                    <a:pt x="11519" y="13169"/>
                  </a:lnTo>
                  <a:lnTo>
                    <a:pt x="11556" y="13315"/>
                  </a:lnTo>
                  <a:lnTo>
                    <a:pt x="11702" y="13646"/>
                  </a:lnTo>
                  <a:lnTo>
                    <a:pt x="11886" y="13902"/>
                  </a:lnTo>
                  <a:lnTo>
                    <a:pt x="11996" y="13976"/>
                  </a:lnTo>
                  <a:lnTo>
                    <a:pt x="12106" y="13976"/>
                  </a:lnTo>
                  <a:lnTo>
                    <a:pt x="13023" y="13609"/>
                  </a:lnTo>
                  <a:lnTo>
                    <a:pt x="13940" y="13279"/>
                  </a:lnTo>
                  <a:lnTo>
                    <a:pt x="14013" y="13205"/>
                  </a:lnTo>
                  <a:lnTo>
                    <a:pt x="14050" y="13169"/>
                  </a:lnTo>
                  <a:lnTo>
                    <a:pt x="14087" y="13095"/>
                  </a:lnTo>
                  <a:lnTo>
                    <a:pt x="14050" y="13022"/>
                  </a:lnTo>
                  <a:lnTo>
                    <a:pt x="13646" y="12142"/>
                  </a:lnTo>
                  <a:lnTo>
                    <a:pt x="13573" y="12032"/>
                  </a:lnTo>
                  <a:lnTo>
                    <a:pt x="13463" y="11958"/>
                  </a:lnTo>
                  <a:lnTo>
                    <a:pt x="13353" y="11885"/>
                  </a:lnTo>
                  <a:close/>
                  <a:moveTo>
                    <a:pt x="7190" y="11848"/>
                  </a:moveTo>
                  <a:lnTo>
                    <a:pt x="7117" y="11885"/>
                  </a:lnTo>
                  <a:lnTo>
                    <a:pt x="6640" y="12032"/>
                  </a:lnTo>
                  <a:lnTo>
                    <a:pt x="6163" y="12215"/>
                  </a:lnTo>
                  <a:lnTo>
                    <a:pt x="5723" y="12508"/>
                  </a:lnTo>
                  <a:lnTo>
                    <a:pt x="5320" y="12802"/>
                  </a:lnTo>
                  <a:lnTo>
                    <a:pt x="5246" y="12839"/>
                  </a:lnTo>
                  <a:lnTo>
                    <a:pt x="5210" y="12875"/>
                  </a:lnTo>
                  <a:lnTo>
                    <a:pt x="5173" y="12912"/>
                  </a:lnTo>
                  <a:lnTo>
                    <a:pt x="5173" y="12985"/>
                  </a:lnTo>
                  <a:lnTo>
                    <a:pt x="5246" y="13279"/>
                  </a:lnTo>
                  <a:lnTo>
                    <a:pt x="5320" y="13572"/>
                  </a:lnTo>
                  <a:lnTo>
                    <a:pt x="5540" y="14159"/>
                  </a:lnTo>
                  <a:lnTo>
                    <a:pt x="5576" y="14196"/>
                  </a:lnTo>
                  <a:lnTo>
                    <a:pt x="5650" y="14269"/>
                  </a:lnTo>
                  <a:lnTo>
                    <a:pt x="5797" y="14269"/>
                  </a:lnTo>
                  <a:lnTo>
                    <a:pt x="7667" y="13315"/>
                  </a:lnTo>
                  <a:lnTo>
                    <a:pt x="7741" y="13279"/>
                  </a:lnTo>
                  <a:lnTo>
                    <a:pt x="7777" y="13205"/>
                  </a:lnTo>
                  <a:lnTo>
                    <a:pt x="7814" y="13132"/>
                  </a:lnTo>
                  <a:lnTo>
                    <a:pt x="7777" y="13059"/>
                  </a:lnTo>
                  <a:lnTo>
                    <a:pt x="7374" y="11995"/>
                  </a:lnTo>
                  <a:lnTo>
                    <a:pt x="7337" y="11921"/>
                  </a:lnTo>
                  <a:lnTo>
                    <a:pt x="7264" y="11885"/>
                  </a:lnTo>
                  <a:lnTo>
                    <a:pt x="7190" y="11848"/>
                  </a:lnTo>
                  <a:close/>
                  <a:moveTo>
                    <a:pt x="10528" y="13279"/>
                  </a:moveTo>
                  <a:lnTo>
                    <a:pt x="10895" y="13976"/>
                  </a:lnTo>
                  <a:lnTo>
                    <a:pt x="9318" y="14599"/>
                  </a:lnTo>
                  <a:lnTo>
                    <a:pt x="9025" y="13902"/>
                  </a:lnTo>
                  <a:lnTo>
                    <a:pt x="9098" y="13829"/>
                  </a:lnTo>
                  <a:lnTo>
                    <a:pt x="9098" y="13792"/>
                  </a:lnTo>
                  <a:lnTo>
                    <a:pt x="9135" y="13756"/>
                  </a:lnTo>
                  <a:lnTo>
                    <a:pt x="9465" y="13609"/>
                  </a:lnTo>
                  <a:lnTo>
                    <a:pt x="9758" y="13535"/>
                  </a:lnTo>
                  <a:lnTo>
                    <a:pt x="10528" y="13279"/>
                  </a:lnTo>
                  <a:close/>
                  <a:moveTo>
                    <a:pt x="10639" y="12839"/>
                  </a:moveTo>
                  <a:lnTo>
                    <a:pt x="10565" y="12875"/>
                  </a:lnTo>
                  <a:lnTo>
                    <a:pt x="9501" y="13242"/>
                  </a:lnTo>
                  <a:lnTo>
                    <a:pt x="9061" y="13352"/>
                  </a:lnTo>
                  <a:lnTo>
                    <a:pt x="8878" y="13462"/>
                  </a:lnTo>
                  <a:lnTo>
                    <a:pt x="8768" y="13499"/>
                  </a:lnTo>
                  <a:lnTo>
                    <a:pt x="8731" y="13572"/>
                  </a:lnTo>
                  <a:lnTo>
                    <a:pt x="8658" y="13682"/>
                  </a:lnTo>
                  <a:lnTo>
                    <a:pt x="8694" y="13829"/>
                  </a:lnTo>
                  <a:lnTo>
                    <a:pt x="8731" y="13866"/>
                  </a:lnTo>
                  <a:lnTo>
                    <a:pt x="8731" y="13902"/>
                  </a:lnTo>
                  <a:lnTo>
                    <a:pt x="8768" y="14159"/>
                  </a:lnTo>
                  <a:lnTo>
                    <a:pt x="8841" y="14416"/>
                  </a:lnTo>
                  <a:lnTo>
                    <a:pt x="9025" y="14893"/>
                  </a:lnTo>
                  <a:lnTo>
                    <a:pt x="9098" y="14929"/>
                  </a:lnTo>
                  <a:lnTo>
                    <a:pt x="9135" y="14966"/>
                  </a:lnTo>
                  <a:lnTo>
                    <a:pt x="9208" y="15003"/>
                  </a:lnTo>
                  <a:lnTo>
                    <a:pt x="9281" y="15003"/>
                  </a:lnTo>
                  <a:lnTo>
                    <a:pt x="11225" y="14269"/>
                  </a:lnTo>
                  <a:lnTo>
                    <a:pt x="11262" y="14232"/>
                  </a:lnTo>
                  <a:lnTo>
                    <a:pt x="11299" y="14159"/>
                  </a:lnTo>
                  <a:lnTo>
                    <a:pt x="11335" y="14086"/>
                  </a:lnTo>
                  <a:lnTo>
                    <a:pt x="11335" y="14012"/>
                  </a:lnTo>
                  <a:lnTo>
                    <a:pt x="10822" y="12985"/>
                  </a:lnTo>
                  <a:lnTo>
                    <a:pt x="10785" y="12912"/>
                  </a:lnTo>
                  <a:lnTo>
                    <a:pt x="10712" y="12875"/>
                  </a:lnTo>
                  <a:lnTo>
                    <a:pt x="10639" y="12839"/>
                  </a:lnTo>
                  <a:close/>
                  <a:moveTo>
                    <a:pt x="7997" y="14342"/>
                  </a:moveTo>
                  <a:lnTo>
                    <a:pt x="8107" y="14489"/>
                  </a:lnTo>
                  <a:lnTo>
                    <a:pt x="8144" y="14599"/>
                  </a:lnTo>
                  <a:lnTo>
                    <a:pt x="8107" y="14746"/>
                  </a:lnTo>
                  <a:lnTo>
                    <a:pt x="8034" y="14893"/>
                  </a:lnTo>
                  <a:lnTo>
                    <a:pt x="7924" y="15003"/>
                  </a:lnTo>
                  <a:lnTo>
                    <a:pt x="7814" y="15149"/>
                  </a:lnTo>
                  <a:lnTo>
                    <a:pt x="7557" y="15296"/>
                  </a:lnTo>
                  <a:lnTo>
                    <a:pt x="7044" y="15516"/>
                  </a:lnTo>
                  <a:lnTo>
                    <a:pt x="6787" y="15590"/>
                  </a:lnTo>
                  <a:lnTo>
                    <a:pt x="6567" y="15736"/>
                  </a:lnTo>
                  <a:lnTo>
                    <a:pt x="6310" y="15113"/>
                  </a:lnTo>
                  <a:lnTo>
                    <a:pt x="6383" y="15076"/>
                  </a:lnTo>
                  <a:lnTo>
                    <a:pt x="6457" y="14966"/>
                  </a:lnTo>
                  <a:lnTo>
                    <a:pt x="6457" y="14929"/>
                  </a:lnTo>
                  <a:lnTo>
                    <a:pt x="6530" y="15003"/>
                  </a:lnTo>
                  <a:lnTo>
                    <a:pt x="6604" y="14966"/>
                  </a:lnTo>
                  <a:lnTo>
                    <a:pt x="6787" y="14929"/>
                  </a:lnTo>
                  <a:lnTo>
                    <a:pt x="7227" y="14783"/>
                  </a:lnTo>
                  <a:lnTo>
                    <a:pt x="7631" y="14599"/>
                  </a:lnTo>
                  <a:lnTo>
                    <a:pt x="7997" y="14342"/>
                  </a:lnTo>
                  <a:close/>
                  <a:moveTo>
                    <a:pt x="15150" y="15370"/>
                  </a:moveTo>
                  <a:lnTo>
                    <a:pt x="15150" y="15443"/>
                  </a:lnTo>
                  <a:lnTo>
                    <a:pt x="15224" y="15480"/>
                  </a:lnTo>
                  <a:lnTo>
                    <a:pt x="15260" y="15516"/>
                  </a:lnTo>
                  <a:lnTo>
                    <a:pt x="15150" y="15736"/>
                  </a:lnTo>
                  <a:lnTo>
                    <a:pt x="15004" y="15993"/>
                  </a:lnTo>
                  <a:lnTo>
                    <a:pt x="14857" y="15626"/>
                  </a:lnTo>
                  <a:lnTo>
                    <a:pt x="15150" y="15370"/>
                  </a:lnTo>
                  <a:close/>
                  <a:moveTo>
                    <a:pt x="7997" y="13902"/>
                  </a:moveTo>
                  <a:lnTo>
                    <a:pt x="7887" y="13939"/>
                  </a:lnTo>
                  <a:lnTo>
                    <a:pt x="7631" y="14122"/>
                  </a:lnTo>
                  <a:lnTo>
                    <a:pt x="7337" y="14269"/>
                  </a:lnTo>
                  <a:lnTo>
                    <a:pt x="7044" y="14416"/>
                  </a:lnTo>
                  <a:lnTo>
                    <a:pt x="6750" y="14526"/>
                  </a:lnTo>
                  <a:lnTo>
                    <a:pt x="6347" y="14599"/>
                  </a:lnTo>
                  <a:lnTo>
                    <a:pt x="6163" y="14673"/>
                  </a:lnTo>
                  <a:lnTo>
                    <a:pt x="6090" y="14746"/>
                  </a:lnTo>
                  <a:lnTo>
                    <a:pt x="6017" y="14819"/>
                  </a:lnTo>
                  <a:lnTo>
                    <a:pt x="6017" y="14929"/>
                  </a:lnTo>
                  <a:lnTo>
                    <a:pt x="5943" y="15003"/>
                  </a:lnTo>
                  <a:lnTo>
                    <a:pt x="5943" y="15113"/>
                  </a:lnTo>
                  <a:lnTo>
                    <a:pt x="6127" y="15590"/>
                  </a:lnTo>
                  <a:lnTo>
                    <a:pt x="6273" y="16103"/>
                  </a:lnTo>
                  <a:lnTo>
                    <a:pt x="6347" y="16177"/>
                  </a:lnTo>
                  <a:lnTo>
                    <a:pt x="6420" y="16213"/>
                  </a:lnTo>
                  <a:lnTo>
                    <a:pt x="6493" y="16213"/>
                  </a:lnTo>
                  <a:lnTo>
                    <a:pt x="6567" y="16177"/>
                  </a:lnTo>
                  <a:lnTo>
                    <a:pt x="6787" y="16030"/>
                  </a:lnTo>
                  <a:lnTo>
                    <a:pt x="7007" y="15920"/>
                  </a:lnTo>
                  <a:lnTo>
                    <a:pt x="7484" y="15736"/>
                  </a:lnTo>
                  <a:lnTo>
                    <a:pt x="7704" y="15663"/>
                  </a:lnTo>
                  <a:lnTo>
                    <a:pt x="7924" y="15553"/>
                  </a:lnTo>
                  <a:lnTo>
                    <a:pt x="8144" y="15406"/>
                  </a:lnTo>
                  <a:lnTo>
                    <a:pt x="8328" y="15223"/>
                  </a:lnTo>
                  <a:lnTo>
                    <a:pt x="8438" y="15076"/>
                  </a:lnTo>
                  <a:lnTo>
                    <a:pt x="8511" y="14893"/>
                  </a:lnTo>
                  <a:lnTo>
                    <a:pt x="8511" y="14709"/>
                  </a:lnTo>
                  <a:lnTo>
                    <a:pt x="8511" y="14526"/>
                  </a:lnTo>
                  <a:lnTo>
                    <a:pt x="8474" y="14342"/>
                  </a:lnTo>
                  <a:lnTo>
                    <a:pt x="8364" y="14159"/>
                  </a:lnTo>
                  <a:lnTo>
                    <a:pt x="8254" y="14049"/>
                  </a:lnTo>
                  <a:lnTo>
                    <a:pt x="8071" y="13939"/>
                  </a:lnTo>
                  <a:lnTo>
                    <a:pt x="7997" y="13902"/>
                  </a:lnTo>
                  <a:close/>
                  <a:moveTo>
                    <a:pt x="14710" y="15736"/>
                  </a:moveTo>
                  <a:lnTo>
                    <a:pt x="14747" y="15993"/>
                  </a:lnTo>
                  <a:lnTo>
                    <a:pt x="14820" y="16250"/>
                  </a:lnTo>
                  <a:lnTo>
                    <a:pt x="14490" y="16507"/>
                  </a:lnTo>
                  <a:lnTo>
                    <a:pt x="14417" y="16397"/>
                  </a:lnTo>
                  <a:lnTo>
                    <a:pt x="14307" y="15993"/>
                  </a:lnTo>
                  <a:lnTo>
                    <a:pt x="14380" y="15956"/>
                  </a:lnTo>
                  <a:lnTo>
                    <a:pt x="14710" y="15736"/>
                  </a:lnTo>
                  <a:close/>
                  <a:moveTo>
                    <a:pt x="14123" y="16103"/>
                  </a:moveTo>
                  <a:lnTo>
                    <a:pt x="14160" y="16397"/>
                  </a:lnTo>
                  <a:lnTo>
                    <a:pt x="14233" y="16690"/>
                  </a:lnTo>
                  <a:lnTo>
                    <a:pt x="13830" y="16873"/>
                  </a:lnTo>
                  <a:lnTo>
                    <a:pt x="13720" y="16727"/>
                  </a:lnTo>
                  <a:lnTo>
                    <a:pt x="13500" y="16433"/>
                  </a:lnTo>
                  <a:lnTo>
                    <a:pt x="14123" y="16103"/>
                  </a:lnTo>
                  <a:close/>
                  <a:moveTo>
                    <a:pt x="13426" y="16470"/>
                  </a:moveTo>
                  <a:lnTo>
                    <a:pt x="13500" y="16727"/>
                  </a:lnTo>
                  <a:lnTo>
                    <a:pt x="13536" y="16873"/>
                  </a:lnTo>
                  <a:lnTo>
                    <a:pt x="13573" y="16984"/>
                  </a:lnTo>
                  <a:lnTo>
                    <a:pt x="13096" y="17167"/>
                  </a:lnTo>
                  <a:lnTo>
                    <a:pt x="12986" y="17057"/>
                  </a:lnTo>
                  <a:lnTo>
                    <a:pt x="12876" y="16873"/>
                  </a:lnTo>
                  <a:lnTo>
                    <a:pt x="12839" y="16727"/>
                  </a:lnTo>
                  <a:lnTo>
                    <a:pt x="13426" y="16470"/>
                  </a:lnTo>
                  <a:close/>
                  <a:moveTo>
                    <a:pt x="12583" y="16837"/>
                  </a:moveTo>
                  <a:lnTo>
                    <a:pt x="12656" y="17094"/>
                  </a:lnTo>
                  <a:lnTo>
                    <a:pt x="12803" y="17277"/>
                  </a:lnTo>
                  <a:lnTo>
                    <a:pt x="12399" y="17460"/>
                  </a:lnTo>
                  <a:lnTo>
                    <a:pt x="12326" y="17387"/>
                  </a:lnTo>
                  <a:lnTo>
                    <a:pt x="12253" y="17277"/>
                  </a:lnTo>
                  <a:lnTo>
                    <a:pt x="12216" y="17167"/>
                  </a:lnTo>
                  <a:lnTo>
                    <a:pt x="12216" y="17020"/>
                  </a:lnTo>
                  <a:lnTo>
                    <a:pt x="12583" y="16837"/>
                  </a:lnTo>
                  <a:close/>
                  <a:moveTo>
                    <a:pt x="12032" y="17094"/>
                  </a:moveTo>
                  <a:lnTo>
                    <a:pt x="11996" y="17240"/>
                  </a:lnTo>
                  <a:lnTo>
                    <a:pt x="12032" y="17387"/>
                  </a:lnTo>
                  <a:lnTo>
                    <a:pt x="12106" y="17570"/>
                  </a:lnTo>
                  <a:lnTo>
                    <a:pt x="11812" y="17644"/>
                  </a:lnTo>
                  <a:lnTo>
                    <a:pt x="11776" y="17644"/>
                  </a:lnTo>
                  <a:lnTo>
                    <a:pt x="11739" y="17497"/>
                  </a:lnTo>
                  <a:lnTo>
                    <a:pt x="11666" y="17240"/>
                  </a:lnTo>
                  <a:lnTo>
                    <a:pt x="12032" y="17094"/>
                  </a:lnTo>
                  <a:close/>
                  <a:moveTo>
                    <a:pt x="11446" y="17350"/>
                  </a:moveTo>
                  <a:lnTo>
                    <a:pt x="11482" y="17607"/>
                  </a:lnTo>
                  <a:lnTo>
                    <a:pt x="11519" y="17791"/>
                  </a:lnTo>
                  <a:lnTo>
                    <a:pt x="11189" y="17901"/>
                  </a:lnTo>
                  <a:lnTo>
                    <a:pt x="11115" y="17937"/>
                  </a:lnTo>
                  <a:lnTo>
                    <a:pt x="11115" y="17864"/>
                  </a:lnTo>
                  <a:lnTo>
                    <a:pt x="11115" y="17827"/>
                  </a:lnTo>
                  <a:lnTo>
                    <a:pt x="11115" y="17717"/>
                  </a:lnTo>
                  <a:lnTo>
                    <a:pt x="11005" y="17607"/>
                  </a:lnTo>
                  <a:lnTo>
                    <a:pt x="10969" y="17534"/>
                  </a:lnTo>
                  <a:lnTo>
                    <a:pt x="11446" y="17350"/>
                  </a:lnTo>
                  <a:close/>
                  <a:moveTo>
                    <a:pt x="10639" y="17644"/>
                  </a:moveTo>
                  <a:lnTo>
                    <a:pt x="10749" y="17791"/>
                  </a:lnTo>
                  <a:lnTo>
                    <a:pt x="10859" y="17901"/>
                  </a:lnTo>
                  <a:lnTo>
                    <a:pt x="10932" y="17974"/>
                  </a:lnTo>
                  <a:lnTo>
                    <a:pt x="10969" y="17974"/>
                  </a:lnTo>
                  <a:lnTo>
                    <a:pt x="10455" y="18194"/>
                  </a:lnTo>
                  <a:lnTo>
                    <a:pt x="10418" y="18121"/>
                  </a:lnTo>
                  <a:lnTo>
                    <a:pt x="10345" y="18121"/>
                  </a:lnTo>
                  <a:lnTo>
                    <a:pt x="10235" y="18157"/>
                  </a:lnTo>
                  <a:lnTo>
                    <a:pt x="10162" y="17901"/>
                  </a:lnTo>
                  <a:lnTo>
                    <a:pt x="10125" y="17827"/>
                  </a:lnTo>
                  <a:lnTo>
                    <a:pt x="10639" y="17644"/>
                  </a:lnTo>
                  <a:close/>
                  <a:moveTo>
                    <a:pt x="10272" y="440"/>
                  </a:moveTo>
                  <a:lnTo>
                    <a:pt x="10455" y="477"/>
                  </a:lnTo>
                  <a:lnTo>
                    <a:pt x="10565" y="550"/>
                  </a:lnTo>
                  <a:lnTo>
                    <a:pt x="10675" y="624"/>
                  </a:lnTo>
                  <a:lnTo>
                    <a:pt x="10785" y="734"/>
                  </a:lnTo>
                  <a:lnTo>
                    <a:pt x="10969" y="990"/>
                  </a:lnTo>
                  <a:lnTo>
                    <a:pt x="11005" y="1210"/>
                  </a:lnTo>
                  <a:lnTo>
                    <a:pt x="11042" y="1431"/>
                  </a:lnTo>
                  <a:lnTo>
                    <a:pt x="11335" y="2348"/>
                  </a:lnTo>
                  <a:lnTo>
                    <a:pt x="11886" y="3998"/>
                  </a:lnTo>
                  <a:lnTo>
                    <a:pt x="13060" y="7300"/>
                  </a:lnTo>
                  <a:lnTo>
                    <a:pt x="14233" y="10564"/>
                  </a:lnTo>
                  <a:lnTo>
                    <a:pt x="14857" y="12215"/>
                  </a:lnTo>
                  <a:lnTo>
                    <a:pt x="15187" y="13095"/>
                  </a:lnTo>
                  <a:lnTo>
                    <a:pt x="15407" y="13646"/>
                  </a:lnTo>
                  <a:lnTo>
                    <a:pt x="15334" y="13682"/>
                  </a:lnTo>
                  <a:lnTo>
                    <a:pt x="15297" y="13829"/>
                  </a:lnTo>
                  <a:lnTo>
                    <a:pt x="15297" y="13939"/>
                  </a:lnTo>
                  <a:lnTo>
                    <a:pt x="15260" y="14196"/>
                  </a:lnTo>
                  <a:lnTo>
                    <a:pt x="15224" y="14379"/>
                  </a:lnTo>
                  <a:lnTo>
                    <a:pt x="15187" y="14526"/>
                  </a:lnTo>
                  <a:lnTo>
                    <a:pt x="15004" y="14856"/>
                  </a:lnTo>
                  <a:lnTo>
                    <a:pt x="14747" y="15149"/>
                  </a:lnTo>
                  <a:lnTo>
                    <a:pt x="14453" y="15370"/>
                  </a:lnTo>
                  <a:lnTo>
                    <a:pt x="14123" y="15590"/>
                  </a:lnTo>
                  <a:lnTo>
                    <a:pt x="13793" y="15773"/>
                  </a:lnTo>
                  <a:lnTo>
                    <a:pt x="13060" y="16140"/>
                  </a:lnTo>
                  <a:lnTo>
                    <a:pt x="12326" y="16470"/>
                  </a:lnTo>
                  <a:lnTo>
                    <a:pt x="10859" y="17094"/>
                  </a:lnTo>
                  <a:lnTo>
                    <a:pt x="10015" y="17424"/>
                  </a:lnTo>
                  <a:lnTo>
                    <a:pt x="9978" y="17387"/>
                  </a:lnTo>
                  <a:lnTo>
                    <a:pt x="9942" y="17387"/>
                  </a:lnTo>
                  <a:lnTo>
                    <a:pt x="9905" y="17424"/>
                  </a:lnTo>
                  <a:lnTo>
                    <a:pt x="9905" y="17460"/>
                  </a:lnTo>
                  <a:lnTo>
                    <a:pt x="8841" y="17791"/>
                  </a:lnTo>
                  <a:lnTo>
                    <a:pt x="7777" y="18121"/>
                  </a:lnTo>
                  <a:lnTo>
                    <a:pt x="6970" y="18304"/>
                  </a:lnTo>
                  <a:lnTo>
                    <a:pt x="6163" y="18487"/>
                  </a:lnTo>
                  <a:lnTo>
                    <a:pt x="5797" y="18524"/>
                  </a:lnTo>
                  <a:lnTo>
                    <a:pt x="5613" y="18524"/>
                  </a:lnTo>
                  <a:lnTo>
                    <a:pt x="5430" y="18451"/>
                  </a:lnTo>
                  <a:lnTo>
                    <a:pt x="5283" y="18377"/>
                  </a:lnTo>
                  <a:lnTo>
                    <a:pt x="5173" y="18231"/>
                  </a:lnTo>
                  <a:lnTo>
                    <a:pt x="5063" y="18121"/>
                  </a:lnTo>
                  <a:lnTo>
                    <a:pt x="4953" y="17974"/>
                  </a:lnTo>
                  <a:lnTo>
                    <a:pt x="4879" y="17680"/>
                  </a:lnTo>
                  <a:lnTo>
                    <a:pt x="4769" y="17387"/>
                  </a:lnTo>
                  <a:lnTo>
                    <a:pt x="4476" y="16507"/>
                  </a:lnTo>
                  <a:lnTo>
                    <a:pt x="3926" y="14819"/>
                  </a:lnTo>
                  <a:lnTo>
                    <a:pt x="3376" y="13169"/>
                  </a:lnTo>
                  <a:lnTo>
                    <a:pt x="2752" y="11518"/>
                  </a:lnTo>
                  <a:lnTo>
                    <a:pt x="2165" y="9867"/>
                  </a:lnTo>
                  <a:lnTo>
                    <a:pt x="1505" y="8253"/>
                  </a:lnTo>
                  <a:lnTo>
                    <a:pt x="845" y="6603"/>
                  </a:lnTo>
                  <a:lnTo>
                    <a:pt x="588" y="6052"/>
                  </a:lnTo>
                  <a:lnTo>
                    <a:pt x="478" y="5796"/>
                  </a:lnTo>
                  <a:lnTo>
                    <a:pt x="331" y="5539"/>
                  </a:lnTo>
                  <a:lnTo>
                    <a:pt x="368" y="5502"/>
                  </a:lnTo>
                  <a:lnTo>
                    <a:pt x="404" y="5429"/>
                  </a:lnTo>
                  <a:lnTo>
                    <a:pt x="368" y="5209"/>
                  </a:lnTo>
                  <a:lnTo>
                    <a:pt x="404" y="5025"/>
                  </a:lnTo>
                  <a:lnTo>
                    <a:pt x="404" y="4879"/>
                  </a:lnTo>
                  <a:lnTo>
                    <a:pt x="478" y="4695"/>
                  </a:lnTo>
                  <a:lnTo>
                    <a:pt x="624" y="4402"/>
                  </a:lnTo>
                  <a:lnTo>
                    <a:pt x="845" y="4145"/>
                  </a:lnTo>
                  <a:lnTo>
                    <a:pt x="1101" y="3888"/>
                  </a:lnTo>
                  <a:lnTo>
                    <a:pt x="1395" y="3668"/>
                  </a:lnTo>
                  <a:lnTo>
                    <a:pt x="1725" y="3485"/>
                  </a:lnTo>
                  <a:lnTo>
                    <a:pt x="2018" y="3301"/>
                  </a:lnTo>
                  <a:lnTo>
                    <a:pt x="2789" y="2935"/>
                  </a:lnTo>
                  <a:lnTo>
                    <a:pt x="3596" y="2641"/>
                  </a:lnTo>
                  <a:lnTo>
                    <a:pt x="5210" y="2017"/>
                  </a:lnTo>
                  <a:lnTo>
                    <a:pt x="6787" y="1394"/>
                  </a:lnTo>
                  <a:lnTo>
                    <a:pt x="7557" y="1100"/>
                  </a:lnTo>
                  <a:lnTo>
                    <a:pt x="8364" y="807"/>
                  </a:lnTo>
                  <a:lnTo>
                    <a:pt x="9135" y="587"/>
                  </a:lnTo>
                  <a:lnTo>
                    <a:pt x="9538" y="514"/>
                  </a:lnTo>
                  <a:lnTo>
                    <a:pt x="9942" y="440"/>
                  </a:lnTo>
                  <a:close/>
                  <a:moveTo>
                    <a:pt x="9868" y="17937"/>
                  </a:moveTo>
                  <a:lnTo>
                    <a:pt x="9868" y="17974"/>
                  </a:lnTo>
                  <a:lnTo>
                    <a:pt x="9905" y="18157"/>
                  </a:lnTo>
                  <a:lnTo>
                    <a:pt x="10015" y="18341"/>
                  </a:lnTo>
                  <a:lnTo>
                    <a:pt x="9575" y="18524"/>
                  </a:lnTo>
                  <a:lnTo>
                    <a:pt x="9575" y="18487"/>
                  </a:lnTo>
                  <a:lnTo>
                    <a:pt x="9538" y="18341"/>
                  </a:lnTo>
                  <a:lnTo>
                    <a:pt x="9465" y="18231"/>
                  </a:lnTo>
                  <a:lnTo>
                    <a:pt x="9391" y="18084"/>
                  </a:lnTo>
                  <a:lnTo>
                    <a:pt x="9868" y="17937"/>
                  </a:lnTo>
                  <a:close/>
                  <a:moveTo>
                    <a:pt x="9098" y="18194"/>
                  </a:moveTo>
                  <a:lnTo>
                    <a:pt x="9171" y="18414"/>
                  </a:lnTo>
                  <a:lnTo>
                    <a:pt x="9245" y="18524"/>
                  </a:lnTo>
                  <a:lnTo>
                    <a:pt x="9318" y="18598"/>
                  </a:lnTo>
                  <a:lnTo>
                    <a:pt x="8841" y="18781"/>
                  </a:lnTo>
                  <a:lnTo>
                    <a:pt x="8768" y="18708"/>
                  </a:lnTo>
                  <a:lnTo>
                    <a:pt x="8694" y="18598"/>
                  </a:lnTo>
                  <a:lnTo>
                    <a:pt x="8621" y="18487"/>
                  </a:lnTo>
                  <a:lnTo>
                    <a:pt x="8584" y="18341"/>
                  </a:lnTo>
                  <a:lnTo>
                    <a:pt x="9098" y="18194"/>
                  </a:lnTo>
                  <a:close/>
                  <a:moveTo>
                    <a:pt x="8254" y="18414"/>
                  </a:moveTo>
                  <a:lnTo>
                    <a:pt x="8291" y="18561"/>
                  </a:lnTo>
                  <a:lnTo>
                    <a:pt x="8364" y="18744"/>
                  </a:lnTo>
                  <a:lnTo>
                    <a:pt x="8511" y="18928"/>
                  </a:lnTo>
                  <a:lnTo>
                    <a:pt x="8181" y="19038"/>
                  </a:lnTo>
                  <a:lnTo>
                    <a:pt x="8144" y="18964"/>
                  </a:lnTo>
                  <a:lnTo>
                    <a:pt x="8107" y="18928"/>
                  </a:lnTo>
                  <a:lnTo>
                    <a:pt x="7997" y="18854"/>
                  </a:lnTo>
                  <a:lnTo>
                    <a:pt x="7961" y="18818"/>
                  </a:lnTo>
                  <a:lnTo>
                    <a:pt x="7851" y="18634"/>
                  </a:lnTo>
                  <a:lnTo>
                    <a:pt x="7851" y="18561"/>
                  </a:lnTo>
                  <a:lnTo>
                    <a:pt x="8254" y="18414"/>
                  </a:lnTo>
                  <a:close/>
                  <a:moveTo>
                    <a:pt x="5246" y="18818"/>
                  </a:moveTo>
                  <a:lnTo>
                    <a:pt x="5430" y="18891"/>
                  </a:lnTo>
                  <a:lnTo>
                    <a:pt x="5650" y="18928"/>
                  </a:lnTo>
                  <a:lnTo>
                    <a:pt x="5870" y="18964"/>
                  </a:lnTo>
                  <a:lnTo>
                    <a:pt x="5943" y="19221"/>
                  </a:lnTo>
                  <a:lnTo>
                    <a:pt x="5760" y="19148"/>
                  </a:lnTo>
                  <a:lnTo>
                    <a:pt x="5576" y="19038"/>
                  </a:lnTo>
                  <a:lnTo>
                    <a:pt x="5393" y="18928"/>
                  </a:lnTo>
                  <a:lnTo>
                    <a:pt x="5246" y="18818"/>
                  </a:lnTo>
                  <a:close/>
                  <a:moveTo>
                    <a:pt x="7557" y="18634"/>
                  </a:moveTo>
                  <a:lnTo>
                    <a:pt x="7557" y="18781"/>
                  </a:lnTo>
                  <a:lnTo>
                    <a:pt x="7631" y="18928"/>
                  </a:lnTo>
                  <a:lnTo>
                    <a:pt x="7704" y="19038"/>
                  </a:lnTo>
                  <a:lnTo>
                    <a:pt x="7777" y="19148"/>
                  </a:lnTo>
                  <a:lnTo>
                    <a:pt x="7704" y="19184"/>
                  </a:lnTo>
                  <a:lnTo>
                    <a:pt x="7227" y="19294"/>
                  </a:lnTo>
                  <a:lnTo>
                    <a:pt x="7154" y="19184"/>
                  </a:lnTo>
                  <a:lnTo>
                    <a:pt x="7080" y="19074"/>
                  </a:lnTo>
                  <a:lnTo>
                    <a:pt x="6970" y="18928"/>
                  </a:lnTo>
                  <a:lnTo>
                    <a:pt x="6897" y="18781"/>
                  </a:lnTo>
                  <a:lnTo>
                    <a:pt x="7117" y="18708"/>
                  </a:lnTo>
                  <a:lnTo>
                    <a:pt x="7557" y="18634"/>
                  </a:lnTo>
                  <a:close/>
                  <a:moveTo>
                    <a:pt x="6604" y="18854"/>
                  </a:moveTo>
                  <a:lnTo>
                    <a:pt x="6677" y="19111"/>
                  </a:lnTo>
                  <a:lnTo>
                    <a:pt x="6750" y="19221"/>
                  </a:lnTo>
                  <a:lnTo>
                    <a:pt x="6824" y="19331"/>
                  </a:lnTo>
                  <a:lnTo>
                    <a:pt x="6493" y="19331"/>
                  </a:lnTo>
                  <a:lnTo>
                    <a:pt x="6493" y="19258"/>
                  </a:lnTo>
                  <a:lnTo>
                    <a:pt x="6493" y="19221"/>
                  </a:lnTo>
                  <a:lnTo>
                    <a:pt x="6420" y="19184"/>
                  </a:lnTo>
                  <a:lnTo>
                    <a:pt x="6383" y="19184"/>
                  </a:lnTo>
                  <a:lnTo>
                    <a:pt x="6310" y="19221"/>
                  </a:lnTo>
                  <a:lnTo>
                    <a:pt x="6273" y="19221"/>
                  </a:lnTo>
                  <a:lnTo>
                    <a:pt x="6200" y="19184"/>
                  </a:lnTo>
                  <a:lnTo>
                    <a:pt x="6163" y="19074"/>
                  </a:lnTo>
                  <a:lnTo>
                    <a:pt x="6127" y="18928"/>
                  </a:lnTo>
                  <a:lnTo>
                    <a:pt x="6604" y="18854"/>
                  </a:lnTo>
                  <a:close/>
                  <a:moveTo>
                    <a:pt x="10125" y="0"/>
                  </a:moveTo>
                  <a:lnTo>
                    <a:pt x="9721" y="37"/>
                  </a:lnTo>
                  <a:lnTo>
                    <a:pt x="9318" y="110"/>
                  </a:lnTo>
                  <a:lnTo>
                    <a:pt x="8804" y="220"/>
                  </a:lnTo>
                  <a:lnTo>
                    <a:pt x="8291" y="403"/>
                  </a:lnTo>
                  <a:lnTo>
                    <a:pt x="7300" y="734"/>
                  </a:lnTo>
                  <a:lnTo>
                    <a:pt x="5320" y="1504"/>
                  </a:lnTo>
                  <a:lnTo>
                    <a:pt x="3376" y="2274"/>
                  </a:lnTo>
                  <a:lnTo>
                    <a:pt x="2422" y="2678"/>
                  </a:lnTo>
                  <a:lnTo>
                    <a:pt x="1945" y="2898"/>
                  </a:lnTo>
                  <a:lnTo>
                    <a:pt x="1505" y="3118"/>
                  </a:lnTo>
                  <a:lnTo>
                    <a:pt x="1248" y="3301"/>
                  </a:lnTo>
                  <a:lnTo>
                    <a:pt x="955" y="3485"/>
                  </a:lnTo>
                  <a:lnTo>
                    <a:pt x="698" y="3742"/>
                  </a:lnTo>
                  <a:lnTo>
                    <a:pt x="441" y="3998"/>
                  </a:lnTo>
                  <a:lnTo>
                    <a:pt x="221" y="4292"/>
                  </a:lnTo>
                  <a:lnTo>
                    <a:pt x="74" y="4622"/>
                  </a:lnTo>
                  <a:lnTo>
                    <a:pt x="38" y="4769"/>
                  </a:lnTo>
                  <a:lnTo>
                    <a:pt x="38" y="4915"/>
                  </a:lnTo>
                  <a:lnTo>
                    <a:pt x="38" y="5099"/>
                  </a:lnTo>
                  <a:lnTo>
                    <a:pt x="74" y="5245"/>
                  </a:lnTo>
                  <a:lnTo>
                    <a:pt x="1" y="5282"/>
                  </a:lnTo>
                  <a:lnTo>
                    <a:pt x="1" y="5319"/>
                  </a:lnTo>
                  <a:lnTo>
                    <a:pt x="38" y="5722"/>
                  </a:lnTo>
                  <a:lnTo>
                    <a:pt x="148" y="6052"/>
                  </a:lnTo>
                  <a:lnTo>
                    <a:pt x="441" y="6786"/>
                  </a:lnTo>
                  <a:lnTo>
                    <a:pt x="1065" y="8400"/>
                  </a:lnTo>
                  <a:lnTo>
                    <a:pt x="2348" y="11665"/>
                  </a:lnTo>
                  <a:lnTo>
                    <a:pt x="2935" y="13315"/>
                  </a:lnTo>
                  <a:lnTo>
                    <a:pt x="3522" y="15003"/>
                  </a:lnTo>
                  <a:lnTo>
                    <a:pt x="4072" y="16653"/>
                  </a:lnTo>
                  <a:lnTo>
                    <a:pt x="4293" y="17424"/>
                  </a:lnTo>
                  <a:lnTo>
                    <a:pt x="4439" y="17827"/>
                  </a:lnTo>
                  <a:lnTo>
                    <a:pt x="4513" y="18047"/>
                  </a:lnTo>
                  <a:lnTo>
                    <a:pt x="4623" y="18231"/>
                  </a:lnTo>
                  <a:lnTo>
                    <a:pt x="4659" y="18451"/>
                  </a:lnTo>
                  <a:lnTo>
                    <a:pt x="4733" y="18634"/>
                  </a:lnTo>
                  <a:lnTo>
                    <a:pt x="4806" y="18781"/>
                  </a:lnTo>
                  <a:lnTo>
                    <a:pt x="4916" y="18928"/>
                  </a:lnTo>
                  <a:lnTo>
                    <a:pt x="5026" y="19074"/>
                  </a:lnTo>
                  <a:lnTo>
                    <a:pt x="5173" y="19221"/>
                  </a:lnTo>
                  <a:lnTo>
                    <a:pt x="5503" y="19404"/>
                  </a:lnTo>
                  <a:lnTo>
                    <a:pt x="5833" y="19551"/>
                  </a:lnTo>
                  <a:lnTo>
                    <a:pt x="6237" y="19661"/>
                  </a:lnTo>
                  <a:lnTo>
                    <a:pt x="6604" y="19698"/>
                  </a:lnTo>
                  <a:lnTo>
                    <a:pt x="7007" y="19698"/>
                  </a:lnTo>
                  <a:lnTo>
                    <a:pt x="7484" y="19625"/>
                  </a:lnTo>
                  <a:lnTo>
                    <a:pt x="7924" y="19515"/>
                  </a:lnTo>
                  <a:lnTo>
                    <a:pt x="8841" y="19184"/>
                  </a:lnTo>
                  <a:lnTo>
                    <a:pt x="11079" y="18341"/>
                  </a:lnTo>
                  <a:lnTo>
                    <a:pt x="13206" y="17570"/>
                  </a:lnTo>
                  <a:lnTo>
                    <a:pt x="13830" y="17314"/>
                  </a:lnTo>
                  <a:lnTo>
                    <a:pt x="14417" y="17020"/>
                  </a:lnTo>
                  <a:lnTo>
                    <a:pt x="14527" y="17020"/>
                  </a:lnTo>
                  <a:lnTo>
                    <a:pt x="14674" y="16947"/>
                  </a:lnTo>
                  <a:lnTo>
                    <a:pt x="14710" y="16873"/>
                  </a:lnTo>
                  <a:lnTo>
                    <a:pt x="14710" y="16837"/>
                  </a:lnTo>
                  <a:lnTo>
                    <a:pt x="14894" y="16690"/>
                  </a:lnTo>
                  <a:lnTo>
                    <a:pt x="15187" y="16433"/>
                  </a:lnTo>
                  <a:lnTo>
                    <a:pt x="15407" y="16103"/>
                  </a:lnTo>
                  <a:lnTo>
                    <a:pt x="15554" y="15773"/>
                  </a:lnTo>
                  <a:lnTo>
                    <a:pt x="15701" y="15406"/>
                  </a:lnTo>
                  <a:lnTo>
                    <a:pt x="15774" y="15039"/>
                  </a:lnTo>
                  <a:lnTo>
                    <a:pt x="15811" y="14636"/>
                  </a:lnTo>
                  <a:lnTo>
                    <a:pt x="15847" y="13866"/>
                  </a:lnTo>
                  <a:lnTo>
                    <a:pt x="15884" y="13829"/>
                  </a:lnTo>
                  <a:lnTo>
                    <a:pt x="15884" y="13756"/>
                  </a:lnTo>
                  <a:lnTo>
                    <a:pt x="15847" y="13572"/>
                  </a:lnTo>
                  <a:lnTo>
                    <a:pt x="15811" y="13389"/>
                  </a:lnTo>
                  <a:lnTo>
                    <a:pt x="15664" y="13059"/>
                  </a:lnTo>
                  <a:lnTo>
                    <a:pt x="15334" y="12178"/>
                  </a:lnTo>
                  <a:lnTo>
                    <a:pt x="14710" y="10564"/>
                  </a:lnTo>
                  <a:lnTo>
                    <a:pt x="13500" y="7263"/>
                  </a:lnTo>
                  <a:lnTo>
                    <a:pt x="12326" y="3962"/>
                  </a:lnTo>
                  <a:lnTo>
                    <a:pt x="11776" y="2311"/>
                  </a:lnTo>
                  <a:lnTo>
                    <a:pt x="11446" y="1431"/>
                  </a:lnTo>
                  <a:lnTo>
                    <a:pt x="11372" y="1174"/>
                  </a:lnTo>
                  <a:lnTo>
                    <a:pt x="11409" y="1027"/>
                  </a:lnTo>
                  <a:lnTo>
                    <a:pt x="11409" y="917"/>
                  </a:lnTo>
                  <a:lnTo>
                    <a:pt x="11372" y="770"/>
                  </a:lnTo>
                  <a:lnTo>
                    <a:pt x="11299" y="624"/>
                  </a:lnTo>
                  <a:lnTo>
                    <a:pt x="11152" y="403"/>
                  </a:lnTo>
                  <a:lnTo>
                    <a:pt x="10895" y="220"/>
                  </a:lnTo>
                  <a:lnTo>
                    <a:pt x="10712" y="110"/>
                  </a:lnTo>
                  <a:lnTo>
                    <a:pt x="10528" y="37"/>
                  </a:lnTo>
                  <a:lnTo>
                    <a:pt x="10345"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95" name="Google Shape;295;p5"/>
            <p:cNvSpPr/>
            <p:nvPr/>
          </p:nvSpPr>
          <p:spPr>
            <a:xfrm>
              <a:off x="6991200" y="2879025"/>
              <a:ext cx="390675" cy="444800"/>
            </a:xfrm>
            <a:custGeom>
              <a:avLst/>
              <a:gdLst/>
              <a:ahLst/>
              <a:cxnLst/>
              <a:rect l="l" t="t" r="r" b="b"/>
              <a:pathLst>
                <a:path w="15627" h="17792" extrusionOk="0">
                  <a:moveTo>
                    <a:pt x="10528" y="1"/>
                  </a:moveTo>
                  <a:lnTo>
                    <a:pt x="10455" y="37"/>
                  </a:lnTo>
                  <a:lnTo>
                    <a:pt x="10308" y="221"/>
                  </a:lnTo>
                  <a:lnTo>
                    <a:pt x="10198" y="441"/>
                  </a:lnTo>
                  <a:lnTo>
                    <a:pt x="10015" y="881"/>
                  </a:lnTo>
                  <a:lnTo>
                    <a:pt x="9831" y="1468"/>
                  </a:lnTo>
                  <a:lnTo>
                    <a:pt x="9685" y="2091"/>
                  </a:lnTo>
                  <a:lnTo>
                    <a:pt x="9685" y="2201"/>
                  </a:lnTo>
                  <a:lnTo>
                    <a:pt x="9721" y="2311"/>
                  </a:lnTo>
                  <a:lnTo>
                    <a:pt x="9795" y="2348"/>
                  </a:lnTo>
                  <a:lnTo>
                    <a:pt x="9868" y="2385"/>
                  </a:lnTo>
                  <a:lnTo>
                    <a:pt x="9941" y="2421"/>
                  </a:lnTo>
                  <a:lnTo>
                    <a:pt x="10051" y="2385"/>
                  </a:lnTo>
                  <a:lnTo>
                    <a:pt x="10125" y="2311"/>
                  </a:lnTo>
                  <a:lnTo>
                    <a:pt x="10198" y="2238"/>
                  </a:lnTo>
                  <a:lnTo>
                    <a:pt x="10235" y="2055"/>
                  </a:lnTo>
                  <a:lnTo>
                    <a:pt x="10235" y="2018"/>
                  </a:lnTo>
                  <a:lnTo>
                    <a:pt x="10235" y="1981"/>
                  </a:lnTo>
                  <a:lnTo>
                    <a:pt x="10455" y="1138"/>
                  </a:lnTo>
                  <a:lnTo>
                    <a:pt x="10638" y="624"/>
                  </a:lnTo>
                  <a:lnTo>
                    <a:pt x="10675" y="367"/>
                  </a:lnTo>
                  <a:lnTo>
                    <a:pt x="10712" y="111"/>
                  </a:lnTo>
                  <a:lnTo>
                    <a:pt x="10675" y="37"/>
                  </a:lnTo>
                  <a:lnTo>
                    <a:pt x="10602" y="1"/>
                  </a:lnTo>
                  <a:close/>
                  <a:moveTo>
                    <a:pt x="3559" y="1028"/>
                  </a:moveTo>
                  <a:lnTo>
                    <a:pt x="3522" y="1064"/>
                  </a:lnTo>
                  <a:lnTo>
                    <a:pt x="3485" y="1101"/>
                  </a:lnTo>
                  <a:lnTo>
                    <a:pt x="3485" y="1138"/>
                  </a:lnTo>
                  <a:lnTo>
                    <a:pt x="3559" y="1321"/>
                  </a:lnTo>
                  <a:lnTo>
                    <a:pt x="3669" y="1468"/>
                  </a:lnTo>
                  <a:lnTo>
                    <a:pt x="3889" y="1761"/>
                  </a:lnTo>
                  <a:lnTo>
                    <a:pt x="4109" y="2055"/>
                  </a:lnTo>
                  <a:lnTo>
                    <a:pt x="4366" y="2348"/>
                  </a:lnTo>
                  <a:lnTo>
                    <a:pt x="4476" y="2605"/>
                  </a:lnTo>
                  <a:lnTo>
                    <a:pt x="4586" y="2862"/>
                  </a:lnTo>
                  <a:lnTo>
                    <a:pt x="4696" y="2972"/>
                  </a:lnTo>
                  <a:lnTo>
                    <a:pt x="4769" y="3045"/>
                  </a:lnTo>
                  <a:lnTo>
                    <a:pt x="4916" y="3082"/>
                  </a:lnTo>
                  <a:lnTo>
                    <a:pt x="5063" y="3082"/>
                  </a:lnTo>
                  <a:lnTo>
                    <a:pt x="5136" y="3045"/>
                  </a:lnTo>
                  <a:lnTo>
                    <a:pt x="5209" y="3008"/>
                  </a:lnTo>
                  <a:lnTo>
                    <a:pt x="5246" y="2935"/>
                  </a:lnTo>
                  <a:lnTo>
                    <a:pt x="5246" y="2862"/>
                  </a:lnTo>
                  <a:lnTo>
                    <a:pt x="5209" y="2715"/>
                  </a:lnTo>
                  <a:lnTo>
                    <a:pt x="5173" y="2642"/>
                  </a:lnTo>
                  <a:lnTo>
                    <a:pt x="5099" y="2605"/>
                  </a:lnTo>
                  <a:lnTo>
                    <a:pt x="4989" y="2605"/>
                  </a:lnTo>
                  <a:lnTo>
                    <a:pt x="4989" y="2568"/>
                  </a:lnTo>
                  <a:lnTo>
                    <a:pt x="4989" y="2495"/>
                  </a:lnTo>
                  <a:lnTo>
                    <a:pt x="4953" y="2385"/>
                  </a:lnTo>
                  <a:lnTo>
                    <a:pt x="4806" y="2128"/>
                  </a:lnTo>
                  <a:lnTo>
                    <a:pt x="4623" y="1871"/>
                  </a:lnTo>
                  <a:lnTo>
                    <a:pt x="4402" y="1615"/>
                  </a:lnTo>
                  <a:lnTo>
                    <a:pt x="4146" y="1394"/>
                  </a:lnTo>
                  <a:lnTo>
                    <a:pt x="3889" y="1174"/>
                  </a:lnTo>
                  <a:lnTo>
                    <a:pt x="3595" y="1028"/>
                  </a:lnTo>
                  <a:close/>
                  <a:moveTo>
                    <a:pt x="15334" y="3999"/>
                  </a:moveTo>
                  <a:lnTo>
                    <a:pt x="15260" y="4035"/>
                  </a:lnTo>
                  <a:lnTo>
                    <a:pt x="15187" y="4109"/>
                  </a:lnTo>
                  <a:lnTo>
                    <a:pt x="15077" y="4182"/>
                  </a:lnTo>
                  <a:lnTo>
                    <a:pt x="14967" y="4256"/>
                  </a:lnTo>
                  <a:lnTo>
                    <a:pt x="14820" y="4329"/>
                  </a:lnTo>
                  <a:lnTo>
                    <a:pt x="14673" y="4329"/>
                  </a:lnTo>
                  <a:lnTo>
                    <a:pt x="14527" y="4402"/>
                  </a:lnTo>
                  <a:lnTo>
                    <a:pt x="14490" y="4439"/>
                  </a:lnTo>
                  <a:lnTo>
                    <a:pt x="14453" y="4549"/>
                  </a:lnTo>
                  <a:lnTo>
                    <a:pt x="14417" y="4586"/>
                  </a:lnTo>
                  <a:lnTo>
                    <a:pt x="14380" y="4622"/>
                  </a:lnTo>
                  <a:lnTo>
                    <a:pt x="14233" y="4732"/>
                  </a:lnTo>
                  <a:lnTo>
                    <a:pt x="13940" y="4842"/>
                  </a:lnTo>
                  <a:lnTo>
                    <a:pt x="13720" y="4989"/>
                  </a:lnTo>
                  <a:lnTo>
                    <a:pt x="13536" y="5173"/>
                  </a:lnTo>
                  <a:lnTo>
                    <a:pt x="13499" y="5246"/>
                  </a:lnTo>
                  <a:lnTo>
                    <a:pt x="13499" y="5319"/>
                  </a:lnTo>
                  <a:lnTo>
                    <a:pt x="13573" y="5356"/>
                  </a:lnTo>
                  <a:lnTo>
                    <a:pt x="13830" y="5356"/>
                  </a:lnTo>
                  <a:lnTo>
                    <a:pt x="14013" y="5319"/>
                  </a:lnTo>
                  <a:lnTo>
                    <a:pt x="14380" y="5173"/>
                  </a:lnTo>
                  <a:lnTo>
                    <a:pt x="14673" y="5026"/>
                  </a:lnTo>
                  <a:lnTo>
                    <a:pt x="14783" y="4953"/>
                  </a:lnTo>
                  <a:lnTo>
                    <a:pt x="14857" y="4806"/>
                  </a:lnTo>
                  <a:lnTo>
                    <a:pt x="15077" y="4769"/>
                  </a:lnTo>
                  <a:lnTo>
                    <a:pt x="15260" y="4659"/>
                  </a:lnTo>
                  <a:lnTo>
                    <a:pt x="15370" y="4696"/>
                  </a:lnTo>
                  <a:lnTo>
                    <a:pt x="15444" y="4696"/>
                  </a:lnTo>
                  <a:lnTo>
                    <a:pt x="15554" y="4622"/>
                  </a:lnTo>
                  <a:lnTo>
                    <a:pt x="15627" y="4549"/>
                  </a:lnTo>
                  <a:lnTo>
                    <a:pt x="15627" y="4476"/>
                  </a:lnTo>
                  <a:lnTo>
                    <a:pt x="15590" y="4366"/>
                  </a:lnTo>
                  <a:lnTo>
                    <a:pt x="15627" y="4329"/>
                  </a:lnTo>
                  <a:lnTo>
                    <a:pt x="15627" y="4256"/>
                  </a:lnTo>
                  <a:lnTo>
                    <a:pt x="15590" y="4182"/>
                  </a:lnTo>
                  <a:lnTo>
                    <a:pt x="15554" y="4109"/>
                  </a:lnTo>
                  <a:lnTo>
                    <a:pt x="15480" y="4035"/>
                  </a:lnTo>
                  <a:lnTo>
                    <a:pt x="15407" y="4035"/>
                  </a:lnTo>
                  <a:lnTo>
                    <a:pt x="15334" y="3999"/>
                  </a:lnTo>
                  <a:close/>
                  <a:moveTo>
                    <a:pt x="2238" y="7447"/>
                  </a:moveTo>
                  <a:lnTo>
                    <a:pt x="2128" y="7484"/>
                  </a:lnTo>
                  <a:lnTo>
                    <a:pt x="1064" y="7960"/>
                  </a:lnTo>
                  <a:lnTo>
                    <a:pt x="477" y="8217"/>
                  </a:lnTo>
                  <a:lnTo>
                    <a:pt x="257" y="8364"/>
                  </a:lnTo>
                  <a:lnTo>
                    <a:pt x="147" y="8474"/>
                  </a:lnTo>
                  <a:lnTo>
                    <a:pt x="111" y="8437"/>
                  </a:lnTo>
                  <a:lnTo>
                    <a:pt x="74" y="8437"/>
                  </a:lnTo>
                  <a:lnTo>
                    <a:pt x="1" y="8511"/>
                  </a:lnTo>
                  <a:lnTo>
                    <a:pt x="1" y="8584"/>
                  </a:lnTo>
                  <a:lnTo>
                    <a:pt x="37" y="8621"/>
                  </a:lnTo>
                  <a:lnTo>
                    <a:pt x="111" y="8694"/>
                  </a:lnTo>
                  <a:lnTo>
                    <a:pt x="221" y="8731"/>
                  </a:lnTo>
                  <a:lnTo>
                    <a:pt x="367" y="8694"/>
                  </a:lnTo>
                  <a:lnTo>
                    <a:pt x="514" y="8657"/>
                  </a:lnTo>
                  <a:lnTo>
                    <a:pt x="808" y="8547"/>
                  </a:lnTo>
                  <a:lnTo>
                    <a:pt x="1028" y="8474"/>
                  </a:lnTo>
                  <a:lnTo>
                    <a:pt x="2385" y="7887"/>
                  </a:lnTo>
                  <a:lnTo>
                    <a:pt x="2458" y="7850"/>
                  </a:lnTo>
                  <a:lnTo>
                    <a:pt x="2532" y="7777"/>
                  </a:lnTo>
                  <a:lnTo>
                    <a:pt x="2532" y="7667"/>
                  </a:lnTo>
                  <a:lnTo>
                    <a:pt x="2495" y="7594"/>
                  </a:lnTo>
                  <a:lnTo>
                    <a:pt x="2422" y="7520"/>
                  </a:lnTo>
                  <a:lnTo>
                    <a:pt x="2348" y="7484"/>
                  </a:lnTo>
                  <a:lnTo>
                    <a:pt x="2238" y="7447"/>
                  </a:lnTo>
                  <a:close/>
                  <a:moveTo>
                    <a:pt x="6677" y="7814"/>
                  </a:moveTo>
                  <a:lnTo>
                    <a:pt x="6603" y="7887"/>
                  </a:lnTo>
                  <a:lnTo>
                    <a:pt x="6603" y="7960"/>
                  </a:lnTo>
                  <a:lnTo>
                    <a:pt x="6603" y="8070"/>
                  </a:lnTo>
                  <a:lnTo>
                    <a:pt x="6933" y="8474"/>
                  </a:lnTo>
                  <a:lnTo>
                    <a:pt x="7044" y="8694"/>
                  </a:lnTo>
                  <a:lnTo>
                    <a:pt x="7154" y="8914"/>
                  </a:lnTo>
                  <a:lnTo>
                    <a:pt x="7227" y="8951"/>
                  </a:lnTo>
                  <a:lnTo>
                    <a:pt x="7264" y="8987"/>
                  </a:lnTo>
                  <a:lnTo>
                    <a:pt x="7410" y="8987"/>
                  </a:lnTo>
                  <a:lnTo>
                    <a:pt x="7594" y="8877"/>
                  </a:lnTo>
                  <a:lnTo>
                    <a:pt x="7777" y="8767"/>
                  </a:lnTo>
                  <a:lnTo>
                    <a:pt x="7924" y="8621"/>
                  </a:lnTo>
                  <a:lnTo>
                    <a:pt x="7924" y="8657"/>
                  </a:lnTo>
                  <a:lnTo>
                    <a:pt x="7997" y="8767"/>
                  </a:lnTo>
                  <a:lnTo>
                    <a:pt x="8071" y="8877"/>
                  </a:lnTo>
                  <a:lnTo>
                    <a:pt x="8181" y="8951"/>
                  </a:lnTo>
                  <a:lnTo>
                    <a:pt x="8327" y="9024"/>
                  </a:lnTo>
                  <a:lnTo>
                    <a:pt x="8584" y="9061"/>
                  </a:lnTo>
                  <a:lnTo>
                    <a:pt x="8768" y="9061"/>
                  </a:lnTo>
                  <a:lnTo>
                    <a:pt x="8951" y="8987"/>
                  </a:lnTo>
                  <a:lnTo>
                    <a:pt x="9281" y="8841"/>
                  </a:lnTo>
                  <a:lnTo>
                    <a:pt x="9611" y="8657"/>
                  </a:lnTo>
                  <a:lnTo>
                    <a:pt x="9721" y="8547"/>
                  </a:lnTo>
                  <a:lnTo>
                    <a:pt x="9758" y="8474"/>
                  </a:lnTo>
                  <a:lnTo>
                    <a:pt x="9758" y="8364"/>
                  </a:lnTo>
                  <a:lnTo>
                    <a:pt x="9685" y="8254"/>
                  </a:lnTo>
                  <a:lnTo>
                    <a:pt x="9648" y="8217"/>
                  </a:lnTo>
                  <a:lnTo>
                    <a:pt x="9464" y="8217"/>
                  </a:lnTo>
                  <a:lnTo>
                    <a:pt x="9428" y="8291"/>
                  </a:lnTo>
                  <a:lnTo>
                    <a:pt x="9244" y="8437"/>
                  </a:lnTo>
                  <a:lnTo>
                    <a:pt x="8988" y="8547"/>
                  </a:lnTo>
                  <a:lnTo>
                    <a:pt x="8768" y="8621"/>
                  </a:lnTo>
                  <a:lnTo>
                    <a:pt x="8584" y="8657"/>
                  </a:lnTo>
                  <a:lnTo>
                    <a:pt x="8474" y="8657"/>
                  </a:lnTo>
                  <a:lnTo>
                    <a:pt x="8401" y="8621"/>
                  </a:lnTo>
                  <a:lnTo>
                    <a:pt x="8364" y="8584"/>
                  </a:lnTo>
                  <a:lnTo>
                    <a:pt x="8327" y="8547"/>
                  </a:lnTo>
                  <a:lnTo>
                    <a:pt x="8254" y="8254"/>
                  </a:lnTo>
                  <a:lnTo>
                    <a:pt x="8181" y="8144"/>
                  </a:lnTo>
                  <a:lnTo>
                    <a:pt x="8071" y="8107"/>
                  </a:lnTo>
                  <a:lnTo>
                    <a:pt x="7961" y="8107"/>
                  </a:lnTo>
                  <a:lnTo>
                    <a:pt x="7887" y="8144"/>
                  </a:lnTo>
                  <a:lnTo>
                    <a:pt x="7740" y="8254"/>
                  </a:lnTo>
                  <a:lnTo>
                    <a:pt x="7630" y="8401"/>
                  </a:lnTo>
                  <a:lnTo>
                    <a:pt x="7410" y="8547"/>
                  </a:lnTo>
                  <a:lnTo>
                    <a:pt x="7264" y="8364"/>
                  </a:lnTo>
                  <a:lnTo>
                    <a:pt x="7117" y="8180"/>
                  </a:lnTo>
                  <a:lnTo>
                    <a:pt x="6970" y="7997"/>
                  </a:lnTo>
                  <a:lnTo>
                    <a:pt x="6787" y="7850"/>
                  </a:lnTo>
                  <a:lnTo>
                    <a:pt x="6713" y="7814"/>
                  </a:lnTo>
                  <a:close/>
                  <a:moveTo>
                    <a:pt x="12876" y="11005"/>
                  </a:moveTo>
                  <a:lnTo>
                    <a:pt x="12803" y="11042"/>
                  </a:lnTo>
                  <a:lnTo>
                    <a:pt x="12766" y="11078"/>
                  </a:lnTo>
                  <a:lnTo>
                    <a:pt x="12766" y="11152"/>
                  </a:lnTo>
                  <a:lnTo>
                    <a:pt x="12729" y="11225"/>
                  </a:lnTo>
                  <a:lnTo>
                    <a:pt x="12766" y="11298"/>
                  </a:lnTo>
                  <a:lnTo>
                    <a:pt x="12986" y="11702"/>
                  </a:lnTo>
                  <a:lnTo>
                    <a:pt x="13279" y="12069"/>
                  </a:lnTo>
                  <a:lnTo>
                    <a:pt x="13499" y="12399"/>
                  </a:lnTo>
                  <a:lnTo>
                    <a:pt x="13646" y="12509"/>
                  </a:lnTo>
                  <a:lnTo>
                    <a:pt x="13830" y="12619"/>
                  </a:lnTo>
                  <a:lnTo>
                    <a:pt x="13976" y="12619"/>
                  </a:lnTo>
                  <a:lnTo>
                    <a:pt x="14013" y="12582"/>
                  </a:lnTo>
                  <a:lnTo>
                    <a:pt x="14086" y="12546"/>
                  </a:lnTo>
                  <a:lnTo>
                    <a:pt x="14160" y="12436"/>
                  </a:lnTo>
                  <a:lnTo>
                    <a:pt x="14160" y="12325"/>
                  </a:lnTo>
                  <a:lnTo>
                    <a:pt x="14160" y="12252"/>
                  </a:lnTo>
                  <a:lnTo>
                    <a:pt x="14123" y="12142"/>
                  </a:lnTo>
                  <a:lnTo>
                    <a:pt x="14086" y="12069"/>
                  </a:lnTo>
                  <a:lnTo>
                    <a:pt x="14050" y="12032"/>
                  </a:lnTo>
                  <a:lnTo>
                    <a:pt x="13903" y="12032"/>
                  </a:lnTo>
                  <a:lnTo>
                    <a:pt x="13830" y="11885"/>
                  </a:lnTo>
                  <a:lnTo>
                    <a:pt x="13573" y="11592"/>
                  </a:lnTo>
                  <a:lnTo>
                    <a:pt x="13316" y="11298"/>
                  </a:lnTo>
                  <a:lnTo>
                    <a:pt x="13059" y="11042"/>
                  </a:lnTo>
                  <a:lnTo>
                    <a:pt x="13023" y="11005"/>
                  </a:lnTo>
                  <a:close/>
                  <a:moveTo>
                    <a:pt x="8181" y="3192"/>
                  </a:moveTo>
                  <a:lnTo>
                    <a:pt x="8511" y="3228"/>
                  </a:lnTo>
                  <a:lnTo>
                    <a:pt x="8878" y="3265"/>
                  </a:lnTo>
                  <a:lnTo>
                    <a:pt x="9208" y="3339"/>
                  </a:lnTo>
                  <a:lnTo>
                    <a:pt x="9538" y="3412"/>
                  </a:lnTo>
                  <a:lnTo>
                    <a:pt x="9868" y="3522"/>
                  </a:lnTo>
                  <a:lnTo>
                    <a:pt x="10198" y="3669"/>
                  </a:lnTo>
                  <a:lnTo>
                    <a:pt x="10528" y="3852"/>
                  </a:lnTo>
                  <a:lnTo>
                    <a:pt x="10822" y="4035"/>
                  </a:lnTo>
                  <a:lnTo>
                    <a:pt x="11078" y="4256"/>
                  </a:lnTo>
                  <a:lnTo>
                    <a:pt x="11335" y="4476"/>
                  </a:lnTo>
                  <a:lnTo>
                    <a:pt x="11592" y="4732"/>
                  </a:lnTo>
                  <a:lnTo>
                    <a:pt x="11812" y="4989"/>
                  </a:lnTo>
                  <a:lnTo>
                    <a:pt x="11996" y="5319"/>
                  </a:lnTo>
                  <a:lnTo>
                    <a:pt x="12142" y="5576"/>
                  </a:lnTo>
                  <a:lnTo>
                    <a:pt x="12252" y="5870"/>
                  </a:lnTo>
                  <a:lnTo>
                    <a:pt x="12362" y="6200"/>
                  </a:lnTo>
                  <a:lnTo>
                    <a:pt x="12436" y="6530"/>
                  </a:lnTo>
                  <a:lnTo>
                    <a:pt x="12509" y="6823"/>
                  </a:lnTo>
                  <a:lnTo>
                    <a:pt x="12509" y="7153"/>
                  </a:lnTo>
                  <a:lnTo>
                    <a:pt x="12509" y="7484"/>
                  </a:lnTo>
                  <a:lnTo>
                    <a:pt x="12472" y="7814"/>
                  </a:lnTo>
                  <a:lnTo>
                    <a:pt x="12399" y="8144"/>
                  </a:lnTo>
                  <a:lnTo>
                    <a:pt x="12289" y="8511"/>
                  </a:lnTo>
                  <a:lnTo>
                    <a:pt x="12142" y="8804"/>
                  </a:lnTo>
                  <a:lnTo>
                    <a:pt x="11996" y="9134"/>
                  </a:lnTo>
                  <a:lnTo>
                    <a:pt x="11812" y="9428"/>
                  </a:lnTo>
                  <a:lnTo>
                    <a:pt x="11592" y="9721"/>
                  </a:lnTo>
                  <a:lnTo>
                    <a:pt x="11115" y="10271"/>
                  </a:lnTo>
                  <a:lnTo>
                    <a:pt x="10345" y="11115"/>
                  </a:lnTo>
                  <a:lnTo>
                    <a:pt x="9941" y="11555"/>
                  </a:lnTo>
                  <a:lnTo>
                    <a:pt x="9575" y="12032"/>
                  </a:lnTo>
                  <a:lnTo>
                    <a:pt x="9281" y="12509"/>
                  </a:lnTo>
                  <a:lnTo>
                    <a:pt x="8988" y="13022"/>
                  </a:lnTo>
                  <a:lnTo>
                    <a:pt x="8914" y="13279"/>
                  </a:lnTo>
                  <a:lnTo>
                    <a:pt x="8804" y="13573"/>
                  </a:lnTo>
                  <a:lnTo>
                    <a:pt x="8768" y="13829"/>
                  </a:lnTo>
                  <a:lnTo>
                    <a:pt x="8731" y="14123"/>
                  </a:lnTo>
                  <a:lnTo>
                    <a:pt x="8217" y="14013"/>
                  </a:lnTo>
                  <a:lnTo>
                    <a:pt x="7704" y="13939"/>
                  </a:lnTo>
                  <a:lnTo>
                    <a:pt x="8584" y="11665"/>
                  </a:lnTo>
                  <a:lnTo>
                    <a:pt x="9061" y="10418"/>
                  </a:lnTo>
                  <a:lnTo>
                    <a:pt x="9318" y="9831"/>
                  </a:lnTo>
                  <a:lnTo>
                    <a:pt x="9391" y="9538"/>
                  </a:lnTo>
                  <a:lnTo>
                    <a:pt x="9391" y="9391"/>
                  </a:lnTo>
                  <a:lnTo>
                    <a:pt x="9354" y="9244"/>
                  </a:lnTo>
                  <a:lnTo>
                    <a:pt x="9318" y="9208"/>
                  </a:lnTo>
                  <a:lnTo>
                    <a:pt x="9281" y="9208"/>
                  </a:lnTo>
                  <a:lnTo>
                    <a:pt x="9171" y="9281"/>
                  </a:lnTo>
                  <a:lnTo>
                    <a:pt x="9098" y="9391"/>
                  </a:lnTo>
                  <a:lnTo>
                    <a:pt x="8988" y="9611"/>
                  </a:lnTo>
                  <a:lnTo>
                    <a:pt x="8768" y="10088"/>
                  </a:lnTo>
                  <a:lnTo>
                    <a:pt x="8217" y="11445"/>
                  </a:lnTo>
                  <a:lnTo>
                    <a:pt x="7337" y="13719"/>
                  </a:lnTo>
                  <a:lnTo>
                    <a:pt x="7227" y="13903"/>
                  </a:lnTo>
                  <a:lnTo>
                    <a:pt x="6970" y="13829"/>
                  </a:lnTo>
                  <a:lnTo>
                    <a:pt x="6420" y="13683"/>
                  </a:lnTo>
                  <a:lnTo>
                    <a:pt x="6420" y="13646"/>
                  </a:lnTo>
                  <a:lnTo>
                    <a:pt x="6493" y="13389"/>
                  </a:lnTo>
                  <a:lnTo>
                    <a:pt x="6530" y="13096"/>
                  </a:lnTo>
                  <a:lnTo>
                    <a:pt x="6530" y="12546"/>
                  </a:lnTo>
                  <a:lnTo>
                    <a:pt x="6603" y="11372"/>
                  </a:lnTo>
                  <a:lnTo>
                    <a:pt x="6677" y="10125"/>
                  </a:lnTo>
                  <a:lnTo>
                    <a:pt x="6713" y="9501"/>
                  </a:lnTo>
                  <a:lnTo>
                    <a:pt x="6677" y="8877"/>
                  </a:lnTo>
                  <a:lnTo>
                    <a:pt x="6677" y="8804"/>
                  </a:lnTo>
                  <a:lnTo>
                    <a:pt x="6640" y="8767"/>
                  </a:lnTo>
                  <a:lnTo>
                    <a:pt x="6530" y="8694"/>
                  </a:lnTo>
                  <a:lnTo>
                    <a:pt x="6420" y="8731"/>
                  </a:lnTo>
                  <a:lnTo>
                    <a:pt x="6383" y="8767"/>
                  </a:lnTo>
                  <a:lnTo>
                    <a:pt x="6347" y="8841"/>
                  </a:lnTo>
                  <a:lnTo>
                    <a:pt x="6273" y="9391"/>
                  </a:lnTo>
                  <a:lnTo>
                    <a:pt x="6237" y="9978"/>
                  </a:lnTo>
                  <a:lnTo>
                    <a:pt x="6200" y="11115"/>
                  </a:lnTo>
                  <a:lnTo>
                    <a:pt x="6090" y="12289"/>
                  </a:lnTo>
                  <a:lnTo>
                    <a:pt x="6016" y="12912"/>
                  </a:lnTo>
                  <a:lnTo>
                    <a:pt x="6016" y="13206"/>
                  </a:lnTo>
                  <a:lnTo>
                    <a:pt x="6016" y="13536"/>
                  </a:lnTo>
                  <a:lnTo>
                    <a:pt x="5540" y="13353"/>
                  </a:lnTo>
                  <a:lnTo>
                    <a:pt x="5099" y="13206"/>
                  </a:lnTo>
                  <a:lnTo>
                    <a:pt x="4623" y="13132"/>
                  </a:lnTo>
                  <a:lnTo>
                    <a:pt x="4182" y="13132"/>
                  </a:lnTo>
                  <a:lnTo>
                    <a:pt x="4329" y="12876"/>
                  </a:lnTo>
                  <a:lnTo>
                    <a:pt x="4439" y="12619"/>
                  </a:lnTo>
                  <a:lnTo>
                    <a:pt x="4549" y="12362"/>
                  </a:lnTo>
                  <a:lnTo>
                    <a:pt x="4623" y="12069"/>
                  </a:lnTo>
                  <a:lnTo>
                    <a:pt x="4696" y="11482"/>
                  </a:lnTo>
                  <a:lnTo>
                    <a:pt x="4696" y="10895"/>
                  </a:lnTo>
                  <a:lnTo>
                    <a:pt x="4623" y="10161"/>
                  </a:lnTo>
                  <a:lnTo>
                    <a:pt x="4512" y="9428"/>
                  </a:lnTo>
                  <a:lnTo>
                    <a:pt x="4366" y="8694"/>
                  </a:lnTo>
                  <a:lnTo>
                    <a:pt x="4219" y="7960"/>
                  </a:lnTo>
                  <a:lnTo>
                    <a:pt x="4182" y="7594"/>
                  </a:lnTo>
                  <a:lnTo>
                    <a:pt x="4182" y="7190"/>
                  </a:lnTo>
                  <a:lnTo>
                    <a:pt x="4182" y="6823"/>
                  </a:lnTo>
                  <a:lnTo>
                    <a:pt x="4219" y="6456"/>
                  </a:lnTo>
                  <a:lnTo>
                    <a:pt x="4292" y="6090"/>
                  </a:lnTo>
                  <a:lnTo>
                    <a:pt x="4439" y="5760"/>
                  </a:lnTo>
                  <a:lnTo>
                    <a:pt x="4586" y="5429"/>
                  </a:lnTo>
                  <a:lnTo>
                    <a:pt x="4769" y="5063"/>
                  </a:lnTo>
                  <a:lnTo>
                    <a:pt x="5026" y="4769"/>
                  </a:lnTo>
                  <a:lnTo>
                    <a:pt x="5246" y="4476"/>
                  </a:lnTo>
                  <a:lnTo>
                    <a:pt x="5503" y="4219"/>
                  </a:lnTo>
                  <a:lnTo>
                    <a:pt x="5796" y="3999"/>
                  </a:lnTo>
                  <a:lnTo>
                    <a:pt x="6090" y="3779"/>
                  </a:lnTo>
                  <a:lnTo>
                    <a:pt x="6420" y="3595"/>
                  </a:lnTo>
                  <a:lnTo>
                    <a:pt x="6787" y="3449"/>
                  </a:lnTo>
                  <a:lnTo>
                    <a:pt x="7117" y="3339"/>
                  </a:lnTo>
                  <a:lnTo>
                    <a:pt x="7484" y="3265"/>
                  </a:lnTo>
                  <a:lnTo>
                    <a:pt x="7814" y="3228"/>
                  </a:lnTo>
                  <a:lnTo>
                    <a:pt x="8181" y="3192"/>
                  </a:lnTo>
                  <a:close/>
                  <a:moveTo>
                    <a:pt x="3962" y="13426"/>
                  </a:moveTo>
                  <a:lnTo>
                    <a:pt x="4623" y="13536"/>
                  </a:lnTo>
                  <a:lnTo>
                    <a:pt x="5246" y="13719"/>
                  </a:lnTo>
                  <a:lnTo>
                    <a:pt x="5943" y="13939"/>
                  </a:lnTo>
                  <a:lnTo>
                    <a:pt x="6603" y="14196"/>
                  </a:lnTo>
                  <a:lnTo>
                    <a:pt x="6860" y="14270"/>
                  </a:lnTo>
                  <a:lnTo>
                    <a:pt x="7154" y="14306"/>
                  </a:lnTo>
                  <a:lnTo>
                    <a:pt x="7704" y="14380"/>
                  </a:lnTo>
                  <a:lnTo>
                    <a:pt x="8217" y="14490"/>
                  </a:lnTo>
                  <a:lnTo>
                    <a:pt x="8474" y="14563"/>
                  </a:lnTo>
                  <a:lnTo>
                    <a:pt x="8731" y="14636"/>
                  </a:lnTo>
                  <a:lnTo>
                    <a:pt x="8768" y="14783"/>
                  </a:lnTo>
                  <a:lnTo>
                    <a:pt x="8841" y="14857"/>
                  </a:lnTo>
                  <a:lnTo>
                    <a:pt x="8951" y="14893"/>
                  </a:lnTo>
                  <a:lnTo>
                    <a:pt x="9061" y="14893"/>
                  </a:lnTo>
                  <a:lnTo>
                    <a:pt x="9061" y="15003"/>
                  </a:lnTo>
                  <a:lnTo>
                    <a:pt x="9024" y="15150"/>
                  </a:lnTo>
                  <a:lnTo>
                    <a:pt x="8914" y="15223"/>
                  </a:lnTo>
                  <a:lnTo>
                    <a:pt x="8768" y="15333"/>
                  </a:lnTo>
                  <a:lnTo>
                    <a:pt x="8034" y="15040"/>
                  </a:lnTo>
                  <a:lnTo>
                    <a:pt x="6383" y="14490"/>
                  </a:lnTo>
                  <a:lnTo>
                    <a:pt x="5576" y="14270"/>
                  </a:lnTo>
                  <a:lnTo>
                    <a:pt x="4769" y="14086"/>
                  </a:lnTo>
                  <a:lnTo>
                    <a:pt x="4292" y="14013"/>
                  </a:lnTo>
                  <a:lnTo>
                    <a:pt x="4072" y="14013"/>
                  </a:lnTo>
                  <a:lnTo>
                    <a:pt x="3852" y="14050"/>
                  </a:lnTo>
                  <a:lnTo>
                    <a:pt x="3742" y="14013"/>
                  </a:lnTo>
                  <a:lnTo>
                    <a:pt x="3669" y="13939"/>
                  </a:lnTo>
                  <a:lnTo>
                    <a:pt x="3632" y="13829"/>
                  </a:lnTo>
                  <a:lnTo>
                    <a:pt x="3632" y="13719"/>
                  </a:lnTo>
                  <a:lnTo>
                    <a:pt x="3632" y="13609"/>
                  </a:lnTo>
                  <a:lnTo>
                    <a:pt x="3705" y="13536"/>
                  </a:lnTo>
                  <a:lnTo>
                    <a:pt x="3816" y="13463"/>
                  </a:lnTo>
                  <a:lnTo>
                    <a:pt x="3926" y="13426"/>
                  </a:lnTo>
                  <a:close/>
                  <a:moveTo>
                    <a:pt x="4256" y="15737"/>
                  </a:moveTo>
                  <a:lnTo>
                    <a:pt x="4696" y="15847"/>
                  </a:lnTo>
                  <a:lnTo>
                    <a:pt x="4476" y="16067"/>
                  </a:lnTo>
                  <a:lnTo>
                    <a:pt x="4292" y="16287"/>
                  </a:lnTo>
                  <a:lnTo>
                    <a:pt x="4292" y="16250"/>
                  </a:lnTo>
                  <a:lnTo>
                    <a:pt x="4256" y="16140"/>
                  </a:lnTo>
                  <a:lnTo>
                    <a:pt x="4256" y="15994"/>
                  </a:lnTo>
                  <a:lnTo>
                    <a:pt x="4256" y="15737"/>
                  </a:lnTo>
                  <a:close/>
                  <a:moveTo>
                    <a:pt x="4843" y="15920"/>
                  </a:moveTo>
                  <a:lnTo>
                    <a:pt x="4989" y="15957"/>
                  </a:lnTo>
                  <a:lnTo>
                    <a:pt x="5136" y="15994"/>
                  </a:lnTo>
                  <a:lnTo>
                    <a:pt x="4879" y="16140"/>
                  </a:lnTo>
                  <a:lnTo>
                    <a:pt x="4623" y="16360"/>
                  </a:lnTo>
                  <a:lnTo>
                    <a:pt x="4623" y="16360"/>
                  </a:lnTo>
                  <a:lnTo>
                    <a:pt x="4733" y="16140"/>
                  </a:lnTo>
                  <a:lnTo>
                    <a:pt x="4843" y="15920"/>
                  </a:lnTo>
                  <a:close/>
                  <a:moveTo>
                    <a:pt x="4146" y="14453"/>
                  </a:moveTo>
                  <a:lnTo>
                    <a:pt x="4659" y="14490"/>
                  </a:lnTo>
                  <a:lnTo>
                    <a:pt x="5356" y="14673"/>
                  </a:lnTo>
                  <a:lnTo>
                    <a:pt x="6053" y="14857"/>
                  </a:lnTo>
                  <a:lnTo>
                    <a:pt x="7410" y="15333"/>
                  </a:lnTo>
                  <a:lnTo>
                    <a:pt x="8034" y="15553"/>
                  </a:lnTo>
                  <a:lnTo>
                    <a:pt x="8401" y="15663"/>
                  </a:lnTo>
                  <a:lnTo>
                    <a:pt x="8694" y="15774"/>
                  </a:lnTo>
                  <a:lnTo>
                    <a:pt x="8731" y="15847"/>
                  </a:lnTo>
                  <a:lnTo>
                    <a:pt x="8768" y="15884"/>
                  </a:lnTo>
                  <a:lnTo>
                    <a:pt x="8841" y="15957"/>
                  </a:lnTo>
                  <a:lnTo>
                    <a:pt x="8951" y="15957"/>
                  </a:lnTo>
                  <a:lnTo>
                    <a:pt x="8914" y="16067"/>
                  </a:lnTo>
                  <a:lnTo>
                    <a:pt x="8841" y="16214"/>
                  </a:lnTo>
                  <a:lnTo>
                    <a:pt x="8694" y="16397"/>
                  </a:lnTo>
                  <a:lnTo>
                    <a:pt x="8547" y="16507"/>
                  </a:lnTo>
                  <a:lnTo>
                    <a:pt x="8401" y="16581"/>
                  </a:lnTo>
                  <a:lnTo>
                    <a:pt x="7227" y="16140"/>
                  </a:lnTo>
                  <a:lnTo>
                    <a:pt x="6016" y="15774"/>
                  </a:lnTo>
                  <a:lnTo>
                    <a:pt x="4733" y="15370"/>
                  </a:lnTo>
                  <a:lnTo>
                    <a:pt x="4072" y="15223"/>
                  </a:lnTo>
                  <a:lnTo>
                    <a:pt x="3449" y="15113"/>
                  </a:lnTo>
                  <a:lnTo>
                    <a:pt x="3449" y="15040"/>
                  </a:lnTo>
                  <a:lnTo>
                    <a:pt x="3449" y="14857"/>
                  </a:lnTo>
                  <a:lnTo>
                    <a:pt x="3522" y="14673"/>
                  </a:lnTo>
                  <a:lnTo>
                    <a:pt x="3632" y="14563"/>
                  </a:lnTo>
                  <a:lnTo>
                    <a:pt x="3705" y="14490"/>
                  </a:lnTo>
                  <a:lnTo>
                    <a:pt x="3926" y="14490"/>
                  </a:lnTo>
                  <a:lnTo>
                    <a:pt x="3962" y="14526"/>
                  </a:lnTo>
                  <a:lnTo>
                    <a:pt x="3999" y="14526"/>
                  </a:lnTo>
                  <a:lnTo>
                    <a:pt x="4036" y="14490"/>
                  </a:lnTo>
                  <a:lnTo>
                    <a:pt x="4146" y="14453"/>
                  </a:lnTo>
                  <a:close/>
                  <a:moveTo>
                    <a:pt x="5503" y="16067"/>
                  </a:moveTo>
                  <a:lnTo>
                    <a:pt x="5723" y="16140"/>
                  </a:lnTo>
                  <a:lnTo>
                    <a:pt x="5503" y="16287"/>
                  </a:lnTo>
                  <a:lnTo>
                    <a:pt x="5246" y="16434"/>
                  </a:lnTo>
                  <a:lnTo>
                    <a:pt x="5026" y="16617"/>
                  </a:lnTo>
                  <a:lnTo>
                    <a:pt x="4843" y="16837"/>
                  </a:lnTo>
                  <a:lnTo>
                    <a:pt x="4659" y="16764"/>
                  </a:lnTo>
                  <a:lnTo>
                    <a:pt x="4733" y="16691"/>
                  </a:lnTo>
                  <a:lnTo>
                    <a:pt x="5503" y="16067"/>
                  </a:lnTo>
                  <a:close/>
                  <a:moveTo>
                    <a:pt x="5980" y="16214"/>
                  </a:moveTo>
                  <a:lnTo>
                    <a:pt x="6200" y="16287"/>
                  </a:lnTo>
                  <a:lnTo>
                    <a:pt x="6200" y="16324"/>
                  </a:lnTo>
                  <a:lnTo>
                    <a:pt x="5943" y="16434"/>
                  </a:lnTo>
                  <a:lnTo>
                    <a:pt x="5723" y="16581"/>
                  </a:lnTo>
                  <a:lnTo>
                    <a:pt x="5540" y="16727"/>
                  </a:lnTo>
                  <a:lnTo>
                    <a:pt x="5393" y="16947"/>
                  </a:lnTo>
                  <a:lnTo>
                    <a:pt x="5246" y="16911"/>
                  </a:lnTo>
                  <a:lnTo>
                    <a:pt x="5613" y="16544"/>
                  </a:lnTo>
                  <a:lnTo>
                    <a:pt x="5980" y="16214"/>
                  </a:lnTo>
                  <a:close/>
                  <a:moveTo>
                    <a:pt x="6383" y="16360"/>
                  </a:moveTo>
                  <a:lnTo>
                    <a:pt x="6897" y="16544"/>
                  </a:lnTo>
                  <a:lnTo>
                    <a:pt x="6420" y="16801"/>
                  </a:lnTo>
                  <a:lnTo>
                    <a:pt x="6200" y="16947"/>
                  </a:lnTo>
                  <a:lnTo>
                    <a:pt x="5980" y="17131"/>
                  </a:lnTo>
                  <a:lnTo>
                    <a:pt x="5796" y="17057"/>
                  </a:lnTo>
                  <a:lnTo>
                    <a:pt x="5833" y="16984"/>
                  </a:lnTo>
                  <a:lnTo>
                    <a:pt x="5833" y="16911"/>
                  </a:lnTo>
                  <a:lnTo>
                    <a:pt x="5833" y="16874"/>
                  </a:lnTo>
                  <a:lnTo>
                    <a:pt x="6090" y="16617"/>
                  </a:lnTo>
                  <a:lnTo>
                    <a:pt x="6383" y="16397"/>
                  </a:lnTo>
                  <a:lnTo>
                    <a:pt x="6383" y="16360"/>
                  </a:lnTo>
                  <a:close/>
                  <a:moveTo>
                    <a:pt x="7080" y="16581"/>
                  </a:moveTo>
                  <a:lnTo>
                    <a:pt x="7410" y="16691"/>
                  </a:lnTo>
                  <a:lnTo>
                    <a:pt x="7154" y="16911"/>
                  </a:lnTo>
                  <a:lnTo>
                    <a:pt x="6787" y="17314"/>
                  </a:lnTo>
                  <a:lnTo>
                    <a:pt x="6457" y="17241"/>
                  </a:lnTo>
                  <a:lnTo>
                    <a:pt x="6493" y="17167"/>
                  </a:lnTo>
                  <a:lnTo>
                    <a:pt x="6457" y="17131"/>
                  </a:lnTo>
                  <a:lnTo>
                    <a:pt x="6750" y="16837"/>
                  </a:lnTo>
                  <a:lnTo>
                    <a:pt x="7080" y="16581"/>
                  </a:lnTo>
                  <a:close/>
                  <a:moveTo>
                    <a:pt x="8034" y="2678"/>
                  </a:moveTo>
                  <a:lnTo>
                    <a:pt x="7704" y="2715"/>
                  </a:lnTo>
                  <a:lnTo>
                    <a:pt x="7374" y="2752"/>
                  </a:lnTo>
                  <a:lnTo>
                    <a:pt x="7044" y="2825"/>
                  </a:lnTo>
                  <a:lnTo>
                    <a:pt x="6750" y="2898"/>
                  </a:lnTo>
                  <a:lnTo>
                    <a:pt x="6420" y="3008"/>
                  </a:lnTo>
                  <a:lnTo>
                    <a:pt x="6126" y="3155"/>
                  </a:lnTo>
                  <a:lnTo>
                    <a:pt x="5833" y="3302"/>
                  </a:lnTo>
                  <a:lnTo>
                    <a:pt x="5576" y="3522"/>
                  </a:lnTo>
                  <a:lnTo>
                    <a:pt x="5026" y="3962"/>
                  </a:lnTo>
                  <a:lnTo>
                    <a:pt x="4806" y="4219"/>
                  </a:lnTo>
                  <a:lnTo>
                    <a:pt x="4586" y="4512"/>
                  </a:lnTo>
                  <a:lnTo>
                    <a:pt x="4366" y="4769"/>
                  </a:lnTo>
                  <a:lnTo>
                    <a:pt x="4182" y="5099"/>
                  </a:lnTo>
                  <a:lnTo>
                    <a:pt x="3999" y="5393"/>
                  </a:lnTo>
                  <a:lnTo>
                    <a:pt x="3852" y="5723"/>
                  </a:lnTo>
                  <a:lnTo>
                    <a:pt x="3742" y="6163"/>
                  </a:lnTo>
                  <a:lnTo>
                    <a:pt x="3669" y="6603"/>
                  </a:lnTo>
                  <a:lnTo>
                    <a:pt x="3632" y="7043"/>
                  </a:lnTo>
                  <a:lnTo>
                    <a:pt x="3632" y="7520"/>
                  </a:lnTo>
                  <a:lnTo>
                    <a:pt x="3705" y="7960"/>
                  </a:lnTo>
                  <a:lnTo>
                    <a:pt x="3779" y="8437"/>
                  </a:lnTo>
                  <a:lnTo>
                    <a:pt x="3962" y="9318"/>
                  </a:lnTo>
                  <a:lnTo>
                    <a:pt x="4109" y="10308"/>
                  </a:lnTo>
                  <a:lnTo>
                    <a:pt x="4182" y="10785"/>
                  </a:lnTo>
                  <a:lnTo>
                    <a:pt x="4219" y="11262"/>
                  </a:lnTo>
                  <a:lnTo>
                    <a:pt x="4182" y="11739"/>
                  </a:lnTo>
                  <a:lnTo>
                    <a:pt x="4109" y="12215"/>
                  </a:lnTo>
                  <a:lnTo>
                    <a:pt x="3999" y="12619"/>
                  </a:lnTo>
                  <a:lnTo>
                    <a:pt x="3816" y="13059"/>
                  </a:lnTo>
                  <a:lnTo>
                    <a:pt x="3595" y="13132"/>
                  </a:lnTo>
                  <a:lnTo>
                    <a:pt x="3449" y="13279"/>
                  </a:lnTo>
                  <a:lnTo>
                    <a:pt x="3302" y="13426"/>
                  </a:lnTo>
                  <a:lnTo>
                    <a:pt x="3229" y="13646"/>
                  </a:lnTo>
                  <a:lnTo>
                    <a:pt x="3229" y="13829"/>
                  </a:lnTo>
                  <a:lnTo>
                    <a:pt x="3265" y="13976"/>
                  </a:lnTo>
                  <a:lnTo>
                    <a:pt x="3339" y="14160"/>
                  </a:lnTo>
                  <a:lnTo>
                    <a:pt x="3412" y="14270"/>
                  </a:lnTo>
                  <a:lnTo>
                    <a:pt x="3339" y="14343"/>
                  </a:lnTo>
                  <a:lnTo>
                    <a:pt x="3265" y="14416"/>
                  </a:lnTo>
                  <a:lnTo>
                    <a:pt x="3192" y="14526"/>
                  </a:lnTo>
                  <a:lnTo>
                    <a:pt x="3119" y="14673"/>
                  </a:lnTo>
                  <a:lnTo>
                    <a:pt x="3082" y="14857"/>
                  </a:lnTo>
                  <a:lnTo>
                    <a:pt x="3045" y="15040"/>
                  </a:lnTo>
                  <a:lnTo>
                    <a:pt x="3045" y="15187"/>
                  </a:lnTo>
                  <a:lnTo>
                    <a:pt x="3082" y="15370"/>
                  </a:lnTo>
                  <a:lnTo>
                    <a:pt x="3192" y="15480"/>
                  </a:lnTo>
                  <a:lnTo>
                    <a:pt x="3302" y="15590"/>
                  </a:lnTo>
                  <a:lnTo>
                    <a:pt x="3412" y="15627"/>
                  </a:lnTo>
                  <a:lnTo>
                    <a:pt x="3485" y="15590"/>
                  </a:lnTo>
                  <a:lnTo>
                    <a:pt x="3522" y="15553"/>
                  </a:lnTo>
                  <a:lnTo>
                    <a:pt x="3559" y="15553"/>
                  </a:lnTo>
                  <a:lnTo>
                    <a:pt x="4072" y="15700"/>
                  </a:lnTo>
                  <a:lnTo>
                    <a:pt x="3999" y="15810"/>
                  </a:lnTo>
                  <a:lnTo>
                    <a:pt x="3926" y="15957"/>
                  </a:lnTo>
                  <a:lnTo>
                    <a:pt x="3926" y="16140"/>
                  </a:lnTo>
                  <a:lnTo>
                    <a:pt x="3926" y="16324"/>
                  </a:lnTo>
                  <a:lnTo>
                    <a:pt x="3999" y="16507"/>
                  </a:lnTo>
                  <a:lnTo>
                    <a:pt x="4072" y="16654"/>
                  </a:lnTo>
                  <a:lnTo>
                    <a:pt x="4146" y="16801"/>
                  </a:lnTo>
                  <a:lnTo>
                    <a:pt x="4292" y="16874"/>
                  </a:lnTo>
                  <a:lnTo>
                    <a:pt x="4256" y="16947"/>
                  </a:lnTo>
                  <a:lnTo>
                    <a:pt x="4292" y="17021"/>
                  </a:lnTo>
                  <a:lnTo>
                    <a:pt x="4329" y="17057"/>
                  </a:lnTo>
                  <a:lnTo>
                    <a:pt x="4402" y="17094"/>
                  </a:lnTo>
                  <a:lnTo>
                    <a:pt x="4586" y="17167"/>
                  </a:lnTo>
                  <a:lnTo>
                    <a:pt x="4806" y="17277"/>
                  </a:lnTo>
                  <a:lnTo>
                    <a:pt x="5283" y="17388"/>
                  </a:lnTo>
                  <a:lnTo>
                    <a:pt x="5393" y="17424"/>
                  </a:lnTo>
                  <a:lnTo>
                    <a:pt x="5576" y="17461"/>
                  </a:lnTo>
                  <a:lnTo>
                    <a:pt x="6310" y="17681"/>
                  </a:lnTo>
                  <a:lnTo>
                    <a:pt x="6677" y="17754"/>
                  </a:lnTo>
                  <a:lnTo>
                    <a:pt x="6860" y="17791"/>
                  </a:lnTo>
                  <a:lnTo>
                    <a:pt x="7044" y="17754"/>
                  </a:lnTo>
                  <a:lnTo>
                    <a:pt x="7117" y="17718"/>
                  </a:lnTo>
                  <a:lnTo>
                    <a:pt x="7154" y="17681"/>
                  </a:lnTo>
                  <a:lnTo>
                    <a:pt x="7154" y="17608"/>
                  </a:lnTo>
                  <a:lnTo>
                    <a:pt x="7117" y="17534"/>
                  </a:lnTo>
                  <a:lnTo>
                    <a:pt x="7447" y="17204"/>
                  </a:lnTo>
                  <a:lnTo>
                    <a:pt x="7594" y="17021"/>
                  </a:lnTo>
                  <a:lnTo>
                    <a:pt x="7740" y="16837"/>
                  </a:lnTo>
                  <a:lnTo>
                    <a:pt x="8327" y="17021"/>
                  </a:lnTo>
                  <a:lnTo>
                    <a:pt x="8437" y="17021"/>
                  </a:lnTo>
                  <a:lnTo>
                    <a:pt x="8547" y="16984"/>
                  </a:lnTo>
                  <a:lnTo>
                    <a:pt x="8731" y="16911"/>
                  </a:lnTo>
                  <a:lnTo>
                    <a:pt x="8914" y="16764"/>
                  </a:lnTo>
                  <a:lnTo>
                    <a:pt x="9098" y="16581"/>
                  </a:lnTo>
                  <a:lnTo>
                    <a:pt x="9208" y="16360"/>
                  </a:lnTo>
                  <a:lnTo>
                    <a:pt x="9281" y="16140"/>
                  </a:lnTo>
                  <a:lnTo>
                    <a:pt x="9318" y="15884"/>
                  </a:lnTo>
                  <a:lnTo>
                    <a:pt x="9281" y="15700"/>
                  </a:lnTo>
                  <a:lnTo>
                    <a:pt x="9208" y="15590"/>
                  </a:lnTo>
                  <a:lnTo>
                    <a:pt x="9171" y="15517"/>
                  </a:lnTo>
                  <a:lnTo>
                    <a:pt x="9244" y="15407"/>
                  </a:lnTo>
                  <a:lnTo>
                    <a:pt x="9354" y="15260"/>
                  </a:lnTo>
                  <a:lnTo>
                    <a:pt x="9391" y="15113"/>
                  </a:lnTo>
                  <a:lnTo>
                    <a:pt x="9428" y="15003"/>
                  </a:lnTo>
                  <a:lnTo>
                    <a:pt x="9501" y="14930"/>
                  </a:lnTo>
                  <a:lnTo>
                    <a:pt x="9575" y="14857"/>
                  </a:lnTo>
                  <a:lnTo>
                    <a:pt x="9575" y="14783"/>
                  </a:lnTo>
                  <a:lnTo>
                    <a:pt x="9538" y="14673"/>
                  </a:lnTo>
                  <a:lnTo>
                    <a:pt x="9391" y="14526"/>
                  </a:lnTo>
                  <a:lnTo>
                    <a:pt x="9244" y="14380"/>
                  </a:lnTo>
                  <a:lnTo>
                    <a:pt x="9244" y="14050"/>
                  </a:lnTo>
                  <a:lnTo>
                    <a:pt x="9318" y="13683"/>
                  </a:lnTo>
                  <a:lnTo>
                    <a:pt x="9428" y="13353"/>
                  </a:lnTo>
                  <a:lnTo>
                    <a:pt x="9538" y="13059"/>
                  </a:lnTo>
                  <a:lnTo>
                    <a:pt x="9721" y="12766"/>
                  </a:lnTo>
                  <a:lnTo>
                    <a:pt x="9905" y="12472"/>
                  </a:lnTo>
                  <a:lnTo>
                    <a:pt x="10308" y="11885"/>
                  </a:lnTo>
                  <a:lnTo>
                    <a:pt x="10785" y="11335"/>
                  </a:lnTo>
                  <a:lnTo>
                    <a:pt x="11299" y="10822"/>
                  </a:lnTo>
                  <a:lnTo>
                    <a:pt x="11775" y="10308"/>
                  </a:lnTo>
                  <a:lnTo>
                    <a:pt x="12179" y="9758"/>
                  </a:lnTo>
                  <a:lnTo>
                    <a:pt x="12362" y="9501"/>
                  </a:lnTo>
                  <a:lnTo>
                    <a:pt x="12546" y="9208"/>
                  </a:lnTo>
                  <a:lnTo>
                    <a:pt x="12656" y="8951"/>
                  </a:lnTo>
                  <a:lnTo>
                    <a:pt x="12803" y="8657"/>
                  </a:lnTo>
                  <a:lnTo>
                    <a:pt x="12876" y="8364"/>
                  </a:lnTo>
                  <a:lnTo>
                    <a:pt x="12949" y="8034"/>
                  </a:lnTo>
                  <a:lnTo>
                    <a:pt x="12986" y="7740"/>
                  </a:lnTo>
                  <a:lnTo>
                    <a:pt x="13023" y="7447"/>
                  </a:lnTo>
                  <a:lnTo>
                    <a:pt x="13023" y="6823"/>
                  </a:lnTo>
                  <a:lnTo>
                    <a:pt x="12913" y="6236"/>
                  </a:lnTo>
                  <a:lnTo>
                    <a:pt x="12729" y="5613"/>
                  </a:lnTo>
                  <a:lnTo>
                    <a:pt x="12436" y="5026"/>
                  </a:lnTo>
                  <a:lnTo>
                    <a:pt x="12252" y="4769"/>
                  </a:lnTo>
                  <a:lnTo>
                    <a:pt x="12069" y="4476"/>
                  </a:lnTo>
                  <a:lnTo>
                    <a:pt x="11849" y="4256"/>
                  </a:lnTo>
                  <a:lnTo>
                    <a:pt x="11629" y="3999"/>
                  </a:lnTo>
                  <a:lnTo>
                    <a:pt x="11372" y="3815"/>
                  </a:lnTo>
                  <a:lnTo>
                    <a:pt x="11115" y="3595"/>
                  </a:lnTo>
                  <a:lnTo>
                    <a:pt x="10565" y="3265"/>
                  </a:lnTo>
                  <a:lnTo>
                    <a:pt x="9978" y="3008"/>
                  </a:lnTo>
                  <a:lnTo>
                    <a:pt x="9354" y="2825"/>
                  </a:lnTo>
                  <a:lnTo>
                    <a:pt x="8694" y="2715"/>
                  </a:lnTo>
                  <a:lnTo>
                    <a:pt x="8034" y="267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96" name="Google Shape;296;p5"/>
            <p:cNvSpPr/>
            <p:nvPr/>
          </p:nvSpPr>
          <p:spPr>
            <a:xfrm>
              <a:off x="6244725" y="2547975"/>
              <a:ext cx="185275" cy="404450"/>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97" name="Google Shape;297;p5"/>
            <p:cNvSpPr/>
            <p:nvPr/>
          </p:nvSpPr>
          <p:spPr>
            <a:xfrm>
              <a:off x="6823375" y="1978500"/>
              <a:ext cx="365025" cy="447525"/>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98" name="Google Shape;298;p5"/>
            <p:cNvSpPr/>
            <p:nvPr/>
          </p:nvSpPr>
          <p:spPr>
            <a:xfrm>
              <a:off x="6071400" y="1791425"/>
              <a:ext cx="402625" cy="375100"/>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99" name="Google Shape;299;p5"/>
            <p:cNvSpPr/>
            <p:nvPr/>
          </p:nvSpPr>
          <p:spPr>
            <a:xfrm>
              <a:off x="6902250" y="3951050"/>
              <a:ext cx="436525" cy="299875"/>
            </a:xfrm>
            <a:custGeom>
              <a:avLst/>
              <a:gdLst/>
              <a:ahLst/>
              <a:cxnLst/>
              <a:rect l="l" t="t" r="r" b="b"/>
              <a:pathLst>
                <a:path w="17461" h="11995" extrusionOk="0">
                  <a:moveTo>
                    <a:pt x="9758" y="2238"/>
                  </a:moveTo>
                  <a:lnTo>
                    <a:pt x="9721" y="2274"/>
                  </a:lnTo>
                  <a:lnTo>
                    <a:pt x="9648" y="2311"/>
                  </a:lnTo>
                  <a:lnTo>
                    <a:pt x="9611" y="2458"/>
                  </a:lnTo>
                  <a:lnTo>
                    <a:pt x="9648" y="2568"/>
                  </a:lnTo>
                  <a:lnTo>
                    <a:pt x="9721" y="2605"/>
                  </a:lnTo>
                  <a:lnTo>
                    <a:pt x="9758" y="2641"/>
                  </a:lnTo>
                  <a:lnTo>
                    <a:pt x="9941" y="2641"/>
                  </a:lnTo>
                  <a:lnTo>
                    <a:pt x="9978" y="2605"/>
                  </a:lnTo>
                  <a:lnTo>
                    <a:pt x="10051" y="2531"/>
                  </a:lnTo>
                  <a:lnTo>
                    <a:pt x="10051" y="2458"/>
                  </a:lnTo>
                  <a:lnTo>
                    <a:pt x="10051" y="2348"/>
                  </a:lnTo>
                  <a:lnTo>
                    <a:pt x="9978" y="2274"/>
                  </a:lnTo>
                  <a:lnTo>
                    <a:pt x="9941" y="2238"/>
                  </a:lnTo>
                  <a:close/>
                  <a:moveTo>
                    <a:pt x="9795" y="3191"/>
                  </a:moveTo>
                  <a:lnTo>
                    <a:pt x="9721" y="3265"/>
                  </a:lnTo>
                  <a:lnTo>
                    <a:pt x="9684" y="3301"/>
                  </a:lnTo>
                  <a:lnTo>
                    <a:pt x="9684" y="3375"/>
                  </a:lnTo>
                  <a:lnTo>
                    <a:pt x="9684" y="3485"/>
                  </a:lnTo>
                  <a:lnTo>
                    <a:pt x="9758" y="3522"/>
                  </a:lnTo>
                  <a:lnTo>
                    <a:pt x="9795" y="3558"/>
                  </a:lnTo>
                  <a:lnTo>
                    <a:pt x="9941" y="3558"/>
                  </a:lnTo>
                  <a:lnTo>
                    <a:pt x="9978" y="3522"/>
                  </a:lnTo>
                  <a:lnTo>
                    <a:pt x="10015" y="3485"/>
                  </a:lnTo>
                  <a:lnTo>
                    <a:pt x="10051" y="3375"/>
                  </a:lnTo>
                  <a:lnTo>
                    <a:pt x="10015" y="3301"/>
                  </a:lnTo>
                  <a:lnTo>
                    <a:pt x="9978" y="3228"/>
                  </a:lnTo>
                  <a:lnTo>
                    <a:pt x="9941" y="3191"/>
                  </a:lnTo>
                  <a:close/>
                  <a:moveTo>
                    <a:pt x="11519" y="3045"/>
                  </a:moveTo>
                  <a:lnTo>
                    <a:pt x="11409" y="3081"/>
                  </a:lnTo>
                  <a:lnTo>
                    <a:pt x="11335" y="3118"/>
                  </a:lnTo>
                  <a:lnTo>
                    <a:pt x="11298" y="3191"/>
                  </a:lnTo>
                  <a:lnTo>
                    <a:pt x="11262" y="3265"/>
                  </a:lnTo>
                  <a:lnTo>
                    <a:pt x="11262" y="3338"/>
                  </a:lnTo>
                  <a:lnTo>
                    <a:pt x="11262" y="3412"/>
                  </a:lnTo>
                  <a:lnTo>
                    <a:pt x="11298" y="3485"/>
                  </a:lnTo>
                  <a:lnTo>
                    <a:pt x="11372" y="3522"/>
                  </a:lnTo>
                  <a:lnTo>
                    <a:pt x="11445" y="3595"/>
                  </a:lnTo>
                  <a:lnTo>
                    <a:pt x="11592" y="3595"/>
                  </a:lnTo>
                  <a:lnTo>
                    <a:pt x="11665" y="3522"/>
                  </a:lnTo>
                  <a:lnTo>
                    <a:pt x="11702" y="3485"/>
                  </a:lnTo>
                  <a:lnTo>
                    <a:pt x="11739" y="3412"/>
                  </a:lnTo>
                  <a:lnTo>
                    <a:pt x="11702" y="3265"/>
                  </a:lnTo>
                  <a:lnTo>
                    <a:pt x="11702" y="3155"/>
                  </a:lnTo>
                  <a:lnTo>
                    <a:pt x="11629" y="3081"/>
                  </a:lnTo>
                  <a:lnTo>
                    <a:pt x="11519" y="3045"/>
                  </a:lnTo>
                  <a:close/>
                  <a:moveTo>
                    <a:pt x="15554" y="1541"/>
                  </a:moveTo>
                  <a:lnTo>
                    <a:pt x="15407" y="1871"/>
                  </a:lnTo>
                  <a:lnTo>
                    <a:pt x="15187" y="2164"/>
                  </a:lnTo>
                  <a:lnTo>
                    <a:pt x="14967" y="2458"/>
                  </a:lnTo>
                  <a:lnTo>
                    <a:pt x="14710" y="2715"/>
                  </a:lnTo>
                  <a:lnTo>
                    <a:pt x="14416" y="2935"/>
                  </a:lnTo>
                  <a:lnTo>
                    <a:pt x="14123" y="3155"/>
                  </a:lnTo>
                  <a:lnTo>
                    <a:pt x="13536" y="3595"/>
                  </a:lnTo>
                  <a:lnTo>
                    <a:pt x="13279" y="3265"/>
                  </a:lnTo>
                  <a:lnTo>
                    <a:pt x="12986" y="2971"/>
                  </a:lnTo>
                  <a:lnTo>
                    <a:pt x="13096" y="2935"/>
                  </a:lnTo>
                  <a:lnTo>
                    <a:pt x="13683" y="2531"/>
                  </a:lnTo>
                  <a:lnTo>
                    <a:pt x="14306" y="2164"/>
                  </a:lnTo>
                  <a:lnTo>
                    <a:pt x="14930" y="1834"/>
                  </a:lnTo>
                  <a:lnTo>
                    <a:pt x="15554" y="1541"/>
                  </a:lnTo>
                  <a:close/>
                  <a:moveTo>
                    <a:pt x="8914" y="3228"/>
                  </a:moveTo>
                  <a:lnTo>
                    <a:pt x="8841" y="3301"/>
                  </a:lnTo>
                  <a:lnTo>
                    <a:pt x="8804" y="3375"/>
                  </a:lnTo>
                  <a:lnTo>
                    <a:pt x="8804" y="3485"/>
                  </a:lnTo>
                  <a:lnTo>
                    <a:pt x="8804" y="3558"/>
                  </a:lnTo>
                  <a:lnTo>
                    <a:pt x="8877" y="3632"/>
                  </a:lnTo>
                  <a:lnTo>
                    <a:pt x="8951" y="3668"/>
                  </a:lnTo>
                  <a:lnTo>
                    <a:pt x="9098" y="3668"/>
                  </a:lnTo>
                  <a:lnTo>
                    <a:pt x="9134" y="3632"/>
                  </a:lnTo>
                  <a:lnTo>
                    <a:pt x="9208" y="3558"/>
                  </a:lnTo>
                  <a:lnTo>
                    <a:pt x="9208" y="3485"/>
                  </a:lnTo>
                  <a:lnTo>
                    <a:pt x="9208" y="3375"/>
                  </a:lnTo>
                  <a:lnTo>
                    <a:pt x="9171" y="3338"/>
                  </a:lnTo>
                  <a:lnTo>
                    <a:pt x="9134" y="3265"/>
                  </a:lnTo>
                  <a:lnTo>
                    <a:pt x="9061" y="3228"/>
                  </a:lnTo>
                  <a:close/>
                  <a:moveTo>
                    <a:pt x="16324" y="1101"/>
                  </a:moveTo>
                  <a:lnTo>
                    <a:pt x="16140" y="1541"/>
                  </a:lnTo>
                  <a:lnTo>
                    <a:pt x="15884" y="1944"/>
                  </a:lnTo>
                  <a:lnTo>
                    <a:pt x="15590" y="2348"/>
                  </a:lnTo>
                  <a:lnTo>
                    <a:pt x="15297" y="2751"/>
                  </a:lnTo>
                  <a:lnTo>
                    <a:pt x="14967" y="3081"/>
                  </a:lnTo>
                  <a:lnTo>
                    <a:pt x="14600" y="3412"/>
                  </a:lnTo>
                  <a:lnTo>
                    <a:pt x="13829" y="4072"/>
                  </a:lnTo>
                  <a:lnTo>
                    <a:pt x="13756" y="3925"/>
                  </a:lnTo>
                  <a:lnTo>
                    <a:pt x="13976" y="3778"/>
                  </a:lnTo>
                  <a:lnTo>
                    <a:pt x="14343" y="3558"/>
                  </a:lnTo>
                  <a:lnTo>
                    <a:pt x="14673" y="3301"/>
                  </a:lnTo>
                  <a:lnTo>
                    <a:pt x="15003" y="3008"/>
                  </a:lnTo>
                  <a:lnTo>
                    <a:pt x="15297" y="2715"/>
                  </a:lnTo>
                  <a:lnTo>
                    <a:pt x="15554" y="2384"/>
                  </a:lnTo>
                  <a:lnTo>
                    <a:pt x="15774" y="2018"/>
                  </a:lnTo>
                  <a:lnTo>
                    <a:pt x="15957" y="1651"/>
                  </a:lnTo>
                  <a:lnTo>
                    <a:pt x="16104" y="1211"/>
                  </a:lnTo>
                  <a:lnTo>
                    <a:pt x="16104" y="1137"/>
                  </a:lnTo>
                  <a:lnTo>
                    <a:pt x="16324" y="1101"/>
                  </a:lnTo>
                  <a:close/>
                  <a:moveTo>
                    <a:pt x="10528" y="3962"/>
                  </a:moveTo>
                  <a:lnTo>
                    <a:pt x="10455" y="3998"/>
                  </a:lnTo>
                  <a:lnTo>
                    <a:pt x="10381" y="4072"/>
                  </a:lnTo>
                  <a:lnTo>
                    <a:pt x="10381" y="4108"/>
                  </a:lnTo>
                  <a:lnTo>
                    <a:pt x="10345" y="4219"/>
                  </a:lnTo>
                  <a:lnTo>
                    <a:pt x="10381" y="4329"/>
                  </a:lnTo>
                  <a:lnTo>
                    <a:pt x="10455" y="4402"/>
                  </a:lnTo>
                  <a:lnTo>
                    <a:pt x="10491" y="4439"/>
                  </a:lnTo>
                  <a:lnTo>
                    <a:pt x="10638" y="4439"/>
                  </a:lnTo>
                  <a:lnTo>
                    <a:pt x="10748" y="4365"/>
                  </a:lnTo>
                  <a:lnTo>
                    <a:pt x="10785" y="4292"/>
                  </a:lnTo>
                  <a:lnTo>
                    <a:pt x="10822" y="4219"/>
                  </a:lnTo>
                  <a:lnTo>
                    <a:pt x="10785" y="4108"/>
                  </a:lnTo>
                  <a:lnTo>
                    <a:pt x="10748" y="4072"/>
                  </a:lnTo>
                  <a:lnTo>
                    <a:pt x="10712" y="3998"/>
                  </a:lnTo>
                  <a:lnTo>
                    <a:pt x="10675" y="3962"/>
                  </a:lnTo>
                  <a:close/>
                  <a:moveTo>
                    <a:pt x="16434" y="477"/>
                  </a:moveTo>
                  <a:lnTo>
                    <a:pt x="16617" y="514"/>
                  </a:lnTo>
                  <a:lnTo>
                    <a:pt x="16764" y="587"/>
                  </a:lnTo>
                  <a:lnTo>
                    <a:pt x="16837" y="734"/>
                  </a:lnTo>
                  <a:lnTo>
                    <a:pt x="16911" y="880"/>
                  </a:lnTo>
                  <a:lnTo>
                    <a:pt x="16947" y="1064"/>
                  </a:lnTo>
                  <a:lnTo>
                    <a:pt x="16947" y="1247"/>
                  </a:lnTo>
                  <a:lnTo>
                    <a:pt x="16911" y="1541"/>
                  </a:lnTo>
                  <a:lnTo>
                    <a:pt x="16764" y="1871"/>
                  </a:lnTo>
                  <a:lnTo>
                    <a:pt x="16544" y="2128"/>
                  </a:lnTo>
                  <a:lnTo>
                    <a:pt x="16104" y="2641"/>
                  </a:lnTo>
                  <a:lnTo>
                    <a:pt x="15077" y="3668"/>
                  </a:lnTo>
                  <a:lnTo>
                    <a:pt x="14086" y="4549"/>
                  </a:lnTo>
                  <a:lnTo>
                    <a:pt x="14013" y="4402"/>
                  </a:lnTo>
                  <a:lnTo>
                    <a:pt x="14123" y="4329"/>
                  </a:lnTo>
                  <a:lnTo>
                    <a:pt x="14967" y="3632"/>
                  </a:lnTo>
                  <a:lnTo>
                    <a:pt x="15370" y="3228"/>
                  </a:lnTo>
                  <a:lnTo>
                    <a:pt x="15737" y="2825"/>
                  </a:lnTo>
                  <a:lnTo>
                    <a:pt x="16067" y="2384"/>
                  </a:lnTo>
                  <a:lnTo>
                    <a:pt x="16361" y="1908"/>
                  </a:lnTo>
                  <a:lnTo>
                    <a:pt x="16617" y="1431"/>
                  </a:lnTo>
                  <a:lnTo>
                    <a:pt x="16764" y="880"/>
                  </a:lnTo>
                  <a:lnTo>
                    <a:pt x="16764" y="770"/>
                  </a:lnTo>
                  <a:lnTo>
                    <a:pt x="16727" y="697"/>
                  </a:lnTo>
                  <a:lnTo>
                    <a:pt x="16654" y="660"/>
                  </a:lnTo>
                  <a:lnTo>
                    <a:pt x="16544" y="660"/>
                  </a:lnTo>
                  <a:lnTo>
                    <a:pt x="15920" y="770"/>
                  </a:lnTo>
                  <a:lnTo>
                    <a:pt x="15333" y="954"/>
                  </a:lnTo>
                  <a:lnTo>
                    <a:pt x="15333" y="954"/>
                  </a:lnTo>
                  <a:lnTo>
                    <a:pt x="15590" y="807"/>
                  </a:lnTo>
                  <a:lnTo>
                    <a:pt x="15884" y="660"/>
                  </a:lnTo>
                  <a:lnTo>
                    <a:pt x="16177" y="550"/>
                  </a:lnTo>
                  <a:lnTo>
                    <a:pt x="16434" y="477"/>
                  </a:lnTo>
                  <a:close/>
                  <a:moveTo>
                    <a:pt x="9354" y="4182"/>
                  </a:moveTo>
                  <a:lnTo>
                    <a:pt x="9208" y="4255"/>
                  </a:lnTo>
                  <a:lnTo>
                    <a:pt x="9134" y="4365"/>
                  </a:lnTo>
                  <a:lnTo>
                    <a:pt x="9134" y="4439"/>
                  </a:lnTo>
                  <a:lnTo>
                    <a:pt x="9171" y="4512"/>
                  </a:lnTo>
                  <a:lnTo>
                    <a:pt x="9208" y="4585"/>
                  </a:lnTo>
                  <a:lnTo>
                    <a:pt x="9281" y="4622"/>
                  </a:lnTo>
                  <a:lnTo>
                    <a:pt x="9428" y="4622"/>
                  </a:lnTo>
                  <a:lnTo>
                    <a:pt x="9538" y="4585"/>
                  </a:lnTo>
                  <a:lnTo>
                    <a:pt x="9611" y="4475"/>
                  </a:lnTo>
                  <a:lnTo>
                    <a:pt x="9648" y="4402"/>
                  </a:lnTo>
                  <a:lnTo>
                    <a:pt x="9648" y="4292"/>
                  </a:lnTo>
                  <a:lnTo>
                    <a:pt x="9611" y="4255"/>
                  </a:lnTo>
                  <a:lnTo>
                    <a:pt x="9538" y="4182"/>
                  </a:lnTo>
                  <a:close/>
                  <a:moveTo>
                    <a:pt x="13243" y="6566"/>
                  </a:moveTo>
                  <a:lnTo>
                    <a:pt x="13169" y="6639"/>
                  </a:lnTo>
                  <a:lnTo>
                    <a:pt x="13133" y="6713"/>
                  </a:lnTo>
                  <a:lnTo>
                    <a:pt x="13133" y="6860"/>
                  </a:lnTo>
                  <a:lnTo>
                    <a:pt x="13133" y="6933"/>
                  </a:lnTo>
                  <a:lnTo>
                    <a:pt x="13206" y="6970"/>
                  </a:lnTo>
                  <a:lnTo>
                    <a:pt x="13316" y="7006"/>
                  </a:lnTo>
                  <a:lnTo>
                    <a:pt x="13463" y="6970"/>
                  </a:lnTo>
                  <a:lnTo>
                    <a:pt x="13536" y="6933"/>
                  </a:lnTo>
                  <a:lnTo>
                    <a:pt x="13536" y="6860"/>
                  </a:lnTo>
                  <a:lnTo>
                    <a:pt x="13573" y="6750"/>
                  </a:lnTo>
                  <a:lnTo>
                    <a:pt x="13536" y="6676"/>
                  </a:lnTo>
                  <a:lnTo>
                    <a:pt x="13463" y="6603"/>
                  </a:lnTo>
                  <a:lnTo>
                    <a:pt x="13316" y="6566"/>
                  </a:lnTo>
                  <a:close/>
                  <a:moveTo>
                    <a:pt x="12216" y="7300"/>
                  </a:moveTo>
                  <a:lnTo>
                    <a:pt x="12105" y="7336"/>
                  </a:lnTo>
                  <a:lnTo>
                    <a:pt x="12032" y="7410"/>
                  </a:lnTo>
                  <a:lnTo>
                    <a:pt x="11995" y="7520"/>
                  </a:lnTo>
                  <a:lnTo>
                    <a:pt x="11995" y="7630"/>
                  </a:lnTo>
                  <a:lnTo>
                    <a:pt x="12032" y="7703"/>
                  </a:lnTo>
                  <a:lnTo>
                    <a:pt x="12105" y="7777"/>
                  </a:lnTo>
                  <a:lnTo>
                    <a:pt x="12216" y="7777"/>
                  </a:lnTo>
                  <a:lnTo>
                    <a:pt x="12289" y="7740"/>
                  </a:lnTo>
                  <a:lnTo>
                    <a:pt x="12362" y="7703"/>
                  </a:lnTo>
                  <a:lnTo>
                    <a:pt x="12436" y="7630"/>
                  </a:lnTo>
                  <a:lnTo>
                    <a:pt x="12436" y="7520"/>
                  </a:lnTo>
                  <a:lnTo>
                    <a:pt x="12436" y="7410"/>
                  </a:lnTo>
                  <a:lnTo>
                    <a:pt x="12326" y="7336"/>
                  </a:lnTo>
                  <a:lnTo>
                    <a:pt x="12216" y="7300"/>
                  </a:lnTo>
                  <a:close/>
                  <a:moveTo>
                    <a:pt x="12729" y="8033"/>
                  </a:moveTo>
                  <a:lnTo>
                    <a:pt x="12656" y="8107"/>
                  </a:lnTo>
                  <a:lnTo>
                    <a:pt x="12656" y="8143"/>
                  </a:lnTo>
                  <a:lnTo>
                    <a:pt x="12619" y="8253"/>
                  </a:lnTo>
                  <a:lnTo>
                    <a:pt x="12619" y="8400"/>
                  </a:lnTo>
                  <a:lnTo>
                    <a:pt x="12656" y="8437"/>
                  </a:lnTo>
                  <a:lnTo>
                    <a:pt x="12692" y="8474"/>
                  </a:lnTo>
                  <a:lnTo>
                    <a:pt x="12729" y="8474"/>
                  </a:lnTo>
                  <a:lnTo>
                    <a:pt x="12802" y="8510"/>
                  </a:lnTo>
                  <a:lnTo>
                    <a:pt x="12912" y="8474"/>
                  </a:lnTo>
                  <a:lnTo>
                    <a:pt x="12986" y="8437"/>
                  </a:lnTo>
                  <a:lnTo>
                    <a:pt x="13022" y="8400"/>
                  </a:lnTo>
                  <a:lnTo>
                    <a:pt x="13022" y="8253"/>
                  </a:lnTo>
                  <a:lnTo>
                    <a:pt x="13022" y="8180"/>
                  </a:lnTo>
                  <a:lnTo>
                    <a:pt x="12949" y="8107"/>
                  </a:lnTo>
                  <a:lnTo>
                    <a:pt x="12912" y="8033"/>
                  </a:lnTo>
                  <a:close/>
                  <a:moveTo>
                    <a:pt x="10051" y="2128"/>
                  </a:moveTo>
                  <a:lnTo>
                    <a:pt x="10455" y="2164"/>
                  </a:lnTo>
                  <a:lnTo>
                    <a:pt x="10858" y="2238"/>
                  </a:lnTo>
                  <a:lnTo>
                    <a:pt x="11262" y="2348"/>
                  </a:lnTo>
                  <a:lnTo>
                    <a:pt x="11225" y="2458"/>
                  </a:lnTo>
                  <a:lnTo>
                    <a:pt x="11262" y="2568"/>
                  </a:lnTo>
                  <a:lnTo>
                    <a:pt x="11335" y="2641"/>
                  </a:lnTo>
                  <a:lnTo>
                    <a:pt x="11445" y="2715"/>
                  </a:lnTo>
                  <a:lnTo>
                    <a:pt x="11629" y="2715"/>
                  </a:lnTo>
                  <a:lnTo>
                    <a:pt x="11775" y="2788"/>
                  </a:lnTo>
                  <a:lnTo>
                    <a:pt x="12105" y="2935"/>
                  </a:lnTo>
                  <a:lnTo>
                    <a:pt x="12179" y="2971"/>
                  </a:lnTo>
                  <a:lnTo>
                    <a:pt x="12252" y="3008"/>
                  </a:lnTo>
                  <a:lnTo>
                    <a:pt x="12472" y="3191"/>
                  </a:lnTo>
                  <a:lnTo>
                    <a:pt x="12692" y="3412"/>
                  </a:lnTo>
                  <a:lnTo>
                    <a:pt x="13096" y="3852"/>
                  </a:lnTo>
                  <a:lnTo>
                    <a:pt x="11482" y="4842"/>
                  </a:lnTo>
                  <a:lnTo>
                    <a:pt x="9868" y="5796"/>
                  </a:lnTo>
                  <a:lnTo>
                    <a:pt x="6090" y="8070"/>
                  </a:lnTo>
                  <a:lnTo>
                    <a:pt x="5209" y="8620"/>
                  </a:lnTo>
                  <a:lnTo>
                    <a:pt x="5356" y="8327"/>
                  </a:lnTo>
                  <a:lnTo>
                    <a:pt x="5649" y="7960"/>
                  </a:lnTo>
                  <a:lnTo>
                    <a:pt x="5943" y="7557"/>
                  </a:lnTo>
                  <a:lnTo>
                    <a:pt x="5906" y="7483"/>
                  </a:lnTo>
                  <a:lnTo>
                    <a:pt x="5870" y="7483"/>
                  </a:lnTo>
                  <a:lnTo>
                    <a:pt x="5686" y="7593"/>
                  </a:lnTo>
                  <a:lnTo>
                    <a:pt x="5539" y="7740"/>
                  </a:lnTo>
                  <a:lnTo>
                    <a:pt x="5209" y="8070"/>
                  </a:lnTo>
                  <a:lnTo>
                    <a:pt x="4989" y="8437"/>
                  </a:lnTo>
                  <a:lnTo>
                    <a:pt x="4769" y="8840"/>
                  </a:lnTo>
                  <a:lnTo>
                    <a:pt x="4732" y="8877"/>
                  </a:lnTo>
                  <a:lnTo>
                    <a:pt x="4622" y="8584"/>
                  </a:lnTo>
                  <a:lnTo>
                    <a:pt x="4916" y="8107"/>
                  </a:lnTo>
                  <a:lnTo>
                    <a:pt x="5283" y="7630"/>
                  </a:lnTo>
                  <a:lnTo>
                    <a:pt x="5649" y="7190"/>
                  </a:lnTo>
                  <a:lnTo>
                    <a:pt x="6016" y="6786"/>
                  </a:lnTo>
                  <a:lnTo>
                    <a:pt x="6016" y="6750"/>
                  </a:lnTo>
                  <a:lnTo>
                    <a:pt x="6016" y="6713"/>
                  </a:lnTo>
                  <a:lnTo>
                    <a:pt x="5943" y="6713"/>
                  </a:lnTo>
                  <a:lnTo>
                    <a:pt x="5539" y="7043"/>
                  </a:lnTo>
                  <a:lnTo>
                    <a:pt x="5173" y="7410"/>
                  </a:lnTo>
                  <a:lnTo>
                    <a:pt x="4842" y="7777"/>
                  </a:lnTo>
                  <a:lnTo>
                    <a:pt x="4512" y="8180"/>
                  </a:lnTo>
                  <a:lnTo>
                    <a:pt x="4476" y="7923"/>
                  </a:lnTo>
                  <a:lnTo>
                    <a:pt x="4439" y="7667"/>
                  </a:lnTo>
                  <a:lnTo>
                    <a:pt x="4659" y="7336"/>
                  </a:lnTo>
                  <a:lnTo>
                    <a:pt x="4879" y="7080"/>
                  </a:lnTo>
                  <a:lnTo>
                    <a:pt x="5686" y="6016"/>
                  </a:lnTo>
                  <a:lnTo>
                    <a:pt x="5723" y="5943"/>
                  </a:lnTo>
                  <a:lnTo>
                    <a:pt x="5686" y="5906"/>
                  </a:lnTo>
                  <a:lnTo>
                    <a:pt x="5576" y="5906"/>
                  </a:lnTo>
                  <a:lnTo>
                    <a:pt x="5283" y="6199"/>
                  </a:lnTo>
                  <a:lnTo>
                    <a:pt x="4953" y="6529"/>
                  </a:lnTo>
                  <a:lnTo>
                    <a:pt x="4402" y="7153"/>
                  </a:lnTo>
                  <a:lnTo>
                    <a:pt x="4402" y="6529"/>
                  </a:lnTo>
                  <a:lnTo>
                    <a:pt x="4622" y="6199"/>
                  </a:lnTo>
                  <a:lnTo>
                    <a:pt x="4953" y="5759"/>
                  </a:lnTo>
                  <a:lnTo>
                    <a:pt x="5136" y="5502"/>
                  </a:lnTo>
                  <a:lnTo>
                    <a:pt x="5246" y="5392"/>
                  </a:lnTo>
                  <a:lnTo>
                    <a:pt x="5393" y="5319"/>
                  </a:lnTo>
                  <a:lnTo>
                    <a:pt x="5429" y="5319"/>
                  </a:lnTo>
                  <a:lnTo>
                    <a:pt x="5429" y="5282"/>
                  </a:lnTo>
                  <a:lnTo>
                    <a:pt x="5393" y="5246"/>
                  </a:lnTo>
                  <a:lnTo>
                    <a:pt x="5393" y="5209"/>
                  </a:lnTo>
                  <a:lnTo>
                    <a:pt x="5173" y="5209"/>
                  </a:lnTo>
                  <a:lnTo>
                    <a:pt x="5063" y="5282"/>
                  </a:lnTo>
                  <a:lnTo>
                    <a:pt x="4953" y="5356"/>
                  </a:lnTo>
                  <a:lnTo>
                    <a:pt x="4769" y="5539"/>
                  </a:lnTo>
                  <a:lnTo>
                    <a:pt x="4622" y="5722"/>
                  </a:lnTo>
                  <a:lnTo>
                    <a:pt x="4476" y="5869"/>
                  </a:lnTo>
                  <a:lnTo>
                    <a:pt x="4586" y="5466"/>
                  </a:lnTo>
                  <a:lnTo>
                    <a:pt x="4732" y="5062"/>
                  </a:lnTo>
                  <a:lnTo>
                    <a:pt x="4879" y="4842"/>
                  </a:lnTo>
                  <a:lnTo>
                    <a:pt x="5026" y="4622"/>
                  </a:lnTo>
                  <a:lnTo>
                    <a:pt x="5209" y="4402"/>
                  </a:lnTo>
                  <a:lnTo>
                    <a:pt x="5393" y="4219"/>
                  </a:lnTo>
                  <a:lnTo>
                    <a:pt x="5796" y="3852"/>
                  </a:lnTo>
                  <a:lnTo>
                    <a:pt x="6236" y="3522"/>
                  </a:lnTo>
                  <a:lnTo>
                    <a:pt x="6677" y="3228"/>
                  </a:lnTo>
                  <a:lnTo>
                    <a:pt x="7117" y="2935"/>
                  </a:lnTo>
                  <a:lnTo>
                    <a:pt x="7594" y="2715"/>
                  </a:lnTo>
                  <a:lnTo>
                    <a:pt x="8070" y="2494"/>
                  </a:lnTo>
                  <a:lnTo>
                    <a:pt x="8474" y="2348"/>
                  </a:lnTo>
                  <a:lnTo>
                    <a:pt x="8841" y="2238"/>
                  </a:lnTo>
                  <a:lnTo>
                    <a:pt x="9244" y="2164"/>
                  </a:lnTo>
                  <a:lnTo>
                    <a:pt x="9648" y="2128"/>
                  </a:lnTo>
                  <a:close/>
                  <a:moveTo>
                    <a:pt x="13316" y="4219"/>
                  </a:moveTo>
                  <a:lnTo>
                    <a:pt x="13426" y="4365"/>
                  </a:lnTo>
                  <a:lnTo>
                    <a:pt x="12582" y="5026"/>
                  </a:lnTo>
                  <a:lnTo>
                    <a:pt x="11702" y="5649"/>
                  </a:lnTo>
                  <a:lnTo>
                    <a:pt x="10785" y="6273"/>
                  </a:lnTo>
                  <a:lnTo>
                    <a:pt x="9868" y="6860"/>
                  </a:lnTo>
                  <a:lnTo>
                    <a:pt x="8877" y="7446"/>
                  </a:lnTo>
                  <a:lnTo>
                    <a:pt x="7887" y="8033"/>
                  </a:lnTo>
                  <a:lnTo>
                    <a:pt x="6860" y="8584"/>
                  </a:lnTo>
                  <a:lnTo>
                    <a:pt x="5796" y="9097"/>
                  </a:lnTo>
                  <a:lnTo>
                    <a:pt x="4989" y="9464"/>
                  </a:lnTo>
                  <a:lnTo>
                    <a:pt x="4916" y="9317"/>
                  </a:lnTo>
                  <a:lnTo>
                    <a:pt x="4953" y="9207"/>
                  </a:lnTo>
                  <a:lnTo>
                    <a:pt x="6053" y="8584"/>
                  </a:lnTo>
                  <a:lnTo>
                    <a:pt x="10198" y="6089"/>
                  </a:lnTo>
                  <a:lnTo>
                    <a:pt x="11775" y="5136"/>
                  </a:lnTo>
                  <a:lnTo>
                    <a:pt x="13316" y="4219"/>
                  </a:lnTo>
                  <a:close/>
                  <a:moveTo>
                    <a:pt x="3962" y="7960"/>
                  </a:moveTo>
                  <a:lnTo>
                    <a:pt x="3999" y="8070"/>
                  </a:lnTo>
                  <a:lnTo>
                    <a:pt x="3999" y="8107"/>
                  </a:lnTo>
                  <a:lnTo>
                    <a:pt x="4146" y="8694"/>
                  </a:lnTo>
                  <a:lnTo>
                    <a:pt x="3962" y="9024"/>
                  </a:lnTo>
                  <a:lnTo>
                    <a:pt x="3925" y="9097"/>
                  </a:lnTo>
                  <a:lnTo>
                    <a:pt x="3925" y="9134"/>
                  </a:lnTo>
                  <a:lnTo>
                    <a:pt x="3999" y="9244"/>
                  </a:lnTo>
                  <a:lnTo>
                    <a:pt x="3339" y="9501"/>
                  </a:lnTo>
                  <a:lnTo>
                    <a:pt x="3008" y="9611"/>
                  </a:lnTo>
                  <a:lnTo>
                    <a:pt x="2642" y="9684"/>
                  </a:lnTo>
                  <a:lnTo>
                    <a:pt x="2898" y="9171"/>
                  </a:lnTo>
                  <a:lnTo>
                    <a:pt x="3229" y="8694"/>
                  </a:lnTo>
                  <a:lnTo>
                    <a:pt x="3559" y="8327"/>
                  </a:lnTo>
                  <a:lnTo>
                    <a:pt x="3962" y="7960"/>
                  </a:lnTo>
                  <a:close/>
                  <a:moveTo>
                    <a:pt x="13609" y="4732"/>
                  </a:moveTo>
                  <a:lnTo>
                    <a:pt x="13683" y="4915"/>
                  </a:lnTo>
                  <a:lnTo>
                    <a:pt x="12986" y="5502"/>
                  </a:lnTo>
                  <a:lnTo>
                    <a:pt x="12105" y="6199"/>
                  </a:lnTo>
                  <a:lnTo>
                    <a:pt x="11225" y="6823"/>
                  </a:lnTo>
                  <a:lnTo>
                    <a:pt x="10308" y="7446"/>
                  </a:lnTo>
                  <a:lnTo>
                    <a:pt x="9354" y="8033"/>
                  </a:lnTo>
                  <a:lnTo>
                    <a:pt x="8401" y="8584"/>
                  </a:lnTo>
                  <a:lnTo>
                    <a:pt x="7447" y="9097"/>
                  </a:lnTo>
                  <a:lnTo>
                    <a:pt x="6456" y="9574"/>
                  </a:lnTo>
                  <a:lnTo>
                    <a:pt x="5429" y="10014"/>
                  </a:lnTo>
                  <a:lnTo>
                    <a:pt x="5246" y="9794"/>
                  </a:lnTo>
                  <a:lnTo>
                    <a:pt x="5466" y="9684"/>
                  </a:lnTo>
                  <a:lnTo>
                    <a:pt x="6603" y="9134"/>
                  </a:lnTo>
                  <a:lnTo>
                    <a:pt x="7740" y="8547"/>
                  </a:lnTo>
                  <a:lnTo>
                    <a:pt x="8877" y="7923"/>
                  </a:lnTo>
                  <a:lnTo>
                    <a:pt x="9978" y="7263"/>
                  </a:lnTo>
                  <a:lnTo>
                    <a:pt x="10895" y="6676"/>
                  </a:lnTo>
                  <a:lnTo>
                    <a:pt x="11812" y="6053"/>
                  </a:lnTo>
                  <a:lnTo>
                    <a:pt x="12729" y="5392"/>
                  </a:lnTo>
                  <a:lnTo>
                    <a:pt x="13609" y="4732"/>
                  </a:lnTo>
                  <a:close/>
                  <a:moveTo>
                    <a:pt x="11995" y="9721"/>
                  </a:moveTo>
                  <a:lnTo>
                    <a:pt x="12472" y="9831"/>
                  </a:lnTo>
                  <a:lnTo>
                    <a:pt x="12436" y="9867"/>
                  </a:lnTo>
                  <a:lnTo>
                    <a:pt x="12032" y="10271"/>
                  </a:lnTo>
                  <a:lnTo>
                    <a:pt x="12032" y="10198"/>
                  </a:lnTo>
                  <a:lnTo>
                    <a:pt x="11995" y="9721"/>
                  </a:lnTo>
                  <a:close/>
                  <a:moveTo>
                    <a:pt x="2715" y="8804"/>
                  </a:moveTo>
                  <a:lnTo>
                    <a:pt x="2422" y="9317"/>
                  </a:lnTo>
                  <a:lnTo>
                    <a:pt x="2165" y="9867"/>
                  </a:lnTo>
                  <a:lnTo>
                    <a:pt x="2165" y="9941"/>
                  </a:lnTo>
                  <a:lnTo>
                    <a:pt x="2201" y="10051"/>
                  </a:lnTo>
                  <a:lnTo>
                    <a:pt x="2275" y="10088"/>
                  </a:lnTo>
                  <a:lnTo>
                    <a:pt x="2348" y="10124"/>
                  </a:lnTo>
                  <a:lnTo>
                    <a:pt x="2898" y="10014"/>
                  </a:lnTo>
                  <a:lnTo>
                    <a:pt x="3449" y="9867"/>
                  </a:lnTo>
                  <a:lnTo>
                    <a:pt x="3925" y="9684"/>
                  </a:lnTo>
                  <a:lnTo>
                    <a:pt x="4439" y="9464"/>
                  </a:lnTo>
                  <a:lnTo>
                    <a:pt x="4549" y="9684"/>
                  </a:lnTo>
                  <a:lnTo>
                    <a:pt x="3559" y="10124"/>
                  </a:lnTo>
                  <a:lnTo>
                    <a:pt x="3082" y="10308"/>
                  </a:lnTo>
                  <a:lnTo>
                    <a:pt x="2568" y="10528"/>
                  </a:lnTo>
                  <a:lnTo>
                    <a:pt x="2275" y="10638"/>
                  </a:lnTo>
                  <a:lnTo>
                    <a:pt x="2018" y="10674"/>
                  </a:lnTo>
                  <a:lnTo>
                    <a:pt x="1761" y="10711"/>
                  </a:lnTo>
                  <a:lnTo>
                    <a:pt x="1468" y="10711"/>
                  </a:lnTo>
                  <a:lnTo>
                    <a:pt x="2091" y="9794"/>
                  </a:lnTo>
                  <a:lnTo>
                    <a:pt x="2348" y="9317"/>
                  </a:lnTo>
                  <a:lnTo>
                    <a:pt x="2642" y="8877"/>
                  </a:lnTo>
                  <a:lnTo>
                    <a:pt x="2715" y="8804"/>
                  </a:lnTo>
                  <a:close/>
                  <a:moveTo>
                    <a:pt x="13829" y="5429"/>
                  </a:moveTo>
                  <a:lnTo>
                    <a:pt x="13940" y="5943"/>
                  </a:lnTo>
                  <a:lnTo>
                    <a:pt x="13940" y="6456"/>
                  </a:lnTo>
                  <a:lnTo>
                    <a:pt x="13940" y="6896"/>
                  </a:lnTo>
                  <a:lnTo>
                    <a:pt x="13866" y="7336"/>
                  </a:lnTo>
                  <a:lnTo>
                    <a:pt x="13756" y="7740"/>
                  </a:lnTo>
                  <a:lnTo>
                    <a:pt x="13609" y="8143"/>
                  </a:lnTo>
                  <a:lnTo>
                    <a:pt x="13426" y="8547"/>
                  </a:lnTo>
                  <a:lnTo>
                    <a:pt x="13206" y="8914"/>
                  </a:lnTo>
                  <a:lnTo>
                    <a:pt x="12949" y="9281"/>
                  </a:lnTo>
                  <a:lnTo>
                    <a:pt x="12656" y="9647"/>
                  </a:lnTo>
                  <a:lnTo>
                    <a:pt x="12289" y="9611"/>
                  </a:lnTo>
                  <a:lnTo>
                    <a:pt x="11922" y="9537"/>
                  </a:lnTo>
                  <a:lnTo>
                    <a:pt x="11849" y="9574"/>
                  </a:lnTo>
                  <a:lnTo>
                    <a:pt x="11812" y="9574"/>
                  </a:lnTo>
                  <a:lnTo>
                    <a:pt x="11775" y="9647"/>
                  </a:lnTo>
                  <a:lnTo>
                    <a:pt x="11702" y="10418"/>
                  </a:lnTo>
                  <a:lnTo>
                    <a:pt x="11702" y="10491"/>
                  </a:lnTo>
                  <a:lnTo>
                    <a:pt x="11409" y="10711"/>
                  </a:lnTo>
                  <a:lnTo>
                    <a:pt x="11188" y="10821"/>
                  </a:lnTo>
                  <a:lnTo>
                    <a:pt x="11152" y="10858"/>
                  </a:lnTo>
                  <a:lnTo>
                    <a:pt x="11042" y="10931"/>
                  </a:lnTo>
                  <a:lnTo>
                    <a:pt x="11042" y="10564"/>
                  </a:lnTo>
                  <a:lnTo>
                    <a:pt x="11115" y="10198"/>
                  </a:lnTo>
                  <a:lnTo>
                    <a:pt x="11188" y="9867"/>
                  </a:lnTo>
                  <a:lnTo>
                    <a:pt x="11298" y="9501"/>
                  </a:lnTo>
                  <a:lnTo>
                    <a:pt x="11298" y="9464"/>
                  </a:lnTo>
                  <a:lnTo>
                    <a:pt x="11262" y="9427"/>
                  </a:lnTo>
                  <a:lnTo>
                    <a:pt x="11225" y="9427"/>
                  </a:lnTo>
                  <a:lnTo>
                    <a:pt x="11188" y="9464"/>
                  </a:lnTo>
                  <a:lnTo>
                    <a:pt x="11078" y="9647"/>
                  </a:lnTo>
                  <a:lnTo>
                    <a:pt x="10968" y="9831"/>
                  </a:lnTo>
                  <a:lnTo>
                    <a:pt x="10785" y="10234"/>
                  </a:lnTo>
                  <a:lnTo>
                    <a:pt x="10712" y="10638"/>
                  </a:lnTo>
                  <a:lnTo>
                    <a:pt x="10712" y="11078"/>
                  </a:lnTo>
                  <a:lnTo>
                    <a:pt x="10271" y="11261"/>
                  </a:lnTo>
                  <a:lnTo>
                    <a:pt x="9831" y="11371"/>
                  </a:lnTo>
                  <a:lnTo>
                    <a:pt x="9868" y="11005"/>
                  </a:lnTo>
                  <a:lnTo>
                    <a:pt x="9978" y="10638"/>
                  </a:lnTo>
                  <a:lnTo>
                    <a:pt x="10051" y="10344"/>
                  </a:lnTo>
                  <a:lnTo>
                    <a:pt x="10161" y="10088"/>
                  </a:lnTo>
                  <a:lnTo>
                    <a:pt x="10418" y="9574"/>
                  </a:lnTo>
                  <a:lnTo>
                    <a:pt x="10418" y="9537"/>
                  </a:lnTo>
                  <a:lnTo>
                    <a:pt x="10381" y="9501"/>
                  </a:lnTo>
                  <a:lnTo>
                    <a:pt x="10345" y="9501"/>
                  </a:lnTo>
                  <a:lnTo>
                    <a:pt x="10345" y="9537"/>
                  </a:lnTo>
                  <a:lnTo>
                    <a:pt x="10015" y="9941"/>
                  </a:lnTo>
                  <a:lnTo>
                    <a:pt x="9758" y="10418"/>
                  </a:lnTo>
                  <a:lnTo>
                    <a:pt x="9538" y="10895"/>
                  </a:lnTo>
                  <a:lnTo>
                    <a:pt x="9501" y="11151"/>
                  </a:lnTo>
                  <a:lnTo>
                    <a:pt x="9428" y="11408"/>
                  </a:lnTo>
                  <a:lnTo>
                    <a:pt x="8951" y="11408"/>
                  </a:lnTo>
                  <a:lnTo>
                    <a:pt x="8951" y="11261"/>
                  </a:lnTo>
                  <a:lnTo>
                    <a:pt x="8914" y="11225"/>
                  </a:lnTo>
                  <a:lnTo>
                    <a:pt x="8877" y="11188"/>
                  </a:lnTo>
                  <a:lnTo>
                    <a:pt x="8841" y="11188"/>
                  </a:lnTo>
                  <a:lnTo>
                    <a:pt x="8804" y="11225"/>
                  </a:lnTo>
                  <a:lnTo>
                    <a:pt x="8731" y="11298"/>
                  </a:lnTo>
                  <a:lnTo>
                    <a:pt x="9171" y="10454"/>
                  </a:lnTo>
                  <a:lnTo>
                    <a:pt x="9391" y="10051"/>
                  </a:lnTo>
                  <a:lnTo>
                    <a:pt x="9684" y="9647"/>
                  </a:lnTo>
                  <a:lnTo>
                    <a:pt x="9684" y="9611"/>
                  </a:lnTo>
                  <a:lnTo>
                    <a:pt x="9648" y="9611"/>
                  </a:lnTo>
                  <a:lnTo>
                    <a:pt x="9648" y="9574"/>
                  </a:lnTo>
                  <a:lnTo>
                    <a:pt x="9611" y="9611"/>
                  </a:lnTo>
                  <a:lnTo>
                    <a:pt x="9244" y="10014"/>
                  </a:lnTo>
                  <a:lnTo>
                    <a:pt x="8914" y="10418"/>
                  </a:lnTo>
                  <a:lnTo>
                    <a:pt x="8621" y="10858"/>
                  </a:lnTo>
                  <a:lnTo>
                    <a:pt x="8327" y="11335"/>
                  </a:lnTo>
                  <a:lnTo>
                    <a:pt x="7960" y="11225"/>
                  </a:lnTo>
                  <a:lnTo>
                    <a:pt x="7997" y="11188"/>
                  </a:lnTo>
                  <a:lnTo>
                    <a:pt x="7997" y="11151"/>
                  </a:lnTo>
                  <a:lnTo>
                    <a:pt x="7960" y="11115"/>
                  </a:lnTo>
                  <a:lnTo>
                    <a:pt x="7960" y="11078"/>
                  </a:lnTo>
                  <a:lnTo>
                    <a:pt x="7924" y="10968"/>
                  </a:lnTo>
                  <a:lnTo>
                    <a:pt x="7960" y="10858"/>
                  </a:lnTo>
                  <a:lnTo>
                    <a:pt x="8034" y="10601"/>
                  </a:lnTo>
                  <a:lnTo>
                    <a:pt x="8181" y="10308"/>
                  </a:lnTo>
                  <a:lnTo>
                    <a:pt x="8474" y="9831"/>
                  </a:lnTo>
                  <a:lnTo>
                    <a:pt x="8767" y="9427"/>
                  </a:lnTo>
                  <a:lnTo>
                    <a:pt x="8804" y="9391"/>
                  </a:lnTo>
                  <a:lnTo>
                    <a:pt x="8767" y="9317"/>
                  </a:lnTo>
                  <a:lnTo>
                    <a:pt x="8694" y="9317"/>
                  </a:lnTo>
                  <a:lnTo>
                    <a:pt x="8364" y="9537"/>
                  </a:lnTo>
                  <a:lnTo>
                    <a:pt x="8107" y="9831"/>
                  </a:lnTo>
                  <a:lnTo>
                    <a:pt x="7887" y="10124"/>
                  </a:lnTo>
                  <a:lnTo>
                    <a:pt x="7704" y="10454"/>
                  </a:lnTo>
                  <a:lnTo>
                    <a:pt x="7594" y="10784"/>
                  </a:lnTo>
                  <a:lnTo>
                    <a:pt x="7557" y="10968"/>
                  </a:lnTo>
                  <a:lnTo>
                    <a:pt x="7594" y="11115"/>
                  </a:lnTo>
                  <a:lnTo>
                    <a:pt x="7153" y="10968"/>
                  </a:lnTo>
                  <a:lnTo>
                    <a:pt x="6713" y="10784"/>
                  </a:lnTo>
                  <a:lnTo>
                    <a:pt x="6933" y="10564"/>
                  </a:lnTo>
                  <a:lnTo>
                    <a:pt x="7080" y="10344"/>
                  </a:lnTo>
                  <a:lnTo>
                    <a:pt x="7153" y="10234"/>
                  </a:lnTo>
                  <a:lnTo>
                    <a:pt x="7190" y="10124"/>
                  </a:lnTo>
                  <a:lnTo>
                    <a:pt x="7190" y="10088"/>
                  </a:lnTo>
                  <a:lnTo>
                    <a:pt x="7153" y="10088"/>
                  </a:lnTo>
                  <a:lnTo>
                    <a:pt x="7080" y="10124"/>
                  </a:lnTo>
                  <a:lnTo>
                    <a:pt x="7007" y="10161"/>
                  </a:lnTo>
                  <a:lnTo>
                    <a:pt x="6823" y="10308"/>
                  </a:lnTo>
                  <a:lnTo>
                    <a:pt x="6493" y="10564"/>
                  </a:lnTo>
                  <a:lnTo>
                    <a:pt x="6420" y="10638"/>
                  </a:lnTo>
                  <a:lnTo>
                    <a:pt x="5906" y="10344"/>
                  </a:lnTo>
                  <a:lnTo>
                    <a:pt x="6897" y="9904"/>
                  </a:lnTo>
                  <a:lnTo>
                    <a:pt x="7887" y="9391"/>
                  </a:lnTo>
                  <a:lnTo>
                    <a:pt x="8877" y="8877"/>
                  </a:lnTo>
                  <a:lnTo>
                    <a:pt x="9795" y="8327"/>
                  </a:lnTo>
                  <a:lnTo>
                    <a:pt x="10748" y="7740"/>
                  </a:lnTo>
                  <a:lnTo>
                    <a:pt x="11665" y="7116"/>
                  </a:lnTo>
                  <a:lnTo>
                    <a:pt x="12546" y="6456"/>
                  </a:lnTo>
                  <a:lnTo>
                    <a:pt x="13426" y="5796"/>
                  </a:lnTo>
                  <a:lnTo>
                    <a:pt x="13829" y="5429"/>
                  </a:lnTo>
                  <a:close/>
                  <a:moveTo>
                    <a:pt x="1651" y="9757"/>
                  </a:moveTo>
                  <a:lnTo>
                    <a:pt x="1028" y="10711"/>
                  </a:lnTo>
                  <a:lnTo>
                    <a:pt x="991" y="10784"/>
                  </a:lnTo>
                  <a:lnTo>
                    <a:pt x="1028" y="10858"/>
                  </a:lnTo>
                  <a:lnTo>
                    <a:pt x="1028" y="10931"/>
                  </a:lnTo>
                  <a:lnTo>
                    <a:pt x="1101" y="10968"/>
                  </a:lnTo>
                  <a:lnTo>
                    <a:pt x="1358" y="11041"/>
                  </a:lnTo>
                  <a:lnTo>
                    <a:pt x="1651" y="11078"/>
                  </a:lnTo>
                  <a:lnTo>
                    <a:pt x="1908" y="11078"/>
                  </a:lnTo>
                  <a:lnTo>
                    <a:pt x="2165" y="11041"/>
                  </a:lnTo>
                  <a:lnTo>
                    <a:pt x="2715" y="10858"/>
                  </a:lnTo>
                  <a:lnTo>
                    <a:pt x="3229" y="10638"/>
                  </a:lnTo>
                  <a:lnTo>
                    <a:pt x="4769" y="10014"/>
                  </a:lnTo>
                  <a:lnTo>
                    <a:pt x="4953" y="10198"/>
                  </a:lnTo>
                  <a:lnTo>
                    <a:pt x="4072" y="10564"/>
                  </a:lnTo>
                  <a:lnTo>
                    <a:pt x="3192" y="10895"/>
                  </a:lnTo>
                  <a:lnTo>
                    <a:pt x="2238" y="11188"/>
                  </a:lnTo>
                  <a:lnTo>
                    <a:pt x="1248" y="11445"/>
                  </a:lnTo>
                  <a:lnTo>
                    <a:pt x="1101" y="11518"/>
                  </a:lnTo>
                  <a:lnTo>
                    <a:pt x="844" y="11555"/>
                  </a:lnTo>
                  <a:lnTo>
                    <a:pt x="624" y="11555"/>
                  </a:lnTo>
                  <a:lnTo>
                    <a:pt x="551" y="11518"/>
                  </a:lnTo>
                  <a:lnTo>
                    <a:pt x="477" y="11481"/>
                  </a:lnTo>
                  <a:lnTo>
                    <a:pt x="477" y="11408"/>
                  </a:lnTo>
                  <a:lnTo>
                    <a:pt x="514" y="11298"/>
                  </a:lnTo>
                  <a:lnTo>
                    <a:pt x="661" y="11005"/>
                  </a:lnTo>
                  <a:lnTo>
                    <a:pt x="991" y="10601"/>
                  </a:lnTo>
                  <a:lnTo>
                    <a:pt x="1321" y="10161"/>
                  </a:lnTo>
                  <a:lnTo>
                    <a:pt x="1651" y="9757"/>
                  </a:lnTo>
                  <a:close/>
                  <a:moveTo>
                    <a:pt x="16324" y="0"/>
                  </a:moveTo>
                  <a:lnTo>
                    <a:pt x="16140" y="37"/>
                  </a:lnTo>
                  <a:lnTo>
                    <a:pt x="15774" y="147"/>
                  </a:lnTo>
                  <a:lnTo>
                    <a:pt x="15480" y="330"/>
                  </a:lnTo>
                  <a:lnTo>
                    <a:pt x="14636" y="807"/>
                  </a:lnTo>
                  <a:lnTo>
                    <a:pt x="13866" y="1357"/>
                  </a:lnTo>
                  <a:lnTo>
                    <a:pt x="13059" y="1908"/>
                  </a:lnTo>
                  <a:lnTo>
                    <a:pt x="12289" y="2458"/>
                  </a:lnTo>
                  <a:lnTo>
                    <a:pt x="12032" y="2311"/>
                  </a:lnTo>
                  <a:lnTo>
                    <a:pt x="11812" y="2238"/>
                  </a:lnTo>
                  <a:lnTo>
                    <a:pt x="11629" y="2238"/>
                  </a:lnTo>
                  <a:lnTo>
                    <a:pt x="11372" y="2091"/>
                  </a:lnTo>
                  <a:lnTo>
                    <a:pt x="11115" y="1981"/>
                  </a:lnTo>
                  <a:lnTo>
                    <a:pt x="10858" y="1908"/>
                  </a:lnTo>
                  <a:lnTo>
                    <a:pt x="10565" y="1834"/>
                  </a:lnTo>
                  <a:lnTo>
                    <a:pt x="10015" y="1761"/>
                  </a:lnTo>
                  <a:lnTo>
                    <a:pt x="9464" y="1761"/>
                  </a:lnTo>
                  <a:lnTo>
                    <a:pt x="8914" y="1834"/>
                  </a:lnTo>
                  <a:lnTo>
                    <a:pt x="8364" y="1981"/>
                  </a:lnTo>
                  <a:lnTo>
                    <a:pt x="7814" y="2164"/>
                  </a:lnTo>
                  <a:lnTo>
                    <a:pt x="7300" y="2384"/>
                  </a:lnTo>
                  <a:lnTo>
                    <a:pt x="6677" y="2715"/>
                  </a:lnTo>
                  <a:lnTo>
                    <a:pt x="6090" y="3081"/>
                  </a:lnTo>
                  <a:lnTo>
                    <a:pt x="5503" y="3522"/>
                  </a:lnTo>
                  <a:lnTo>
                    <a:pt x="4989" y="3962"/>
                  </a:lnTo>
                  <a:lnTo>
                    <a:pt x="4769" y="4219"/>
                  </a:lnTo>
                  <a:lnTo>
                    <a:pt x="4549" y="4475"/>
                  </a:lnTo>
                  <a:lnTo>
                    <a:pt x="4402" y="4769"/>
                  </a:lnTo>
                  <a:lnTo>
                    <a:pt x="4256" y="5062"/>
                  </a:lnTo>
                  <a:lnTo>
                    <a:pt x="4146" y="5356"/>
                  </a:lnTo>
                  <a:lnTo>
                    <a:pt x="4035" y="5686"/>
                  </a:lnTo>
                  <a:lnTo>
                    <a:pt x="3999" y="6016"/>
                  </a:lnTo>
                  <a:lnTo>
                    <a:pt x="3925" y="6346"/>
                  </a:lnTo>
                  <a:lnTo>
                    <a:pt x="3889" y="6970"/>
                  </a:lnTo>
                  <a:lnTo>
                    <a:pt x="3925" y="7630"/>
                  </a:lnTo>
                  <a:lnTo>
                    <a:pt x="3339" y="7960"/>
                  </a:lnTo>
                  <a:lnTo>
                    <a:pt x="2752" y="8290"/>
                  </a:lnTo>
                  <a:lnTo>
                    <a:pt x="2238" y="8657"/>
                  </a:lnTo>
                  <a:lnTo>
                    <a:pt x="1725" y="9097"/>
                  </a:lnTo>
                  <a:lnTo>
                    <a:pt x="1248" y="9574"/>
                  </a:lnTo>
                  <a:lnTo>
                    <a:pt x="808" y="10051"/>
                  </a:lnTo>
                  <a:lnTo>
                    <a:pt x="404" y="10601"/>
                  </a:lnTo>
                  <a:lnTo>
                    <a:pt x="221" y="10858"/>
                  </a:lnTo>
                  <a:lnTo>
                    <a:pt x="74" y="11151"/>
                  </a:lnTo>
                  <a:lnTo>
                    <a:pt x="1" y="11371"/>
                  </a:lnTo>
                  <a:lnTo>
                    <a:pt x="37" y="11555"/>
                  </a:lnTo>
                  <a:lnTo>
                    <a:pt x="111" y="11738"/>
                  </a:lnTo>
                  <a:lnTo>
                    <a:pt x="184" y="11812"/>
                  </a:lnTo>
                  <a:lnTo>
                    <a:pt x="257" y="11885"/>
                  </a:lnTo>
                  <a:lnTo>
                    <a:pt x="477" y="11958"/>
                  </a:lnTo>
                  <a:lnTo>
                    <a:pt x="697" y="11995"/>
                  </a:lnTo>
                  <a:lnTo>
                    <a:pt x="918" y="11995"/>
                  </a:lnTo>
                  <a:lnTo>
                    <a:pt x="1174" y="11958"/>
                  </a:lnTo>
                  <a:lnTo>
                    <a:pt x="1835" y="11812"/>
                  </a:lnTo>
                  <a:lnTo>
                    <a:pt x="2495" y="11591"/>
                  </a:lnTo>
                  <a:lnTo>
                    <a:pt x="3815" y="11151"/>
                  </a:lnTo>
                  <a:lnTo>
                    <a:pt x="4586" y="10858"/>
                  </a:lnTo>
                  <a:lnTo>
                    <a:pt x="5356" y="10564"/>
                  </a:lnTo>
                  <a:lnTo>
                    <a:pt x="5760" y="10858"/>
                  </a:lnTo>
                  <a:lnTo>
                    <a:pt x="6200" y="11078"/>
                  </a:lnTo>
                  <a:lnTo>
                    <a:pt x="6236" y="11261"/>
                  </a:lnTo>
                  <a:lnTo>
                    <a:pt x="6273" y="11335"/>
                  </a:lnTo>
                  <a:lnTo>
                    <a:pt x="6346" y="11371"/>
                  </a:lnTo>
                  <a:lnTo>
                    <a:pt x="6493" y="11371"/>
                  </a:lnTo>
                  <a:lnTo>
                    <a:pt x="6603" y="11261"/>
                  </a:lnTo>
                  <a:lnTo>
                    <a:pt x="7410" y="11591"/>
                  </a:lnTo>
                  <a:lnTo>
                    <a:pt x="7814" y="11702"/>
                  </a:lnTo>
                  <a:lnTo>
                    <a:pt x="8217" y="11812"/>
                  </a:lnTo>
                  <a:lnTo>
                    <a:pt x="8291" y="11848"/>
                  </a:lnTo>
                  <a:lnTo>
                    <a:pt x="8364" y="11885"/>
                  </a:lnTo>
                  <a:lnTo>
                    <a:pt x="8474" y="11848"/>
                  </a:lnTo>
                  <a:lnTo>
                    <a:pt x="8547" y="11885"/>
                  </a:lnTo>
                  <a:lnTo>
                    <a:pt x="8877" y="11922"/>
                  </a:lnTo>
                  <a:lnTo>
                    <a:pt x="9574" y="11922"/>
                  </a:lnTo>
                  <a:lnTo>
                    <a:pt x="9905" y="11885"/>
                  </a:lnTo>
                  <a:lnTo>
                    <a:pt x="10235" y="11812"/>
                  </a:lnTo>
                  <a:lnTo>
                    <a:pt x="10565" y="11702"/>
                  </a:lnTo>
                  <a:lnTo>
                    <a:pt x="10895" y="11555"/>
                  </a:lnTo>
                  <a:lnTo>
                    <a:pt x="11225" y="11408"/>
                  </a:lnTo>
                  <a:lnTo>
                    <a:pt x="11555" y="11225"/>
                  </a:lnTo>
                  <a:lnTo>
                    <a:pt x="11885" y="11041"/>
                  </a:lnTo>
                  <a:lnTo>
                    <a:pt x="12179" y="10784"/>
                  </a:lnTo>
                  <a:lnTo>
                    <a:pt x="12472" y="10564"/>
                  </a:lnTo>
                  <a:lnTo>
                    <a:pt x="12766" y="10308"/>
                  </a:lnTo>
                  <a:lnTo>
                    <a:pt x="13022" y="10014"/>
                  </a:lnTo>
                  <a:lnTo>
                    <a:pt x="13279" y="9721"/>
                  </a:lnTo>
                  <a:lnTo>
                    <a:pt x="13499" y="9391"/>
                  </a:lnTo>
                  <a:lnTo>
                    <a:pt x="13719" y="9097"/>
                  </a:lnTo>
                  <a:lnTo>
                    <a:pt x="13903" y="8730"/>
                  </a:lnTo>
                  <a:lnTo>
                    <a:pt x="14050" y="8400"/>
                  </a:lnTo>
                  <a:lnTo>
                    <a:pt x="14196" y="8033"/>
                  </a:lnTo>
                  <a:lnTo>
                    <a:pt x="14306" y="7667"/>
                  </a:lnTo>
                  <a:lnTo>
                    <a:pt x="14380" y="7300"/>
                  </a:lnTo>
                  <a:lnTo>
                    <a:pt x="14453" y="6933"/>
                  </a:lnTo>
                  <a:lnTo>
                    <a:pt x="14490" y="6529"/>
                  </a:lnTo>
                  <a:lnTo>
                    <a:pt x="14490" y="6163"/>
                  </a:lnTo>
                  <a:lnTo>
                    <a:pt x="14453" y="5796"/>
                  </a:lnTo>
                  <a:lnTo>
                    <a:pt x="14380" y="5429"/>
                  </a:lnTo>
                  <a:lnTo>
                    <a:pt x="14270" y="5062"/>
                  </a:lnTo>
                  <a:lnTo>
                    <a:pt x="15113" y="4329"/>
                  </a:lnTo>
                  <a:lnTo>
                    <a:pt x="15920" y="3558"/>
                  </a:lnTo>
                  <a:lnTo>
                    <a:pt x="16434" y="3045"/>
                  </a:lnTo>
                  <a:lnTo>
                    <a:pt x="16691" y="2751"/>
                  </a:lnTo>
                  <a:lnTo>
                    <a:pt x="16947" y="2458"/>
                  </a:lnTo>
                  <a:lnTo>
                    <a:pt x="17168" y="2128"/>
                  </a:lnTo>
                  <a:lnTo>
                    <a:pt x="17351" y="1798"/>
                  </a:lnTo>
                  <a:lnTo>
                    <a:pt x="17461" y="1431"/>
                  </a:lnTo>
                  <a:lnTo>
                    <a:pt x="17461" y="1247"/>
                  </a:lnTo>
                  <a:lnTo>
                    <a:pt x="17461" y="1064"/>
                  </a:lnTo>
                  <a:lnTo>
                    <a:pt x="17388" y="770"/>
                  </a:lnTo>
                  <a:lnTo>
                    <a:pt x="17278" y="514"/>
                  </a:lnTo>
                  <a:lnTo>
                    <a:pt x="17094" y="257"/>
                  </a:lnTo>
                  <a:lnTo>
                    <a:pt x="16837" y="74"/>
                  </a:lnTo>
                  <a:lnTo>
                    <a:pt x="16691" y="37"/>
                  </a:lnTo>
                  <a:lnTo>
                    <a:pt x="1650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0" name="Google Shape;300;p5"/>
            <p:cNvSpPr/>
            <p:nvPr/>
          </p:nvSpPr>
          <p:spPr>
            <a:xfrm>
              <a:off x="6405225" y="2154575"/>
              <a:ext cx="328325" cy="339325"/>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1" name="Google Shape;301;p5"/>
            <p:cNvSpPr/>
            <p:nvPr/>
          </p:nvSpPr>
          <p:spPr>
            <a:xfrm>
              <a:off x="6537275" y="2750650"/>
              <a:ext cx="459450" cy="475050"/>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2" name="Google Shape;302;p5"/>
            <p:cNvSpPr/>
            <p:nvPr/>
          </p:nvSpPr>
          <p:spPr>
            <a:xfrm>
              <a:off x="6855475" y="1544725"/>
              <a:ext cx="444800" cy="353100"/>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3" name="Google Shape;303;p5"/>
            <p:cNvSpPr/>
            <p:nvPr/>
          </p:nvSpPr>
          <p:spPr>
            <a:xfrm>
              <a:off x="6844475" y="1037625"/>
              <a:ext cx="414525" cy="389750"/>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4" name="Google Shape;304;p5"/>
            <p:cNvSpPr/>
            <p:nvPr/>
          </p:nvSpPr>
          <p:spPr>
            <a:xfrm>
              <a:off x="6553775" y="1840025"/>
              <a:ext cx="234775" cy="276975"/>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5" name="Google Shape;305;p5"/>
            <p:cNvSpPr/>
            <p:nvPr/>
          </p:nvSpPr>
          <p:spPr>
            <a:xfrm>
              <a:off x="6618875" y="2550725"/>
              <a:ext cx="408125" cy="156850"/>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6" name="Google Shape;306;p5"/>
            <p:cNvSpPr/>
            <p:nvPr/>
          </p:nvSpPr>
          <p:spPr>
            <a:xfrm>
              <a:off x="6336425" y="4507675"/>
              <a:ext cx="520000" cy="365000"/>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7" name="Google Shape;307;p5"/>
            <p:cNvSpPr/>
            <p:nvPr/>
          </p:nvSpPr>
          <p:spPr>
            <a:xfrm>
              <a:off x="6425400" y="3728200"/>
              <a:ext cx="342075" cy="360425"/>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8" name="Google Shape;308;p5"/>
            <p:cNvSpPr/>
            <p:nvPr/>
          </p:nvSpPr>
          <p:spPr>
            <a:xfrm>
              <a:off x="6789450" y="3384325"/>
              <a:ext cx="262300" cy="186175"/>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9" name="Google Shape;309;p5"/>
            <p:cNvSpPr/>
            <p:nvPr/>
          </p:nvSpPr>
          <p:spPr>
            <a:xfrm>
              <a:off x="6950850" y="4617725"/>
              <a:ext cx="254050" cy="162350"/>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0" name="Google Shape;310;p5"/>
            <p:cNvSpPr/>
            <p:nvPr/>
          </p:nvSpPr>
          <p:spPr>
            <a:xfrm>
              <a:off x="6051225" y="1090800"/>
              <a:ext cx="285225" cy="283400"/>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1" name="Google Shape;311;p5"/>
            <p:cNvSpPr/>
            <p:nvPr/>
          </p:nvSpPr>
          <p:spPr>
            <a:xfrm>
              <a:off x="6849975" y="3631900"/>
              <a:ext cx="270550" cy="339350"/>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2" name="Google Shape;312;p5"/>
            <p:cNvSpPr/>
            <p:nvPr/>
          </p:nvSpPr>
          <p:spPr>
            <a:xfrm>
              <a:off x="6351100" y="3281600"/>
              <a:ext cx="366850" cy="361350"/>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3" name="Google Shape;313;p5"/>
            <p:cNvSpPr/>
            <p:nvPr/>
          </p:nvSpPr>
          <p:spPr>
            <a:xfrm>
              <a:off x="6316250" y="3040425"/>
              <a:ext cx="137600" cy="122000"/>
            </a:xfrm>
            <a:custGeom>
              <a:avLst/>
              <a:gdLst/>
              <a:ahLst/>
              <a:cxnLst/>
              <a:rect l="l" t="t" r="r" b="b"/>
              <a:pathLst>
                <a:path w="5504" h="4880" extrusionOk="0">
                  <a:moveTo>
                    <a:pt x="5173" y="0"/>
                  </a:moveTo>
                  <a:lnTo>
                    <a:pt x="5063" y="37"/>
                  </a:lnTo>
                  <a:lnTo>
                    <a:pt x="4990" y="110"/>
                  </a:lnTo>
                  <a:lnTo>
                    <a:pt x="4770" y="404"/>
                  </a:lnTo>
                  <a:lnTo>
                    <a:pt x="4513" y="624"/>
                  </a:lnTo>
                  <a:lnTo>
                    <a:pt x="4219" y="844"/>
                  </a:lnTo>
                  <a:lnTo>
                    <a:pt x="3926" y="991"/>
                  </a:lnTo>
                  <a:lnTo>
                    <a:pt x="3742" y="1064"/>
                  </a:lnTo>
                  <a:lnTo>
                    <a:pt x="3559" y="1101"/>
                  </a:lnTo>
                  <a:lnTo>
                    <a:pt x="3229" y="1101"/>
                  </a:lnTo>
                  <a:lnTo>
                    <a:pt x="2862" y="1028"/>
                  </a:lnTo>
                  <a:lnTo>
                    <a:pt x="2532" y="917"/>
                  </a:lnTo>
                  <a:lnTo>
                    <a:pt x="2239" y="807"/>
                  </a:lnTo>
                  <a:lnTo>
                    <a:pt x="1908" y="734"/>
                  </a:lnTo>
                  <a:lnTo>
                    <a:pt x="1578" y="661"/>
                  </a:lnTo>
                  <a:lnTo>
                    <a:pt x="1248" y="624"/>
                  </a:lnTo>
                  <a:lnTo>
                    <a:pt x="918" y="661"/>
                  </a:lnTo>
                  <a:lnTo>
                    <a:pt x="625" y="771"/>
                  </a:lnTo>
                  <a:lnTo>
                    <a:pt x="478" y="844"/>
                  </a:lnTo>
                  <a:lnTo>
                    <a:pt x="368" y="954"/>
                  </a:lnTo>
                  <a:lnTo>
                    <a:pt x="258" y="1064"/>
                  </a:lnTo>
                  <a:lnTo>
                    <a:pt x="148" y="1211"/>
                  </a:lnTo>
                  <a:lnTo>
                    <a:pt x="111" y="1284"/>
                  </a:lnTo>
                  <a:lnTo>
                    <a:pt x="111" y="1321"/>
                  </a:lnTo>
                  <a:lnTo>
                    <a:pt x="148" y="1431"/>
                  </a:lnTo>
                  <a:lnTo>
                    <a:pt x="258" y="1468"/>
                  </a:lnTo>
                  <a:lnTo>
                    <a:pt x="368" y="1468"/>
                  </a:lnTo>
                  <a:lnTo>
                    <a:pt x="698" y="1284"/>
                  </a:lnTo>
                  <a:lnTo>
                    <a:pt x="1028" y="1174"/>
                  </a:lnTo>
                  <a:lnTo>
                    <a:pt x="1028" y="2531"/>
                  </a:lnTo>
                  <a:lnTo>
                    <a:pt x="955" y="3228"/>
                  </a:lnTo>
                  <a:lnTo>
                    <a:pt x="881" y="3925"/>
                  </a:lnTo>
                  <a:lnTo>
                    <a:pt x="698" y="3852"/>
                  </a:lnTo>
                  <a:lnTo>
                    <a:pt x="551" y="3742"/>
                  </a:lnTo>
                  <a:lnTo>
                    <a:pt x="368" y="3632"/>
                  </a:lnTo>
                  <a:lnTo>
                    <a:pt x="184" y="3522"/>
                  </a:lnTo>
                  <a:lnTo>
                    <a:pt x="111" y="3522"/>
                  </a:lnTo>
                  <a:lnTo>
                    <a:pt x="38" y="3595"/>
                  </a:lnTo>
                  <a:lnTo>
                    <a:pt x="1" y="3669"/>
                  </a:lnTo>
                  <a:lnTo>
                    <a:pt x="1" y="3779"/>
                  </a:lnTo>
                  <a:lnTo>
                    <a:pt x="38" y="3962"/>
                  </a:lnTo>
                  <a:lnTo>
                    <a:pt x="148" y="4145"/>
                  </a:lnTo>
                  <a:lnTo>
                    <a:pt x="294" y="4256"/>
                  </a:lnTo>
                  <a:lnTo>
                    <a:pt x="514" y="4402"/>
                  </a:lnTo>
                  <a:lnTo>
                    <a:pt x="735" y="4476"/>
                  </a:lnTo>
                  <a:lnTo>
                    <a:pt x="1175" y="4476"/>
                  </a:lnTo>
                  <a:lnTo>
                    <a:pt x="1248" y="4439"/>
                  </a:lnTo>
                  <a:lnTo>
                    <a:pt x="1321" y="4402"/>
                  </a:lnTo>
                  <a:lnTo>
                    <a:pt x="1395" y="4256"/>
                  </a:lnTo>
                  <a:lnTo>
                    <a:pt x="1505" y="3485"/>
                  </a:lnTo>
                  <a:lnTo>
                    <a:pt x="1578" y="2715"/>
                  </a:lnTo>
                  <a:lnTo>
                    <a:pt x="1578" y="1908"/>
                  </a:lnTo>
                  <a:lnTo>
                    <a:pt x="1542" y="1504"/>
                  </a:lnTo>
                  <a:lnTo>
                    <a:pt x="1505" y="1138"/>
                  </a:lnTo>
                  <a:lnTo>
                    <a:pt x="1762" y="1174"/>
                  </a:lnTo>
                  <a:lnTo>
                    <a:pt x="2128" y="1321"/>
                  </a:lnTo>
                  <a:lnTo>
                    <a:pt x="2459" y="1431"/>
                  </a:lnTo>
                  <a:lnTo>
                    <a:pt x="2825" y="1578"/>
                  </a:lnTo>
                  <a:lnTo>
                    <a:pt x="3192" y="1651"/>
                  </a:lnTo>
                  <a:lnTo>
                    <a:pt x="3486" y="1651"/>
                  </a:lnTo>
                  <a:lnTo>
                    <a:pt x="3449" y="2531"/>
                  </a:lnTo>
                  <a:lnTo>
                    <a:pt x="3412" y="3449"/>
                  </a:lnTo>
                  <a:lnTo>
                    <a:pt x="3412" y="3999"/>
                  </a:lnTo>
                  <a:lnTo>
                    <a:pt x="3412" y="4256"/>
                  </a:lnTo>
                  <a:lnTo>
                    <a:pt x="3412" y="4366"/>
                  </a:lnTo>
                  <a:lnTo>
                    <a:pt x="3412" y="4402"/>
                  </a:lnTo>
                  <a:lnTo>
                    <a:pt x="3449" y="4402"/>
                  </a:lnTo>
                  <a:lnTo>
                    <a:pt x="3412" y="4476"/>
                  </a:lnTo>
                  <a:lnTo>
                    <a:pt x="3376" y="4512"/>
                  </a:lnTo>
                  <a:lnTo>
                    <a:pt x="3376" y="4659"/>
                  </a:lnTo>
                  <a:lnTo>
                    <a:pt x="3376" y="4696"/>
                  </a:lnTo>
                  <a:lnTo>
                    <a:pt x="3412" y="4806"/>
                  </a:lnTo>
                  <a:lnTo>
                    <a:pt x="3522" y="4879"/>
                  </a:lnTo>
                  <a:lnTo>
                    <a:pt x="3632" y="4879"/>
                  </a:lnTo>
                  <a:lnTo>
                    <a:pt x="3742" y="4842"/>
                  </a:lnTo>
                  <a:lnTo>
                    <a:pt x="3853" y="4732"/>
                  </a:lnTo>
                  <a:lnTo>
                    <a:pt x="3926" y="4586"/>
                  </a:lnTo>
                  <a:lnTo>
                    <a:pt x="3926" y="4439"/>
                  </a:lnTo>
                  <a:lnTo>
                    <a:pt x="3926" y="4256"/>
                  </a:lnTo>
                  <a:lnTo>
                    <a:pt x="3963" y="3045"/>
                  </a:lnTo>
                  <a:lnTo>
                    <a:pt x="3963" y="1871"/>
                  </a:lnTo>
                  <a:lnTo>
                    <a:pt x="3963" y="1541"/>
                  </a:lnTo>
                  <a:lnTo>
                    <a:pt x="4366" y="1394"/>
                  </a:lnTo>
                  <a:lnTo>
                    <a:pt x="4733" y="1138"/>
                  </a:lnTo>
                  <a:lnTo>
                    <a:pt x="5063" y="844"/>
                  </a:lnTo>
                  <a:lnTo>
                    <a:pt x="5320" y="551"/>
                  </a:lnTo>
                  <a:lnTo>
                    <a:pt x="5467" y="367"/>
                  </a:lnTo>
                  <a:lnTo>
                    <a:pt x="5503" y="257"/>
                  </a:lnTo>
                  <a:lnTo>
                    <a:pt x="5503" y="184"/>
                  </a:lnTo>
                  <a:lnTo>
                    <a:pt x="5430" y="74"/>
                  </a:lnTo>
                  <a:lnTo>
                    <a:pt x="5356" y="37"/>
                  </a:lnTo>
                  <a:lnTo>
                    <a:pt x="5283"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4" name="Google Shape;314;p5"/>
            <p:cNvSpPr/>
            <p:nvPr/>
          </p:nvSpPr>
          <p:spPr>
            <a:xfrm>
              <a:off x="6879325" y="4294925"/>
              <a:ext cx="344825" cy="25497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5" name="Google Shape;315;p5"/>
            <p:cNvSpPr/>
            <p:nvPr/>
          </p:nvSpPr>
          <p:spPr>
            <a:xfrm>
              <a:off x="6114500" y="2324225"/>
              <a:ext cx="158675" cy="329225"/>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6" name="Google Shape;316;p5"/>
            <p:cNvSpPr/>
            <p:nvPr/>
          </p:nvSpPr>
          <p:spPr>
            <a:xfrm>
              <a:off x="6335525" y="1405350"/>
              <a:ext cx="442025" cy="375100"/>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7" name="Google Shape;317;p5"/>
            <p:cNvSpPr/>
            <p:nvPr/>
          </p:nvSpPr>
          <p:spPr>
            <a:xfrm>
              <a:off x="6059500" y="3516375"/>
              <a:ext cx="268700" cy="232025"/>
            </a:xfrm>
            <a:custGeom>
              <a:avLst/>
              <a:gdLst/>
              <a:ahLst/>
              <a:cxnLst/>
              <a:rect l="l" t="t" r="r" b="b"/>
              <a:pathLst>
                <a:path w="10748" h="9281" extrusionOk="0">
                  <a:moveTo>
                    <a:pt x="4072" y="550"/>
                  </a:moveTo>
                  <a:lnTo>
                    <a:pt x="4329" y="587"/>
                  </a:lnTo>
                  <a:lnTo>
                    <a:pt x="4585" y="697"/>
                  </a:lnTo>
                  <a:lnTo>
                    <a:pt x="4842" y="844"/>
                  </a:lnTo>
                  <a:lnTo>
                    <a:pt x="5025" y="1064"/>
                  </a:lnTo>
                  <a:lnTo>
                    <a:pt x="5136" y="1211"/>
                  </a:lnTo>
                  <a:lnTo>
                    <a:pt x="5209" y="1394"/>
                  </a:lnTo>
                  <a:lnTo>
                    <a:pt x="5246" y="1541"/>
                  </a:lnTo>
                  <a:lnTo>
                    <a:pt x="5282" y="1724"/>
                  </a:lnTo>
                  <a:lnTo>
                    <a:pt x="5282" y="2091"/>
                  </a:lnTo>
                  <a:lnTo>
                    <a:pt x="5246" y="2458"/>
                  </a:lnTo>
                  <a:lnTo>
                    <a:pt x="5209" y="2641"/>
                  </a:lnTo>
                  <a:lnTo>
                    <a:pt x="4695" y="1761"/>
                  </a:lnTo>
                  <a:lnTo>
                    <a:pt x="4072" y="550"/>
                  </a:lnTo>
                  <a:close/>
                  <a:moveTo>
                    <a:pt x="1357" y="3008"/>
                  </a:moveTo>
                  <a:lnTo>
                    <a:pt x="1504" y="3265"/>
                  </a:lnTo>
                  <a:lnTo>
                    <a:pt x="1614" y="3558"/>
                  </a:lnTo>
                  <a:lnTo>
                    <a:pt x="1797" y="3852"/>
                  </a:lnTo>
                  <a:lnTo>
                    <a:pt x="1467" y="3778"/>
                  </a:lnTo>
                  <a:lnTo>
                    <a:pt x="1137" y="3742"/>
                  </a:lnTo>
                  <a:lnTo>
                    <a:pt x="1321" y="3118"/>
                  </a:lnTo>
                  <a:lnTo>
                    <a:pt x="1357" y="3008"/>
                  </a:lnTo>
                  <a:close/>
                  <a:moveTo>
                    <a:pt x="3815" y="550"/>
                  </a:moveTo>
                  <a:lnTo>
                    <a:pt x="4072" y="1174"/>
                  </a:lnTo>
                  <a:lnTo>
                    <a:pt x="4329" y="1798"/>
                  </a:lnTo>
                  <a:lnTo>
                    <a:pt x="4695" y="2531"/>
                  </a:lnTo>
                  <a:lnTo>
                    <a:pt x="5099" y="3265"/>
                  </a:lnTo>
                  <a:lnTo>
                    <a:pt x="4989" y="3852"/>
                  </a:lnTo>
                  <a:lnTo>
                    <a:pt x="4732" y="3191"/>
                  </a:lnTo>
                  <a:lnTo>
                    <a:pt x="4475" y="2531"/>
                  </a:lnTo>
                  <a:lnTo>
                    <a:pt x="4255" y="1981"/>
                  </a:lnTo>
                  <a:lnTo>
                    <a:pt x="4035" y="1467"/>
                  </a:lnTo>
                  <a:lnTo>
                    <a:pt x="3742" y="880"/>
                  </a:lnTo>
                  <a:lnTo>
                    <a:pt x="3558" y="587"/>
                  </a:lnTo>
                  <a:lnTo>
                    <a:pt x="3815" y="550"/>
                  </a:lnTo>
                  <a:close/>
                  <a:moveTo>
                    <a:pt x="1761" y="1724"/>
                  </a:moveTo>
                  <a:lnTo>
                    <a:pt x="1724" y="1798"/>
                  </a:lnTo>
                  <a:lnTo>
                    <a:pt x="1761" y="1944"/>
                  </a:lnTo>
                  <a:lnTo>
                    <a:pt x="1834" y="2018"/>
                  </a:lnTo>
                  <a:lnTo>
                    <a:pt x="1944" y="2054"/>
                  </a:lnTo>
                  <a:lnTo>
                    <a:pt x="2054" y="2054"/>
                  </a:lnTo>
                  <a:lnTo>
                    <a:pt x="2274" y="2531"/>
                  </a:lnTo>
                  <a:lnTo>
                    <a:pt x="2458" y="2971"/>
                  </a:lnTo>
                  <a:lnTo>
                    <a:pt x="3008" y="4182"/>
                  </a:lnTo>
                  <a:lnTo>
                    <a:pt x="3081" y="4329"/>
                  </a:lnTo>
                  <a:lnTo>
                    <a:pt x="2825" y="4255"/>
                  </a:lnTo>
                  <a:lnTo>
                    <a:pt x="2458" y="4072"/>
                  </a:lnTo>
                  <a:lnTo>
                    <a:pt x="2164" y="3742"/>
                  </a:lnTo>
                  <a:lnTo>
                    <a:pt x="1944" y="3375"/>
                  </a:lnTo>
                  <a:lnTo>
                    <a:pt x="1724" y="2935"/>
                  </a:lnTo>
                  <a:lnTo>
                    <a:pt x="1651" y="2715"/>
                  </a:lnTo>
                  <a:lnTo>
                    <a:pt x="1504" y="2494"/>
                  </a:lnTo>
                  <a:lnTo>
                    <a:pt x="1724" y="1761"/>
                  </a:lnTo>
                  <a:lnTo>
                    <a:pt x="1761" y="1724"/>
                  </a:lnTo>
                  <a:close/>
                  <a:moveTo>
                    <a:pt x="2604" y="1174"/>
                  </a:moveTo>
                  <a:lnTo>
                    <a:pt x="2715" y="1614"/>
                  </a:lnTo>
                  <a:lnTo>
                    <a:pt x="2861" y="2054"/>
                  </a:lnTo>
                  <a:lnTo>
                    <a:pt x="3228" y="2898"/>
                  </a:lnTo>
                  <a:lnTo>
                    <a:pt x="3998" y="4695"/>
                  </a:lnTo>
                  <a:lnTo>
                    <a:pt x="3632" y="4549"/>
                  </a:lnTo>
                  <a:lnTo>
                    <a:pt x="3522" y="4365"/>
                  </a:lnTo>
                  <a:lnTo>
                    <a:pt x="3301" y="3888"/>
                  </a:lnTo>
                  <a:lnTo>
                    <a:pt x="2861" y="2935"/>
                  </a:lnTo>
                  <a:lnTo>
                    <a:pt x="2274" y="1834"/>
                  </a:lnTo>
                  <a:lnTo>
                    <a:pt x="2311" y="1651"/>
                  </a:lnTo>
                  <a:lnTo>
                    <a:pt x="2421" y="1467"/>
                  </a:lnTo>
                  <a:lnTo>
                    <a:pt x="2604" y="1174"/>
                  </a:lnTo>
                  <a:close/>
                  <a:moveTo>
                    <a:pt x="3338" y="660"/>
                  </a:moveTo>
                  <a:lnTo>
                    <a:pt x="3375" y="770"/>
                  </a:lnTo>
                  <a:lnTo>
                    <a:pt x="3668" y="1467"/>
                  </a:lnTo>
                  <a:lnTo>
                    <a:pt x="3962" y="2164"/>
                  </a:lnTo>
                  <a:lnTo>
                    <a:pt x="4182" y="2788"/>
                  </a:lnTo>
                  <a:lnTo>
                    <a:pt x="4402" y="3412"/>
                  </a:lnTo>
                  <a:lnTo>
                    <a:pt x="4769" y="4659"/>
                  </a:lnTo>
                  <a:lnTo>
                    <a:pt x="4732" y="4805"/>
                  </a:lnTo>
                  <a:lnTo>
                    <a:pt x="4659" y="4805"/>
                  </a:lnTo>
                  <a:lnTo>
                    <a:pt x="4549" y="4842"/>
                  </a:lnTo>
                  <a:lnTo>
                    <a:pt x="3668" y="2971"/>
                  </a:lnTo>
                  <a:lnTo>
                    <a:pt x="3191" y="1981"/>
                  </a:lnTo>
                  <a:lnTo>
                    <a:pt x="2971" y="1504"/>
                  </a:lnTo>
                  <a:lnTo>
                    <a:pt x="2788" y="991"/>
                  </a:lnTo>
                  <a:lnTo>
                    <a:pt x="3045" y="807"/>
                  </a:lnTo>
                  <a:lnTo>
                    <a:pt x="3338" y="660"/>
                  </a:lnTo>
                  <a:close/>
                  <a:moveTo>
                    <a:pt x="7703" y="4952"/>
                  </a:moveTo>
                  <a:lnTo>
                    <a:pt x="7960" y="5246"/>
                  </a:lnTo>
                  <a:lnTo>
                    <a:pt x="7960" y="5246"/>
                  </a:lnTo>
                  <a:lnTo>
                    <a:pt x="7887" y="5209"/>
                  </a:lnTo>
                  <a:lnTo>
                    <a:pt x="7593" y="5319"/>
                  </a:lnTo>
                  <a:lnTo>
                    <a:pt x="7300" y="5466"/>
                  </a:lnTo>
                  <a:lnTo>
                    <a:pt x="7190" y="5356"/>
                  </a:lnTo>
                  <a:lnTo>
                    <a:pt x="7080" y="5246"/>
                  </a:lnTo>
                  <a:lnTo>
                    <a:pt x="7373" y="5099"/>
                  </a:lnTo>
                  <a:lnTo>
                    <a:pt x="7703" y="4952"/>
                  </a:lnTo>
                  <a:close/>
                  <a:moveTo>
                    <a:pt x="8070" y="5356"/>
                  </a:moveTo>
                  <a:lnTo>
                    <a:pt x="8180" y="5466"/>
                  </a:lnTo>
                  <a:lnTo>
                    <a:pt x="7923" y="5576"/>
                  </a:lnTo>
                  <a:lnTo>
                    <a:pt x="7923" y="5576"/>
                  </a:lnTo>
                  <a:lnTo>
                    <a:pt x="8033" y="5429"/>
                  </a:lnTo>
                  <a:lnTo>
                    <a:pt x="8070" y="5356"/>
                  </a:lnTo>
                  <a:close/>
                  <a:moveTo>
                    <a:pt x="7556" y="5612"/>
                  </a:moveTo>
                  <a:lnTo>
                    <a:pt x="7483" y="5722"/>
                  </a:lnTo>
                  <a:lnTo>
                    <a:pt x="7483" y="5686"/>
                  </a:lnTo>
                  <a:lnTo>
                    <a:pt x="7556" y="5612"/>
                  </a:lnTo>
                  <a:close/>
                  <a:moveTo>
                    <a:pt x="8327" y="5649"/>
                  </a:moveTo>
                  <a:lnTo>
                    <a:pt x="8327" y="5686"/>
                  </a:lnTo>
                  <a:lnTo>
                    <a:pt x="7850" y="6163"/>
                  </a:lnTo>
                  <a:lnTo>
                    <a:pt x="7740" y="6016"/>
                  </a:lnTo>
                  <a:lnTo>
                    <a:pt x="7997" y="5796"/>
                  </a:lnTo>
                  <a:lnTo>
                    <a:pt x="8327" y="5649"/>
                  </a:lnTo>
                  <a:close/>
                  <a:moveTo>
                    <a:pt x="8437" y="5796"/>
                  </a:moveTo>
                  <a:lnTo>
                    <a:pt x="8584" y="6053"/>
                  </a:lnTo>
                  <a:lnTo>
                    <a:pt x="8143" y="6163"/>
                  </a:lnTo>
                  <a:lnTo>
                    <a:pt x="8437" y="5796"/>
                  </a:lnTo>
                  <a:close/>
                  <a:moveTo>
                    <a:pt x="8437" y="6346"/>
                  </a:moveTo>
                  <a:lnTo>
                    <a:pt x="8180" y="6676"/>
                  </a:lnTo>
                  <a:lnTo>
                    <a:pt x="8107" y="6493"/>
                  </a:lnTo>
                  <a:lnTo>
                    <a:pt x="8437" y="6346"/>
                  </a:lnTo>
                  <a:close/>
                  <a:moveTo>
                    <a:pt x="8767" y="6309"/>
                  </a:moveTo>
                  <a:lnTo>
                    <a:pt x="8840" y="6419"/>
                  </a:lnTo>
                  <a:lnTo>
                    <a:pt x="8547" y="6676"/>
                  </a:lnTo>
                  <a:lnTo>
                    <a:pt x="8767" y="6309"/>
                  </a:lnTo>
                  <a:close/>
                  <a:moveTo>
                    <a:pt x="9024" y="4695"/>
                  </a:moveTo>
                  <a:lnTo>
                    <a:pt x="9244" y="4732"/>
                  </a:lnTo>
                  <a:lnTo>
                    <a:pt x="9464" y="4805"/>
                  </a:lnTo>
                  <a:lnTo>
                    <a:pt x="9647" y="4915"/>
                  </a:lnTo>
                  <a:lnTo>
                    <a:pt x="9831" y="5062"/>
                  </a:lnTo>
                  <a:lnTo>
                    <a:pt x="9904" y="5099"/>
                  </a:lnTo>
                  <a:lnTo>
                    <a:pt x="9941" y="5099"/>
                  </a:lnTo>
                  <a:lnTo>
                    <a:pt x="10051" y="5209"/>
                  </a:lnTo>
                  <a:lnTo>
                    <a:pt x="10161" y="5429"/>
                  </a:lnTo>
                  <a:lnTo>
                    <a:pt x="10198" y="5649"/>
                  </a:lnTo>
                  <a:lnTo>
                    <a:pt x="10234" y="5869"/>
                  </a:lnTo>
                  <a:lnTo>
                    <a:pt x="10198" y="6089"/>
                  </a:lnTo>
                  <a:lnTo>
                    <a:pt x="10161" y="6346"/>
                  </a:lnTo>
                  <a:lnTo>
                    <a:pt x="10088" y="6566"/>
                  </a:lnTo>
                  <a:lnTo>
                    <a:pt x="9941" y="7006"/>
                  </a:lnTo>
                  <a:lnTo>
                    <a:pt x="9904" y="7080"/>
                  </a:lnTo>
                  <a:lnTo>
                    <a:pt x="9647" y="6676"/>
                  </a:lnTo>
                  <a:lnTo>
                    <a:pt x="9024" y="5832"/>
                  </a:lnTo>
                  <a:lnTo>
                    <a:pt x="8620" y="5282"/>
                  </a:lnTo>
                  <a:lnTo>
                    <a:pt x="8400" y="5025"/>
                  </a:lnTo>
                  <a:lnTo>
                    <a:pt x="8143" y="4842"/>
                  </a:lnTo>
                  <a:lnTo>
                    <a:pt x="8584" y="4732"/>
                  </a:lnTo>
                  <a:lnTo>
                    <a:pt x="8804" y="4695"/>
                  </a:lnTo>
                  <a:close/>
                  <a:moveTo>
                    <a:pt x="1064" y="3962"/>
                  </a:moveTo>
                  <a:lnTo>
                    <a:pt x="1357" y="4182"/>
                  </a:lnTo>
                  <a:lnTo>
                    <a:pt x="1651" y="4329"/>
                  </a:lnTo>
                  <a:lnTo>
                    <a:pt x="2348" y="4585"/>
                  </a:lnTo>
                  <a:lnTo>
                    <a:pt x="2458" y="4659"/>
                  </a:lnTo>
                  <a:lnTo>
                    <a:pt x="2494" y="4695"/>
                  </a:lnTo>
                  <a:lnTo>
                    <a:pt x="2568" y="4732"/>
                  </a:lnTo>
                  <a:lnTo>
                    <a:pt x="2641" y="4695"/>
                  </a:lnTo>
                  <a:lnTo>
                    <a:pt x="4329" y="5319"/>
                  </a:lnTo>
                  <a:lnTo>
                    <a:pt x="4329" y="5356"/>
                  </a:lnTo>
                  <a:lnTo>
                    <a:pt x="4292" y="5319"/>
                  </a:lnTo>
                  <a:lnTo>
                    <a:pt x="3888" y="5172"/>
                  </a:lnTo>
                  <a:lnTo>
                    <a:pt x="3705" y="5136"/>
                  </a:lnTo>
                  <a:lnTo>
                    <a:pt x="3485" y="5099"/>
                  </a:lnTo>
                  <a:lnTo>
                    <a:pt x="3448" y="5136"/>
                  </a:lnTo>
                  <a:lnTo>
                    <a:pt x="3411" y="5172"/>
                  </a:lnTo>
                  <a:lnTo>
                    <a:pt x="3448" y="5246"/>
                  </a:lnTo>
                  <a:lnTo>
                    <a:pt x="3595" y="5392"/>
                  </a:lnTo>
                  <a:lnTo>
                    <a:pt x="3852" y="5539"/>
                  </a:lnTo>
                  <a:lnTo>
                    <a:pt x="4108" y="5686"/>
                  </a:lnTo>
                  <a:lnTo>
                    <a:pt x="4402" y="5759"/>
                  </a:lnTo>
                  <a:lnTo>
                    <a:pt x="4365" y="5906"/>
                  </a:lnTo>
                  <a:lnTo>
                    <a:pt x="4035" y="5906"/>
                  </a:lnTo>
                  <a:lnTo>
                    <a:pt x="3742" y="5869"/>
                  </a:lnTo>
                  <a:lnTo>
                    <a:pt x="3411" y="5759"/>
                  </a:lnTo>
                  <a:lnTo>
                    <a:pt x="3228" y="5686"/>
                  </a:lnTo>
                  <a:lnTo>
                    <a:pt x="3191" y="5612"/>
                  </a:lnTo>
                  <a:lnTo>
                    <a:pt x="3155" y="5576"/>
                  </a:lnTo>
                  <a:lnTo>
                    <a:pt x="3118" y="5539"/>
                  </a:lnTo>
                  <a:lnTo>
                    <a:pt x="3081" y="5502"/>
                  </a:lnTo>
                  <a:lnTo>
                    <a:pt x="3045" y="5502"/>
                  </a:lnTo>
                  <a:lnTo>
                    <a:pt x="3008" y="5539"/>
                  </a:lnTo>
                  <a:lnTo>
                    <a:pt x="2971" y="5649"/>
                  </a:lnTo>
                  <a:lnTo>
                    <a:pt x="2971" y="5722"/>
                  </a:lnTo>
                  <a:lnTo>
                    <a:pt x="3008" y="5796"/>
                  </a:lnTo>
                  <a:lnTo>
                    <a:pt x="3045" y="5869"/>
                  </a:lnTo>
                  <a:lnTo>
                    <a:pt x="3191" y="6016"/>
                  </a:lnTo>
                  <a:lnTo>
                    <a:pt x="3338" y="6126"/>
                  </a:lnTo>
                  <a:lnTo>
                    <a:pt x="3522" y="6199"/>
                  </a:lnTo>
                  <a:lnTo>
                    <a:pt x="3742" y="6273"/>
                  </a:lnTo>
                  <a:lnTo>
                    <a:pt x="3962" y="6309"/>
                  </a:lnTo>
                  <a:lnTo>
                    <a:pt x="4182" y="6309"/>
                  </a:lnTo>
                  <a:lnTo>
                    <a:pt x="3962" y="6676"/>
                  </a:lnTo>
                  <a:lnTo>
                    <a:pt x="3742" y="6603"/>
                  </a:lnTo>
                  <a:lnTo>
                    <a:pt x="3228" y="6456"/>
                  </a:lnTo>
                  <a:lnTo>
                    <a:pt x="2971" y="6419"/>
                  </a:lnTo>
                  <a:lnTo>
                    <a:pt x="2715" y="6383"/>
                  </a:lnTo>
                  <a:lnTo>
                    <a:pt x="2641" y="6383"/>
                  </a:lnTo>
                  <a:lnTo>
                    <a:pt x="2641" y="6456"/>
                  </a:lnTo>
                  <a:lnTo>
                    <a:pt x="2641" y="6493"/>
                  </a:lnTo>
                  <a:lnTo>
                    <a:pt x="2678" y="6529"/>
                  </a:lnTo>
                  <a:lnTo>
                    <a:pt x="2861" y="6676"/>
                  </a:lnTo>
                  <a:lnTo>
                    <a:pt x="3081" y="6786"/>
                  </a:lnTo>
                  <a:lnTo>
                    <a:pt x="3522" y="6970"/>
                  </a:lnTo>
                  <a:lnTo>
                    <a:pt x="3742" y="7080"/>
                  </a:lnTo>
                  <a:lnTo>
                    <a:pt x="3632" y="7226"/>
                  </a:lnTo>
                  <a:lnTo>
                    <a:pt x="3522" y="7336"/>
                  </a:lnTo>
                  <a:lnTo>
                    <a:pt x="2935" y="7080"/>
                  </a:lnTo>
                  <a:lnTo>
                    <a:pt x="2311" y="6823"/>
                  </a:lnTo>
                  <a:lnTo>
                    <a:pt x="2238" y="6823"/>
                  </a:lnTo>
                  <a:lnTo>
                    <a:pt x="2201" y="6860"/>
                  </a:lnTo>
                  <a:lnTo>
                    <a:pt x="2201" y="6896"/>
                  </a:lnTo>
                  <a:lnTo>
                    <a:pt x="2201" y="6970"/>
                  </a:lnTo>
                  <a:lnTo>
                    <a:pt x="2458" y="7190"/>
                  </a:lnTo>
                  <a:lnTo>
                    <a:pt x="2678" y="7410"/>
                  </a:lnTo>
                  <a:lnTo>
                    <a:pt x="2971" y="7557"/>
                  </a:lnTo>
                  <a:lnTo>
                    <a:pt x="3265" y="7703"/>
                  </a:lnTo>
                  <a:lnTo>
                    <a:pt x="2971" y="7960"/>
                  </a:lnTo>
                  <a:lnTo>
                    <a:pt x="2641" y="7960"/>
                  </a:lnTo>
                  <a:lnTo>
                    <a:pt x="2311" y="7887"/>
                  </a:lnTo>
                  <a:lnTo>
                    <a:pt x="1981" y="7777"/>
                  </a:lnTo>
                  <a:lnTo>
                    <a:pt x="1871" y="7777"/>
                  </a:lnTo>
                  <a:lnTo>
                    <a:pt x="1834" y="7813"/>
                  </a:lnTo>
                  <a:lnTo>
                    <a:pt x="1797" y="7850"/>
                  </a:lnTo>
                  <a:lnTo>
                    <a:pt x="1797" y="7923"/>
                  </a:lnTo>
                  <a:lnTo>
                    <a:pt x="1834" y="8070"/>
                  </a:lnTo>
                  <a:lnTo>
                    <a:pt x="1944" y="8143"/>
                  </a:lnTo>
                  <a:lnTo>
                    <a:pt x="2091" y="8217"/>
                  </a:lnTo>
                  <a:lnTo>
                    <a:pt x="2238" y="8290"/>
                  </a:lnTo>
                  <a:lnTo>
                    <a:pt x="2348" y="8327"/>
                  </a:lnTo>
                  <a:lnTo>
                    <a:pt x="2164" y="8364"/>
                  </a:lnTo>
                  <a:lnTo>
                    <a:pt x="1944" y="8364"/>
                  </a:lnTo>
                  <a:lnTo>
                    <a:pt x="1761" y="8327"/>
                  </a:lnTo>
                  <a:lnTo>
                    <a:pt x="1541" y="8253"/>
                  </a:lnTo>
                  <a:lnTo>
                    <a:pt x="1247" y="8070"/>
                  </a:lnTo>
                  <a:lnTo>
                    <a:pt x="1027" y="7850"/>
                  </a:lnTo>
                  <a:lnTo>
                    <a:pt x="844" y="7593"/>
                  </a:lnTo>
                  <a:lnTo>
                    <a:pt x="697" y="7300"/>
                  </a:lnTo>
                  <a:lnTo>
                    <a:pt x="624" y="6970"/>
                  </a:lnTo>
                  <a:lnTo>
                    <a:pt x="550" y="6676"/>
                  </a:lnTo>
                  <a:lnTo>
                    <a:pt x="550" y="6346"/>
                  </a:lnTo>
                  <a:lnTo>
                    <a:pt x="550" y="6016"/>
                  </a:lnTo>
                  <a:lnTo>
                    <a:pt x="624" y="5502"/>
                  </a:lnTo>
                  <a:lnTo>
                    <a:pt x="734" y="4989"/>
                  </a:lnTo>
                  <a:lnTo>
                    <a:pt x="1064" y="3962"/>
                  </a:lnTo>
                  <a:close/>
                  <a:moveTo>
                    <a:pt x="6786" y="5429"/>
                  </a:moveTo>
                  <a:lnTo>
                    <a:pt x="6860" y="5649"/>
                  </a:lnTo>
                  <a:lnTo>
                    <a:pt x="6970" y="5832"/>
                  </a:lnTo>
                  <a:lnTo>
                    <a:pt x="7006" y="5906"/>
                  </a:lnTo>
                  <a:lnTo>
                    <a:pt x="7043" y="5979"/>
                  </a:lnTo>
                  <a:lnTo>
                    <a:pt x="7116" y="6016"/>
                  </a:lnTo>
                  <a:lnTo>
                    <a:pt x="7813" y="7006"/>
                  </a:lnTo>
                  <a:lnTo>
                    <a:pt x="8143" y="7520"/>
                  </a:lnTo>
                  <a:lnTo>
                    <a:pt x="8143" y="7667"/>
                  </a:lnTo>
                  <a:lnTo>
                    <a:pt x="8143" y="7740"/>
                  </a:lnTo>
                  <a:lnTo>
                    <a:pt x="8217" y="7813"/>
                  </a:lnTo>
                  <a:lnTo>
                    <a:pt x="8290" y="7850"/>
                  </a:lnTo>
                  <a:lnTo>
                    <a:pt x="8363" y="7850"/>
                  </a:lnTo>
                  <a:lnTo>
                    <a:pt x="8400" y="7813"/>
                  </a:lnTo>
                  <a:lnTo>
                    <a:pt x="8510" y="7887"/>
                  </a:lnTo>
                  <a:lnTo>
                    <a:pt x="8584" y="7923"/>
                  </a:lnTo>
                  <a:lnTo>
                    <a:pt x="8694" y="7960"/>
                  </a:lnTo>
                  <a:lnTo>
                    <a:pt x="8767" y="7923"/>
                  </a:lnTo>
                  <a:lnTo>
                    <a:pt x="8877" y="7997"/>
                  </a:lnTo>
                  <a:lnTo>
                    <a:pt x="8987" y="7997"/>
                  </a:lnTo>
                  <a:lnTo>
                    <a:pt x="9060" y="8033"/>
                  </a:lnTo>
                  <a:lnTo>
                    <a:pt x="9134" y="7997"/>
                  </a:lnTo>
                  <a:lnTo>
                    <a:pt x="9207" y="7923"/>
                  </a:lnTo>
                  <a:lnTo>
                    <a:pt x="9207" y="7813"/>
                  </a:lnTo>
                  <a:lnTo>
                    <a:pt x="9207" y="7740"/>
                  </a:lnTo>
                  <a:lnTo>
                    <a:pt x="9134" y="7667"/>
                  </a:lnTo>
                  <a:lnTo>
                    <a:pt x="9170" y="7557"/>
                  </a:lnTo>
                  <a:lnTo>
                    <a:pt x="9207" y="7483"/>
                  </a:lnTo>
                  <a:lnTo>
                    <a:pt x="9244" y="7410"/>
                  </a:lnTo>
                  <a:lnTo>
                    <a:pt x="9244" y="7373"/>
                  </a:lnTo>
                  <a:lnTo>
                    <a:pt x="9207" y="7300"/>
                  </a:lnTo>
                  <a:lnTo>
                    <a:pt x="9170" y="7263"/>
                  </a:lnTo>
                  <a:lnTo>
                    <a:pt x="9134" y="7226"/>
                  </a:lnTo>
                  <a:lnTo>
                    <a:pt x="8987" y="7226"/>
                  </a:lnTo>
                  <a:lnTo>
                    <a:pt x="8694" y="7336"/>
                  </a:lnTo>
                  <a:lnTo>
                    <a:pt x="8694" y="7300"/>
                  </a:lnTo>
                  <a:lnTo>
                    <a:pt x="8877" y="7153"/>
                  </a:lnTo>
                  <a:lnTo>
                    <a:pt x="9060" y="6970"/>
                  </a:lnTo>
                  <a:lnTo>
                    <a:pt x="9134" y="6860"/>
                  </a:lnTo>
                  <a:lnTo>
                    <a:pt x="9244" y="7043"/>
                  </a:lnTo>
                  <a:lnTo>
                    <a:pt x="9501" y="7446"/>
                  </a:lnTo>
                  <a:lnTo>
                    <a:pt x="9537" y="7593"/>
                  </a:lnTo>
                  <a:lnTo>
                    <a:pt x="9317" y="7887"/>
                  </a:lnTo>
                  <a:lnTo>
                    <a:pt x="9024" y="8143"/>
                  </a:lnTo>
                  <a:lnTo>
                    <a:pt x="8730" y="8364"/>
                  </a:lnTo>
                  <a:lnTo>
                    <a:pt x="8400" y="8547"/>
                  </a:lnTo>
                  <a:lnTo>
                    <a:pt x="8070" y="8657"/>
                  </a:lnTo>
                  <a:lnTo>
                    <a:pt x="7703" y="8694"/>
                  </a:lnTo>
                  <a:lnTo>
                    <a:pt x="7520" y="8694"/>
                  </a:lnTo>
                  <a:lnTo>
                    <a:pt x="7373" y="8657"/>
                  </a:lnTo>
                  <a:lnTo>
                    <a:pt x="7190" y="8620"/>
                  </a:lnTo>
                  <a:lnTo>
                    <a:pt x="7006" y="8547"/>
                  </a:lnTo>
                  <a:lnTo>
                    <a:pt x="6823" y="8437"/>
                  </a:lnTo>
                  <a:lnTo>
                    <a:pt x="6676" y="8290"/>
                  </a:lnTo>
                  <a:lnTo>
                    <a:pt x="6419" y="7997"/>
                  </a:lnTo>
                  <a:lnTo>
                    <a:pt x="6199" y="7667"/>
                  </a:lnTo>
                  <a:lnTo>
                    <a:pt x="6053" y="7300"/>
                  </a:lnTo>
                  <a:lnTo>
                    <a:pt x="6016" y="6896"/>
                  </a:lnTo>
                  <a:lnTo>
                    <a:pt x="6016" y="6676"/>
                  </a:lnTo>
                  <a:lnTo>
                    <a:pt x="6053" y="6493"/>
                  </a:lnTo>
                  <a:lnTo>
                    <a:pt x="6089" y="6309"/>
                  </a:lnTo>
                  <a:lnTo>
                    <a:pt x="6163" y="6126"/>
                  </a:lnTo>
                  <a:lnTo>
                    <a:pt x="6273" y="5943"/>
                  </a:lnTo>
                  <a:lnTo>
                    <a:pt x="6383" y="5759"/>
                  </a:lnTo>
                  <a:lnTo>
                    <a:pt x="6566" y="5576"/>
                  </a:lnTo>
                  <a:lnTo>
                    <a:pt x="6786" y="5429"/>
                  </a:lnTo>
                  <a:close/>
                  <a:moveTo>
                    <a:pt x="3852" y="0"/>
                  </a:moveTo>
                  <a:lnTo>
                    <a:pt x="3522" y="37"/>
                  </a:lnTo>
                  <a:lnTo>
                    <a:pt x="3191" y="110"/>
                  </a:lnTo>
                  <a:lnTo>
                    <a:pt x="2898" y="257"/>
                  </a:lnTo>
                  <a:lnTo>
                    <a:pt x="2604" y="440"/>
                  </a:lnTo>
                  <a:lnTo>
                    <a:pt x="2348" y="660"/>
                  </a:lnTo>
                  <a:lnTo>
                    <a:pt x="2091" y="660"/>
                  </a:lnTo>
                  <a:lnTo>
                    <a:pt x="1871" y="734"/>
                  </a:lnTo>
                  <a:lnTo>
                    <a:pt x="1687" y="880"/>
                  </a:lnTo>
                  <a:lnTo>
                    <a:pt x="1541" y="1064"/>
                  </a:lnTo>
                  <a:lnTo>
                    <a:pt x="1394" y="1284"/>
                  </a:lnTo>
                  <a:lnTo>
                    <a:pt x="1321" y="1504"/>
                  </a:lnTo>
                  <a:lnTo>
                    <a:pt x="1137" y="1944"/>
                  </a:lnTo>
                  <a:lnTo>
                    <a:pt x="660" y="3522"/>
                  </a:lnTo>
                  <a:lnTo>
                    <a:pt x="404" y="4292"/>
                  </a:lnTo>
                  <a:lnTo>
                    <a:pt x="183" y="5062"/>
                  </a:lnTo>
                  <a:lnTo>
                    <a:pt x="37" y="5759"/>
                  </a:lnTo>
                  <a:lnTo>
                    <a:pt x="0" y="6126"/>
                  </a:lnTo>
                  <a:lnTo>
                    <a:pt x="0" y="6456"/>
                  </a:lnTo>
                  <a:lnTo>
                    <a:pt x="0" y="6786"/>
                  </a:lnTo>
                  <a:lnTo>
                    <a:pt x="73" y="7153"/>
                  </a:lnTo>
                  <a:lnTo>
                    <a:pt x="183" y="7483"/>
                  </a:lnTo>
                  <a:lnTo>
                    <a:pt x="330" y="7813"/>
                  </a:lnTo>
                  <a:lnTo>
                    <a:pt x="477" y="8033"/>
                  </a:lnTo>
                  <a:lnTo>
                    <a:pt x="660" y="8253"/>
                  </a:lnTo>
                  <a:lnTo>
                    <a:pt x="880" y="8474"/>
                  </a:lnTo>
                  <a:lnTo>
                    <a:pt x="1101" y="8657"/>
                  </a:lnTo>
                  <a:lnTo>
                    <a:pt x="1357" y="8767"/>
                  </a:lnTo>
                  <a:lnTo>
                    <a:pt x="1651" y="8877"/>
                  </a:lnTo>
                  <a:lnTo>
                    <a:pt x="1908" y="8914"/>
                  </a:lnTo>
                  <a:lnTo>
                    <a:pt x="2201" y="8950"/>
                  </a:lnTo>
                  <a:lnTo>
                    <a:pt x="2458" y="8914"/>
                  </a:lnTo>
                  <a:lnTo>
                    <a:pt x="2678" y="8840"/>
                  </a:lnTo>
                  <a:lnTo>
                    <a:pt x="2898" y="8730"/>
                  </a:lnTo>
                  <a:lnTo>
                    <a:pt x="3081" y="8620"/>
                  </a:lnTo>
                  <a:lnTo>
                    <a:pt x="3448" y="8290"/>
                  </a:lnTo>
                  <a:lnTo>
                    <a:pt x="3778" y="7923"/>
                  </a:lnTo>
                  <a:lnTo>
                    <a:pt x="3815" y="7960"/>
                  </a:lnTo>
                  <a:lnTo>
                    <a:pt x="3925" y="7960"/>
                  </a:lnTo>
                  <a:lnTo>
                    <a:pt x="4035" y="7887"/>
                  </a:lnTo>
                  <a:lnTo>
                    <a:pt x="4108" y="7813"/>
                  </a:lnTo>
                  <a:lnTo>
                    <a:pt x="4108" y="7740"/>
                  </a:lnTo>
                  <a:lnTo>
                    <a:pt x="4072" y="7593"/>
                  </a:lnTo>
                  <a:lnTo>
                    <a:pt x="4182" y="7446"/>
                  </a:lnTo>
                  <a:lnTo>
                    <a:pt x="4512" y="6896"/>
                  </a:lnTo>
                  <a:lnTo>
                    <a:pt x="4769" y="6309"/>
                  </a:lnTo>
                  <a:lnTo>
                    <a:pt x="5025" y="5722"/>
                  </a:lnTo>
                  <a:lnTo>
                    <a:pt x="5209" y="5099"/>
                  </a:lnTo>
                  <a:lnTo>
                    <a:pt x="5246" y="5062"/>
                  </a:lnTo>
                  <a:lnTo>
                    <a:pt x="5282" y="4989"/>
                  </a:lnTo>
                  <a:lnTo>
                    <a:pt x="5282" y="4915"/>
                  </a:lnTo>
                  <a:lnTo>
                    <a:pt x="5466" y="4292"/>
                  </a:lnTo>
                  <a:lnTo>
                    <a:pt x="5612" y="3632"/>
                  </a:lnTo>
                  <a:lnTo>
                    <a:pt x="5722" y="2971"/>
                  </a:lnTo>
                  <a:lnTo>
                    <a:pt x="5796" y="2311"/>
                  </a:lnTo>
                  <a:lnTo>
                    <a:pt x="5832" y="1981"/>
                  </a:lnTo>
                  <a:lnTo>
                    <a:pt x="5796" y="1651"/>
                  </a:lnTo>
                  <a:lnTo>
                    <a:pt x="5759" y="1357"/>
                  </a:lnTo>
                  <a:lnTo>
                    <a:pt x="5649" y="1064"/>
                  </a:lnTo>
                  <a:lnTo>
                    <a:pt x="5539" y="807"/>
                  </a:lnTo>
                  <a:lnTo>
                    <a:pt x="5356" y="587"/>
                  </a:lnTo>
                  <a:lnTo>
                    <a:pt x="5099" y="367"/>
                  </a:lnTo>
                  <a:lnTo>
                    <a:pt x="4842" y="184"/>
                  </a:lnTo>
                  <a:lnTo>
                    <a:pt x="4512" y="73"/>
                  </a:lnTo>
                  <a:lnTo>
                    <a:pt x="4182" y="0"/>
                  </a:lnTo>
                  <a:close/>
                  <a:moveTo>
                    <a:pt x="8730" y="3962"/>
                  </a:moveTo>
                  <a:lnTo>
                    <a:pt x="8584" y="4072"/>
                  </a:lnTo>
                  <a:lnTo>
                    <a:pt x="8437" y="4182"/>
                  </a:lnTo>
                  <a:lnTo>
                    <a:pt x="8327" y="4329"/>
                  </a:lnTo>
                  <a:lnTo>
                    <a:pt x="7887" y="4439"/>
                  </a:lnTo>
                  <a:lnTo>
                    <a:pt x="7336" y="4585"/>
                  </a:lnTo>
                  <a:lnTo>
                    <a:pt x="6786" y="4842"/>
                  </a:lnTo>
                  <a:lnTo>
                    <a:pt x="6566" y="4989"/>
                  </a:lnTo>
                  <a:lnTo>
                    <a:pt x="6309" y="5172"/>
                  </a:lnTo>
                  <a:lnTo>
                    <a:pt x="6089" y="5356"/>
                  </a:lnTo>
                  <a:lnTo>
                    <a:pt x="5906" y="5576"/>
                  </a:lnTo>
                  <a:lnTo>
                    <a:pt x="5759" y="5796"/>
                  </a:lnTo>
                  <a:lnTo>
                    <a:pt x="5612" y="6053"/>
                  </a:lnTo>
                  <a:lnTo>
                    <a:pt x="5539" y="6309"/>
                  </a:lnTo>
                  <a:lnTo>
                    <a:pt x="5502" y="6603"/>
                  </a:lnTo>
                  <a:lnTo>
                    <a:pt x="5466" y="6860"/>
                  </a:lnTo>
                  <a:lnTo>
                    <a:pt x="5502" y="7116"/>
                  </a:lnTo>
                  <a:lnTo>
                    <a:pt x="5539" y="7373"/>
                  </a:lnTo>
                  <a:lnTo>
                    <a:pt x="5612" y="7630"/>
                  </a:lnTo>
                  <a:lnTo>
                    <a:pt x="5722" y="7887"/>
                  </a:lnTo>
                  <a:lnTo>
                    <a:pt x="5869" y="8107"/>
                  </a:lnTo>
                  <a:lnTo>
                    <a:pt x="6016" y="8327"/>
                  </a:lnTo>
                  <a:lnTo>
                    <a:pt x="6199" y="8547"/>
                  </a:lnTo>
                  <a:lnTo>
                    <a:pt x="6419" y="8730"/>
                  </a:lnTo>
                  <a:lnTo>
                    <a:pt x="6639" y="8914"/>
                  </a:lnTo>
                  <a:lnTo>
                    <a:pt x="6860" y="9060"/>
                  </a:lnTo>
                  <a:lnTo>
                    <a:pt x="7116" y="9170"/>
                  </a:lnTo>
                  <a:lnTo>
                    <a:pt x="7410" y="9244"/>
                  </a:lnTo>
                  <a:lnTo>
                    <a:pt x="7703" y="9281"/>
                  </a:lnTo>
                  <a:lnTo>
                    <a:pt x="8033" y="9244"/>
                  </a:lnTo>
                  <a:lnTo>
                    <a:pt x="8327" y="9170"/>
                  </a:lnTo>
                  <a:lnTo>
                    <a:pt x="8620" y="9024"/>
                  </a:lnTo>
                  <a:lnTo>
                    <a:pt x="8877" y="8877"/>
                  </a:lnTo>
                  <a:lnTo>
                    <a:pt x="9391" y="8547"/>
                  </a:lnTo>
                  <a:lnTo>
                    <a:pt x="9611" y="8364"/>
                  </a:lnTo>
                  <a:lnTo>
                    <a:pt x="9794" y="8143"/>
                  </a:lnTo>
                  <a:lnTo>
                    <a:pt x="9977" y="7923"/>
                  </a:lnTo>
                  <a:lnTo>
                    <a:pt x="10161" y="7703"/>
                  </a:lnTo>
                  <a:lnTo>
                    <a:pt x="10418" y="7190"/>
                  </a:lnTo>
                  <a:lnTo>
                    <a:pt x="10638" y="6676"/>
                  </a:lnTo>
                  <a:lnTo>
                    <a:pt x="10711" y="6346"/>
                  </a:lnTo>
                  <a:lnTo>
                    <a:pt x="10748" y="6053"/>
                  </a:lnTo>
                  <a:lnTo>
                    <a:pt x="10748" y="5722"/>
                  </a:lnTo>
                  <a:lnTo>
                    <a:pt x="10711" y="5466"/>
                  </a:lnTo>
                  <a:lnTo>
                    <a:pt x="10601" y="5172"/>
                  </a:lnTo>
                  <a:lnTo>
                    <a:pt x="10454" y="4915"/>
                  </a:lnTo>
                  <a:lnTo>
                    <a:pt x="10271" y="4659"/>
                  </a:lnTo>
                  <a:lnTo>
                    <a:pt x="10051" y="4439"/>
                  </a:lnTo>
                  <a:lnTo>
                    <a:pt x="9794" y="4255"/>
                  </a:lnTo>
                  <a:lnTo>
                    <a:pt x="9537" y="4108"/>
                  </a:lnTo>
                  <a:lnTo>
                    <a:pt x="9244" y="3998"/>
                  </a:lnTo>
                  <a:lnTo>
                    <a:pt x="8950" y="396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8" name="Google Shape;318;p5"/>
            <p:cNvSpPr/>
            <p:nvPr/>
          </p:nvSpPr>
          <p:spPr>
            <a:xfrm>
              <a:off x="6385050" y="4208725"/>
              <a:ext cx="422775" cy="298975"/>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9" name="Google Shape;319;p5"/>
            <p:cNvSpPr/>
            <p:nvPr/>
          </p:nvSpPr>
          <p:spPr>
            <a:xfrm>
              <a:off x="7121425" y="2437925"/>
              <a:ext cx="246700" cy="315500"/>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20" name="Google Shape;320;p5"/>
            <p:cNvSpPr/>
            <p:nvPr/>
          </p:nvSpPr>
          <p:spPr>
            <a:xfrm>
              <a:off x="6062250" y="3853825"/>
              <a:ext cx="332900" cy="376025"/>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21" name="Google Shape;321;p5"/>
            <p:cNvSpPr/>
            <p:nvPr/>
          </p:nvSpPr>
          <p:spPr>
            <a:xfrm>
              <a:off x="6023725" y="3167900"/>
              <a:ext cx="340250" cy="227450"/>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22" name="Google Shape;322;p5"/>
            <p:cNvSpPr/>
            <p:nvPr/>
          </p:nvSpPr>
          <p:spPr>
            <a:xfrm>
              <a:off x="7109500" y="3449425"/>
              <a:ext cx="154100" cy="165100"/>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grpSp>
      <p:cxnSp>
        <p:nvCxnSpPr>
          <p:cNvPr id="323" name="Google Shape;323;p5"/>
          <p:cNvCxnSpPr/>
          <p:nvPr/>
        </p:nvCxnSpPr>
        <p:spPr>
          <a:xfrm>
            <a:off x="850475" y="1031425"/>
            <a:ext cx="6037800" cy="0"/>
          </a:xfrm>
          <a:prstGeom prst="straightConnector1">
            <a:avLst/>
          </a:prstGeom>
          <a:noFill/>
          <a:ln w="19050" cap="rnd" cmpd="sng">
            <a:solidFill>
              <a:srgbClr val="A4C2F4"/>
            </a:solidFill>
            <a:prstDash val="dash"/>
            <a:round/>
            <a:headEnd type="none" w="med" len="med"/>
            <a:tailEnd type="none" w="med" len="med"/>
          </a:ln>
        </p:spPr>
      </p:cxnSp>
      <p:sp>
        <p:nvSpPr>
          <p:cNvPr id="324" name="Google Shape;324;p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325"/>
        <p:cNvGrpSpPr/>
        <p:nvPr/>
      </p:nvGrpSpPr>
      <p:grpSpPr>
        <a:xfrm>
          <a:off x="0" y="0"/>
          <a:ext cx="0" cy="0"/>
          <a:chOff x="0" y="0"/>
          <a:chExt cx="0" cy="0"/>
        </a:xfrm>
      </p:grpSpPr>
      <p:sp>
        <p:nvSpPr>
          <p:cNvPr id="326" name="Google Shape;326;p6"/>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327" name="Google Shape;327;p6"/>
          <p:cNvSpPr txBox="1">
            <a:spLocks noGrp="1"/>
          </p:cNvSpPr>
          <p:nvPr>
            <p:ph type="body" idx="1"/>
          </p:nvPr>
        </p:nvSpPr>
        <p:spPr>
          <a:xfrm>
            <a:off x="747925" y="1363153"/>
            <a:ext cx="3159000" cy="3610800"/>
          </a:xfrm>
          <a:prstGeom prst="rect">
            <a:avLst/>
          </a:prstGeom>
        </p:spPr>
        <p:txBody>
          <a:bodyPr spcFirstLastPara="1" wrap="square" lIns="91425" tIns="91425" rIns="91425" bIns="91425" anchor="t" anchorCtr="0">
            <a:noAutofit/>
          </a:bodyPr>
          <a:lstStyle>
            <a:lvl1pPr marL="457200" lvl="0" indent="-368300">
              <a:spcBef>
                <a:spcPts val="600"/>
              </a:spcBef>
              <a:spcAft>
                <a:spcPts val="0"/>
              </a:spcAft>
              <a:buSzPts val="2200"/>
              <a:buChar char="✘"/>
              <a:defRPr sz="2200"/>
            </a:lvl1pPr>
            <a:lvl2pPr marL="914400" lvl="1" indent="-368300">
              <a:spcBef>
                <a:spcPts val="0"/>
              </a:spcBef>
              <a:spcAft>
                <a:spcPts val="0"/>
              </a:spcAft>
              <a:buSzPts val="2200"/>
              <a:buChar char="✗"/>
              <a:defRPr sz="2200"/>
            </a:lvl2pPr>
            <a:lvl3pPr marL="1371600" lvl="2" indent="-368300">
              <a:spcBef>
                <a:spcPts val="0"/>
              </a:spcBef>
              <a:spcAft>
                <a:spcPts val="0"/>
              </a:spcAft>
              <a:buSzPts val="2200"/>
              <a:buChar char="■"/>
              <a:defRPr sz="2200"/>
            </a:lvl3pPr>
            <a:lvl4pPr marL="1828800" lvl="3" indent="-368300">
              <a:spcBef>
                <a:spcPts val="0"/>
              </a:spcBef>
              <a:spcAft>
                <a:spcPts val="0"/>
              </a:spcAft>
              <a:buSzPts val="2200"/>
              <a:buChar char="●"/>
              <a:defRPr sz="2200"/>
            </a:lvl4pPr>
            <a:lvl5pPr marL="2286000" lvl="4" indent="-368300">
              <a:spcBef>
                <a:spcPts val="0"/>
              </a:spcBef>
              <a:spcAft>
                <a:spcPts val="0"/>
              </a:spcAft>
              <a:buSzPts val="2200"/>
              <a:buChar char="○"/>
              <a:defRPr sz="2200"/>
            </a:lvl5pPr>
            <a:lvl6pPr marL="2743200" lvl="5" indent="-368300">
              <a:spcBef>
                <a:spcPts val="0"/>
              </a:spcBef>
              <a:spcAft>
                <a:spcPts val="0"/>
              </a:spcAft>
              <a:buSzPts val="2200"/>
              <a:buChar char="■"/>
              <a:defRPr sz="2200"/>
            </a:lvl6pPr>
            <a:lvl7pPr marL="3200400" lvl="6" indent="-368300">
              <a:spcBef>
                <a:spcPts val="0"/>
              </a:spcBef>
              <a:spcAft>
                <a:spcPts val="0"/>
              </a:spcAft>
              <a:buSzPts val="2200"/>
              <a:buChar char="●"/>
              <a:defRPr sz="2200"/>
            </a:lvl7pPr>
            <a:lvl8pPr marL="3657600" lvl="7" indent="-368300">
              <a:spcBef>
                <a:spcPts val="0"/>
              </a:spcBef>
              <a:spcAft>
                <a:spcPts val="0"/>
              </a:spcAft>
              <a:buSzPts val="2200"/>
              <a:buChar char="○"/>
              <a:defRPr sz="2200"/>
            </a:lvl8pPr>
            <a:lvl9pPr marL="4114800" lvl="8" indent="-368300">
              <a:spcBef>
                <a:spcPts val="0"/>
              </a:spcBef>
              <a:spcAft>
                <a:spcPts val="0"/>
              </a:spcAft>
              <a:buSzPts val="2200"/>
              <a:buChar char="■"/>
              <a:defRPr sz="2200"/>
            </a:lvl9pPr>
          </a:lstStyle>
          <a:p>
            <a:endParaRPr/>
          </a:p>
        </p:txBody>
      </p:sp>
      <p:sp>
        <p:nvSpPr>
          <p:cNvPr id="328" name="Google Shape;328;p6"/>
          <p:cNvSpPr txBox="1">
            <a:spLocks noGrp="1"/>
          </p:cNvSpPr>
          <p:nvPr>
            <p:ph type="body" idx="2"/>
          </p:nvPr>
        </p:nvSpPr>
        <p:spPr>
          <a:xfrm>
            <a:off x="4097098" y="1363153"/>
            <a:ext cx="3159000" cy="3610800"/>
          </a:xfrm>
          <a:prstGeom prst="rect">
            <a:avLst/>
          </a:prstGeom>
        </p:spPr>
        <p:txBody>
          <a:bodyPr spcFirstLastPara="1" wrap="square" lIns="91425" tIns="91425" rIns="91425" bIns="91425" anchor="t" anchorCtr="0">
            <a:noAutofit/>
          </a:bodyPr>
          <a:lstStyle>
            <a:lvl1pPr marL="457200" lvl="0" indent="-368300">
              <a:spcBef>
                <a:spcPts val="600"/>
              </a:spcBef>
              <a:spcAft>
                <a:spcPts val="0"/>
              </a:spcAft>
              <a:buSzPts val="2200"/>
              <a:buChar char="✘"/>
              <a:defRPr sz="2200"/>
            </a:lvl1pPr>
            <a:lvl2pPr marL="914400" lvl="1" indent="-368300">
              <a:spcBef>
                <a:spcPts val="0"/>
              </a:spcBef>
              <a:spcAft>
                <a:spcPts val="0"/>
              </a:spcAft>
              <a:buSzPts val="2200"/>
              <a:buChar char="✗"/>
              <a:defRPr sz="2200"/>
            </a:lvl2pPr>
            <a:lvl3pPr marL="1371600" lvl="2" indent="-368300">
              <a:spcBef>
                <a:spcPts val="0"/>
              </a:spcBef>
              <a:spcAft>
                <a:spcPts val="0"/>
              </a:spcAft>
              <a:buSzPts val="2200"/>
              <a:buChar char="■"/>
              <a:defRPr sz="2200"/>
            </a:lvl3pPr>
            <a:lvl4pPr marL="1828800" lvl="3" indent="-368300">
              <a:spcBef>
                <a:spcPts val="0"/>
              </a:spcBef>
              <a:spcAft>
                <a:spcPts val="0"/>
              </a:spcAft>
              <a:buSzPts val="2200"/>
              <a:buChar char="●"/>
              <a:defRPr sz="2200"/>
            </a:lvl4pPr>
            <a:lvl5pPr marL="2286000" lvl="4" indent="-368300">
              <a:spcBef>
                <a:spcPts val="0"/>
              </a:spcBef>
              <a:spcAft>
                <a:spcPts val="0"/>
              </a:spcAft>
              <a:buSzPts val="2200"/>
              <a:buChar char="○"/>
              <a:defRPr sz="2200"/>
            </a:lvl5pPr>
            <a:lvl6pPr marL="2743200" lvl="5" indent="-368300">
              <a:spcBef>
                <a:spcPts val="0"/>
              </a:spcBef>
              <a:spcAft>
                <a:spcPts val="0"/>
              </a:spcAft>
              <a:buSzPts val="2200"/>
              <a:buChar char="■"/>
              <a:defRPr sz="2200"/>
            </a:lvl6pPr>
            <a:lvl7pPr marL="3200400" lvl="6" indent="-368300">
              <a:spcBef>
                <a:spcPts val="0"/>
              </a:spcBef>
              <a:spcAft>
                <a:spcPts val="0"/>
              </a:spcAft>
              <a:buSzPts val="2200"/>
              <a:buChar char="●"/>
              <a:defRPr sz="2200"/>
            </a:lvl7pPr>
            <a:lvl8pPr marL="3657600" lvl="7" indent="-368300">
              <a:spcBef>
                <a:spcPts val="0"/>
              </a:spcBef>
              <a:spcAft>
                <a:spcPts val="0"/>
              </a:spcAft>
              <a:buSzPts val="2200"/>
              <a:buChar char="○"/>
              <a:defRPr sz="2200"/>
            </a:lvl8pPr>
            <a:lvl9pPr marL="4114800" lvl="8" indent="-368300">
              <a:spcBef>
                <a:spcPts val="0"/>
              </a:spcBef>
              <a:spcAft>
                <a:spcPts val="0"/>
              </a:spcAft>
              <a:buSzPts val="2200"/>
              <a:buChar char="■"/>
              <a:defRPr sz="2200"/>
            </a:lvl9pPr>
          </a:lstStyle>
          <a:p>
            <a:endParaRPr/>
          </a:p>
        </p:txBody>
      </p:sp>
      <p:grpSp>
        <p:nvGrpSpPr>
          <p:cNvPr id="329" name="Google Shape;329;p6"/>
          <p:cNvGrpSpPr/>
          <p:nvPr/>
        </p:nvGrpSpPr>
        <p:grpSpPr>
          <a:xfrm>
            <a:off x="7442902" y="-91154"/>
            <a:ext cx="1796289" cy="5330574"/>
            <a:chOff x="6023725" y="842300"/>
            <a:chExt cx="1358150" cy="4030375"/>
          </a:xfrm>
        </p:grpSpPr>
        <p:sp>
          <p:nvSpPr>
            <p:cNvPr id="330" name="Google Shape;330;p6"/>
            <p:cNvSpPr/>
            <p:nvPr/>
          </p:nvSpPr>
          <p:spPr>
            <a:xfrm>
              <a:off x="6371275" y="842300"/>
              <a:ext cx="397100" cy="492450"/>
            </a:xfrm>
            <a:custGeom>
              <a:avLst/>
              <a:gdLst/>
              <a:ahLst/>
              <a:cxnLst/>
              <a:rect l="l" t="t" r="r" b="b"/>
              <a:pathLst>
                <a:path w="15884" h="19698" extrusionOk="0">
                  <a:moveTo>
                    <a:pt x="9355" y="4108"/>
                  </a:moveTo>
                  <a:lnTo>
                    <a:pt x="9465" y="4145"/>
                  </a:lnTo>
                  <a:lnTo>
                    <a:pt x="9538" y="4182"/>
                  </a:lnTo>
                  <a:lnTo>
                    <a:pt x="9648" y="4328"/>
                  </a:lnTo>
                  <a:lnTo>
                    <a:pt x="9721" y="4549"/>
                  </a:lnTo>
                  <a:lnTo>
                    <a:pt x="9721" y="4769"/>
                  </a:lnTo>
                  <a:lnTo>
                    <a:pt x="9721" y="4842"/>
                  </a:lnTo>
                  <a:lnTo>
                    <a:pt x="9685" y="4879"/>
                  </a:lnTo>
                  <a:lnTo>
                    <a:pt x="9575" y="4952"/>
                  </a:lnTo>
                  <a:lnTo>
                    <a:pt x="9391" y="4952"/>
                  </a:lnTo>
                  <a:lnTo>
                    <a:pt x="9355" y="4915"/>
                  </a:lnTo>
                  <a:lnTo>
                    <a:pt x="9281" y="4842"/>
                  </a:lnTo>
                  <a:lnTo>
                    <a:pt x="9208" y="4695"/>
                  </a:lnTo>
                  <a:lnTo>
                    <a:pt x="9171" y="4549"/>
                  </a:lnTo>
                  <a:lnTo>
                    <a:pt x="9171" y="4438"/>
                  </a:lnTo>
                  <a:lnTo>
                    <a:pt x="9171" y="4328"/>
                  </a:lnTo>
                  <a:lnTo>
                    <a:pt x="9245" y="4108"/>
                  </a:lnTo>
                  <a:close/>
                  <a:moveTo>
                    <a:pt x="9355" y="3705"/>
                  </a:moveTo>
                  <a:lnTo>
                    <a:pt x="9245" y="3742"/>
                  </a:lnTo>
                  <a:lnTo>
                    <a:pt x="9135" y="3778"/>
                  </a:lnTo>
                  <a:lnTo>
                    <a:pt x="9025" y="3852"/>
                  </a:lnTo>
                  <a:lnTo>
                    <a:pt x="8988" y="3925"/>
                  </a:lnTo>
                  <a:lnTo>
                    <a:pt x="8914" y="3998"/>
                  </a:lnTo>
                  <a:lnTo>
                    <a:pt x="8841" y="4218"/>
                  </a:lnTo>
                  <a:lnTo>
                    <a:pt x="8804" y="4475"/>
                  </a:lnTo>
                  <a:lnTo>
                    <a:pt x="8804" y="4659"/>
                  </a:lnTo>
                  <a:lnTo>
                    <a:pt x="8841" y="4805"/>
                  </a:lnTo>
                  <a:lnTo>
                    <a:pt x="8878" y="4952"/>
                  </a:lnTo>
                  <a:lnTo>
                    <a:pt x="8988" y="5099"/>
                  </a:lnTo>
                  <a:lnTo>
                    <a:pt x="9098" y="5209"/>
                  </a:lnTo>
                  <a:lnTo>
                    <a:pt x="9245" y="5282"/>
                  </a:lnTo>
                  <a:lnTo>
                    <a:pt x="9391" y="5355"/>
                  </a:lnTo>
                  <a:lnTo>
                    <a:pt x="9538" y="5355"/>
                  </a:lnTo>
                  <a:lnTo>
                    <a:pt x="9721" y="5319"/>
                  </a:lnTo>
                  <a:lnTo>
                    <a:pt x="9868" y="5245"/>
                  </a:lnTo>
                  <a:lnTo>
                    <a:pt x="10015" y="5135"/>
                  </a:lnTo>
                  <a:lnTo>
                    <a:pt x="10088" y="4989"/>
                  </a:lnTo>
                  <a:lnTo>
                    <a:pt x="10125" y="4805"/>
                  </a:lnTo>
                  <a:lnTo>
                    <a:pt x="10125" y="4659"/>
                  </a:lnTo>
                  <a:lnTo>
                    <a:pt x="10088" y="4475"/>
                  </a:lnTo>
                  <a:lnTo>
                    <a:pt x="10052" y="4292"/>
                  </a:lnTo>
                  <a:lnTo>
                    <a:pt x="9978" y="4145"/>
                  </a:lnTo>
                  <a:lnTo>
                    <a:pt x="9905" y="3998"/>
                  </a:lnTo>
                  <a:lnTo>
                    <a:pt x="9795" y="3888"/>
                  </a:lnTo>
                  <a:lnTo>
                    <a:pt x="9648" y="3778"/>
                  </a:lnTo>
                  <a:lnTo>
                    <a:pt x="9501" y="3742"/>
                  </a:lnTo>
                  <a:lnTo>
                    <a:pt x="9355" y="3705"/>
                  </a:lnTo>
                  <a:close/>
                  <a:moveTo>
                    <a:pt x="11262" y="6676"/>
                  </a:moveTo>
                  <a:lnTo>
                    <a:pt x="11262" y="6786"/>
                  </a:lnTo>
                  <a:lnTo>
                    <a:pt x="11225" y="6859"/>
                  </a:lnTo>
                  <a:lnTo>
                    <a:pt x="11152" y="6933"/>
                  </a:lnTo>
                  <a:lnTo>
                    <a:pt x="11042" y="7006"/>
                  </a:lnTo>
                  <a:lnTo>
                    <a:pt x="10785" y="7116"/>
                  </a:lnTo>
                  <a:lnTo>
                    <a:pt x="10602" y="7190"/>
                  </a:lnTo>
                  <a:lnTo>
                    <a:pt x="9795" y="7556"/>
                  </a:lnTo>
                  <a:lnTo>
                    <a:pt x="9721" y="7263"/>
                  </a:lnTo>
                  <a:lnTo>
                    <a:pt x="10639" y="6823"/>
                  </a:lnTo>
                  <a:lnTo>
                    <a:pt x="11079" y="6676"/>
                  </a:lnTo>
                  <a:close/>
                  <a:moveTo>
                    <a:pt x="11115" y="6273"/>
                  </a:moveTo>
                  <a:lnTo>
                    <a:pt x="10859" y="6346"/>
                  </a:lnTo>
                  <a:lnTo>
                    <a:pt x="10052" y="6639"/>
                  </a:lnTo>
                  <a:lnTo>
                    <a:pt x="9648" y="6823"/>
                  </a:lnTo>
                  <a:lnTo>
                    <a:pt x="9281" y="7006"/>
                  </a:lnTo>
                  <a:lnTo>
                    <a:pt x="9208" y="7080"/>
                  </a:lnTo>
                  <a:lnTo>
                    <a:pt x="9208" y="7116"/>
                  </a:lnTo>
                  <a:lnTo>
                    <a:pt x="9208" y="7190"/>
                  </a:lnTo>
                  <a:lnTo>
                    <a:pt x="9208" y="7263"/>
                  </a:lnTo>
                  <a:lnTo>
                    <a:pt x="9318" y="7336"/>
                  </a:lnTo>
                  <a:lnTo>
                    <a:pt x="9465" y="7336"/>
                  </a:lnTo>
                  <a:lnTo>
                    <a:pt x="9465" y="7593"/>
                  </a:lnTo>
                  <a:lnTo>
                    <a:pt x="9538" y="7813"/>
                  </a:lnTo>
                  <a:lnTo>
                    <a:pt x="9575" y="7887"/>
                  </a:lnTo>
                  <a:lnTo>
                    <a:pt x="9648" y="7923"/>
                  </a:lnTo>
                  <a:lnTo>
                    <a:pt x="9758" y="7923"/>
                  </a:lnTo>
                  <a:lnTo>
                    <a:pt x="10492" y="7630"/>
                  </a:lnTo>
                  <a:lnTo>
                    <a:pt x="10859" y="7483"/>
                  </a:lnTo>
                  <a:lnTo>
                    <a:pt x="11225" y="7336"/>
                  </a:lnTo>
                  <a:lnTo>
                    <a:pt x="11409" y="7190"/>
                  </a:lnTo>
                  <a:lnTo>
                    <a:pt x="11556" y="7006"/>
                  </a:lnTo>
                  <a:lnTo>
                    <a:pt x="11629" y="6896"/>
                  </a:lnTo>
                  <a:lnTo>
                    <a:pt x="11629" y="6786"/>
                  </a:lnTo>
                  <a:lnTo>
                    <a:pt x="11629" y="6676"/>
                  </a:lnTo>
                  <a:lnTo>
                    <a:pt x="11592" y="6566"/>
                  </a:lnTo>
                  <a:lnTo>
                    <a:pt x="11556" y="6419"/>
                  </a:lnTo>
                  <a:lnTo>
                    <a:pt x="11482" y="6346"/>
                  </a:lnTo>
                  <a:lnTo>
                    <a:pt x="11372" y="6273"/>
                  </a:lnTo>
                  <a:close/>
                  <a:moveTo>
                    <a:pt x="10198" y="2861"/>
                  </a:moveTo>
                  <a:lnTo>
                    <a:pt x="10235" y="3228"/>
                  </a:lnTo>
                  <a:lnTo>
                    <a:pt x="10345" y="3595"/>
                  </a:lnTo>
                  <a:lnTo>
                    <a:pt x="10565" y="4292"/>
                  </a:lnTo>
                  <a:lnTo>
                    <a:pt x="10822" y="5062"/>
                  </a:lnTo>
                  <a:lnTo>
                    <a:pt x="10895" y="5282"/>
                  </a:lnTo>
                  <a:lnTo>
                    <a:pt x="9025" y="6052"/>
                  </a:lnTo>
                  <a:lnTo>
                    <a:pt x="7154" y="6786"/>
                  </a:lnTo>
                  <a:lnTo>
                    <a:pt x="5173" y="7593"/>
                  </a:lnTo>
                  <a:lnTo>
                    <a:pt x="4146" y="7997"/>
                  </a:lnTo>
                  <a:lnTo>
                    <a:pt x="3816" y="8143"/>
                  </a:lnTo>
                  <a:lnTo>
                    <a:pt x="3486" y="8290"/>
                  </a:lnTo>
                  <a:lnTo>
                    <a:pt x="3266" y="7887"/>
                  </a:lnTo>
                  <a:lnTo>
                    <a:pt x="3045" y="7446"/>
                  </a:lnTo>
                  <a:lnTo>
                    <a:pt x="2679" y="6566"/>
                  </a:lnTo>
                  <a:lnTo>
                    <a:pt x="2532" y="6162"/>
                  </a:lnTo>
                  <a:lnTo>
                    <a:pt x="2385" y="5869"/>
                  </a:lnTo>
                  <a:lnTo>
                    <a:pt x="2238" y="5612"/>
                  </a:lnTo>
                  <a:lnTo>
                    <a:pt x="2715" y="5539"/>
                  </a:lnTo>
                  <a:lnTo>
                    <a:pt x="3192" y="5429"/>
                  </a:lnTo>
                  <a:lnTo>
                    <a:pt x="3669" y="5282"/>
                  </a:lnTo>
                  <a:lnTo>
                    <a:pt x="4146" y="5099"/>
                  </a:lnTo>
                  <a:lnTo>
                    <a:pt x="5210" y="4659"/>
                  </a:lnTo>
                  <a:lnTo>
                    <a:pt x="6273" y="4218"/>
                  </a:lnTo>
                  <a:lnTo>
                    <a:pt x="6824" y="4035"/>
                  </a:lnTo>
                  <a:lnTo>
                    <a:pt x="7374" y="3852"/>
                  </a:lnTo>
                  <a:lnTo>
                    <a:pt x="8474" y="3558"/>
                  </a:lnTo>
                  <a:lnTo>
                    <a:pt x="9025" y="3411"/>
                  </a:lnTo>
                  <a:lnTo>
                    <a:pt x="9538" y="3191"/>
                  </a:lnTo>
                  <a:lnTo>
                    <a:pt x="9868" y="3081"/>
                  </a:lnTo>
                  <a:lnTo>
                    <a:pt x="10015" y="2971"/>
                  </a:lnTo>
                  <a:lnTo>
                    <a:pt x="10198" y="2861"/>
                  </a:lnTo>
                  <a:close/>
                  <a:moveTo>
                    <a:pt x="8658" y="7740"/>
                  </a:moveTo>
                  <a:lnTo>
                    <a:pt x="8694" y="7923"/>
                  </a:lnTo>
                  <a:lnTo>
                    <a:pt x="8071" y="8253"/>
                  </a:lnTo>
                  <a:lnTo>
                    <a:pt x="7704" y="8437"/>
                  </a:lnTo>
                  <a:lnTo>
                    <a:pt x="7594" y="8437"/>
                  </a:lnTo>
                  <a:lnTo>
                    <a:pt x="7557" y="8363"/>
                  </a:lnTo>
                  <a:lnTo>
                    <a:pt x="7557" y="8180"/>
                  </a:lnTo>
                  <a:lnTo>
                    <a:pt x="8658" y="7740"/>
                  </a:lnTo>
                  <a:close/>
                  <a:moveTo>
                    <a:pt x="10198" y="2384"/>
                  </a:moveTo>
                  <a:lnTo>
                    <a:pt x="9978" y="2458"/>
                  </a:lnTo>
                  <a:lnTo>
                    <a:pt x="9795" y="2568"/>
                  </a:lnTo>
                  <a:lnTo>
                    <a:pt x="9391" y="2788"/>
                  </a:lnTo>
                  <a:lnTo>
                    <a:pt x="8841" y="2971"/>
                  </a:lnTo>
                  <a:lnTo>
                    <a:pt x="8328" y="3155"/>
                  </a:lnTo>
                  <a:lnTo>
                    <a:pt x="7264" y="3411"/>
                  </a:lnTo>
                  <a:lnTo>
                    <a:pt x="6750" y="3558"/>
                  </a:lnTo>
                  <a:lnTo>
                    <a:pt x="6237" y="3742"/>
                  </a:lnTo>
                  <a:lnTo>
                    <a:pt x="5210" y="4145"/>
                  </a:lnTo>
                  <a:lnTo>
                    <a:pt x="4219" y="4585"/>
                  </a:lnTo>
                  <a:lnTo>
                    <a:pt x="3669" y="4805"/>
                  </a:lnTo>
                  <a:lnTo>
                    <a:pt x="3119" y="4989"/>
                  </a:lnTo>
                  <a:lnTo>
                    <a:pt x="2018" y="5319"/>
                  </a:lnTo>
                  <a:lnTo>
                    <a:pt x="1945" y="5355"/>
                  </a:lnTo>
                  <a:lnTo>
                    <a:pt x="1908" y="5392"/>
                  </a:lnTo>
                  <a:lnTo>
                    <a:pt x="1908" y="5466"/>
                  </a:lnTo>
                  <a:lnTo>
                    <a:pt x="1945" y="5539"/>
                  </a:lnTo>
                  <a:lnTo>
                    <a:pt x="1982" y="5576"/>
                  </a:lnTo>
                  <a:lnTo>
                    <a:pt x="1945" y="5686"/>
                  </a:lnTo>
                  <a:lnTo>
                    <a:pt x="1945" y="5759"/>
                  </a:lnTo>
                  <a:lnTo>
                    <a:pt x="2018" y="5979"/>
                  </a:lnTo>
                  <a:lnTo>
                    <a:pt x="2165" y="6456"/>
                  </a:lnTo>
                  <a:lnTo>
                    <a:pt x="2385" y="6933"/>
                  </a:lnTo>
                  <a:lnTo>
                    <a:pt x="2752" y="7850"/>
                  </a:lnTo>
                  <a:lnTo>
                    <a:pt x="2972" y="8290"/>
                  </a:lnTo>
                  <a:lnTo>
                    <a:pt x="3192" y="8694"/>
                  </a:lnTo>
                  <a:lnTo>
                    <a:pt x="3266" y="8767"/>
                  </a:lnTo>
                  <a:lnTo>
                    <a:pt x="3302" y="8804"/>
                  </a:lnTo>
                  <a:lnTo>
                    <a:pt x="3412" y="8804"/>
                  </a:lnTo>
                  <a:lnTo>
                    <a:pt x="3522" y="8730"/>
                  </a:lnTo>
                  <a:lnTo>
                    <a:pt x="3596" y="8620"/>
                  </a:lnTo>
                  <a:lnTo>
                    <a:pt x="3999" y="8510"/>
                  </a:lnTo>
                  <a:lnTo>
                    <a:pt x="4403" y="8363"/>
                  </a:lnTo>
                  <a:lnTo>
                    <a:pt x="5173" y="8033"/>
                  </a:lnTo>
                  <a:lnTo>
                    <a:pt x="7300" y="7190"/>
                  </a:lnTo>
                  <a:lnTo>
                    <a:pt x="9281" y="6419"/>
                  </a:lnTo>
                  <a:lnTo>
                    <a:pt x="10235" y="6052"/>
                  </a:lnTo>
                  <a:lnTo>
                    <a:pt x="10712" y="5832"/>
                  </a:lnTo>
                  <a:lnTo>
                    <a:pt x="11152" y="5612"/>
                  </a:lnTo>
                  <a:lnTo>
                    <a:pt x="11262" y="5612"/>
                  </a:lnTo>
                  <a:lnTo>
                    <a:pt x="11335" y="5539"/>
                  </a:lnTo>
                  <a:lnTo>
                    <a:pt x="11372" y="5392"/>
                  </a:lnTo>
                  <a:lnTo>
                    <a:pt x="11372" y="5282"/>
                  </a:lnTo>
                  <a:lnTo>
                    <a:pt x="11299" y="5025"/>
                  </a:lnTo>
                  <a:lnTo>
                    <a:pt x="11042" y="4255"/>
                  </a:lnTo>
                  <a:lnTo>
                    <a:pt x="10785" y="3485"/>
                  </a:lnTo>
                  <a:lnTo>
                    <a:pt x="10639" y="3118"/>
                  </a:lnTo>
                  <a:lnTo>
                    <a:pt x="10455" y="2751"/>
                  </a:lnTo>
                  <a:lnTo>
                    <a:pt x="10418" y="2714"/>
                  </a:lnTo>
                  <a:lnTo>
                    <a:pt x="10345" y="2678"/>
                  </a:lnTo>
                  <a:lnTo>
                    <a:pt x="10382" y="2568"/>
                  </a:lnTo>
                  <a:lnTo>
                    <a:pt x="10382" y="2494"/>
                  </a:lnTo>
                  <a:lnTo>
                    <a:pt x="10308" y="2421"/>
                  </a:lnTo>
                  <a:lnTo>
                    <a:pt x="10198" y="2384"/>
                  </a:lnTo>
                  <a:close/>
                  <a:moveTo>
                    <a:pt x="8694" y="7263"/>
                  </a:moveTo>
                  <a:lnTo>
                    <a:pt x="7337" y="7813"/>
                  </a:lnTo>
                  <a:lnTo>
                    <a:pt x="7264" y="7850"/>
                  </a:lnTo>
                  <a:lnTo>
                    <a:pt x="7227" y="7923"/>
                  </a:lnTo>
                  <a:lnTo>
                    <a:pt x="7190" y="7997"/>
                  </a:lnTo>
                  <a:lnTo>
                    <a:pt x="7227" y="8070"/>
                  </a:lnTo>
                  <a:lnTo>
                    <a:pt x="7190" y="8143"/>
                  </a:lnTo>
                  <a:lnTo>
                    <a:pt x="7154" y="8363"/>
                  </a:lnTo>
                  <a:lnTo>
                    <a:pt x="7190" y="8620"/>
                  </a:lnTo>
                  <a:lnTo>
                    <a:pt x="7227" y="8730"/>
                  </a:lnTo>
                  <a:lnTo>
                    <a:pt x="7300" y="8840"/>
                  </a:lnTo>
                  <a:lnTo>
                    <a:pt x="7411" y="8877"/>
                  </a:lnTo>
                  <a:lnTo>
                    <a:pt x="7557" y="8877"/>
                  </a:lnTo>
                  <a:lnTo>
                    <a:pt x="7704" y="8840"/>
                  </a:lnTo>
                  <a:lnTo>
                    <a:pt x="7887" y="8804"/>
                  </a:lnTo>
                  <a:lnTo>
                    <a:pt x="8218" y="8620"/>
                  </a:lnTo>
                  <a:lnTo>
                    <a:pt x="9061" y="8217"/>
                  </a:lnTo>
                  <a:lnTo>
                    <a:pt x="9098" y="8180"/>
                  </a:lnTo>
                  <a:lnTo>
                    <a:pt x="9171" y="8107"/>
                  </a:lnTo>
                  <a:lnTo>
                    <a:pt x="9171" y="8033"/>
                  </a:lnTo>
                  <a:lnTo>
                    <a:pt x="9171" y="7960"/>
                  </a:lnTo>
                  <a:lnTo>
                    <a:pt x="8951" y="7410"/>
                  </a:lnTo>
                  <a:lnTo>
                    <a:pt x="8914" y="7336"/>
                  </a:lnTo>
                  <a:lnTo>
                    <a:pt x="8841" y="7300"/>
                  </a:lnTo>
                  <a:lnTo>
                    <a:pt x="8768" y="7263"/>
                  </a:lnTo>
                  <a:close/>
                  <a:moveTo>
                    <a:pt x="11702" y="8327"/>
                  </a:moveTo>
                  <a:lnTo>
                    <a:pt x="11886" y="8694"/>
                  </a:lnTo>
                  <a:lnTo>
                    <a:pt x="12106" y="9060"/>
                  </a:lnTo>
                  <a:lnTo>
                    <a:pt x="11702" y="9244"/>
                  </a:lnTo>
                  <a:lnTo>
                    <a:pt x="11335" y="9390"/>
                  </a:lnTo>
                  <a:lnTo>
                    <a:pt x="10932" y="9500"/>
                  </a:lnTo>
                  <a:lnTo>
                    <a:pt x="10528" y="9611"/>
                  </a:lnTo>
                  <a:lnTo>
                    <a:pt x="10382" y="9244"/>
                  </a:lnTo>
                  <a:lnTo>
                    <a:pt x="10198" y="8877"/>
                  </a:lnTo>
                  <a:lnTo>
                    <a:pt x="10162" y="8840"/>
                  </a:lnTo>
                  <a:lnTo>
                    <a:pt x="10565" y="8730"/>
                  </a:lnTo>
                  <a:lnTo>
                    <a:pt x="10932" y="8620"/>
                  </a:lnTo>
                  <a:lnTo>
                    <a:pt x="11702" y="8327"/>
                  </a:lnTo>
                  <a:close/>
                  <a:moveTo>
                    <a:pt x="11776" y="7887"/>
                  </a:moveTo>
                  <a:lnTo>
                    <a:pt x="11299" y="8070"/>
                  </a:lnTo>
                  <a:lnTo>
                    <a:pt x="10822" y="8217"/>
                  </a:lnTo>
                  <a:lnTo>
                    <a:pt x="9868" y="8510"/>
                  </a:lnTo>
                  <a:lnTo>
                    <a:pt x="9832" y="8510"/>
                  </a:lnTo>
                  <a:lnTo>
                    <a:pt x="9795" y="8583"/>
                  </a:lnTo>
                  <a:lnTo>
                    <a:pt x="9758" y="8694"/>
                  </a:lnTo>
                  <a:lnTo>
                    <a:pt x="9832" y="8804"/>
                  </a:lnTo>
                  <a:lnTo>
                    <a:pt x="9868" y="8840"/>
                  </a:lnTo>
                  <a:lnTo>
                    <a:pt x="9942" y="8877"/>
                  </a:lnTo>
                  <a:lnTo>
                    <a:pt x="9905" y="8950"/>
                  </a:lnTo>
                  <a:lnTo>
                    <a:pt x="9905" y="9024"/>
                  </a:lnTo>
                  <a:lnTo>
                    <a:pt x="10088" y="9427"/>
                  </a:lnTo>
                  <a:lnTo>
                    <a:pt x="10198" y="9867"/>
                  </a:lnTo>
                  <a:lnTo>
                    <a:pt x="10235" y="9941"/>
                  </a:lnTo>
                  <a:lnTo>
                    <a:pt x="10272" y="9977"/>
                  </a:lnTo>
                  <a:lnTo>
                    <a:pt x="10308" y="10014"/>
                  </a:lnTo>
                  <a:lnTo>
                    <a:pt x="10382" y="10051"/>
                  </a:lnTo>
                  <a:lnTo>
                    <a:pt x="10932" y="9904"/>
                  </a:lnTo>
                  <a:lnTo>
                    <a:pt x="11446" y="9757"/>
                  </a:lnTo>
                  <a:lnTo>
                    <a:pt x="11959" y="9574"/>
                  </a:lnTo>
                  <a:lnTo>
                    <a:pt x="12436" y="9317"/>
                  </a:lnTo>
                  <a:lnTo>
                    <a:pt x="12509" y="9280"/>
                  </a:lnTo>
                  <a:lnTo>
                    <a:pt x="12583" y="9207"/>
                  </a:lnTo>
                  <a:lnTo>
                    <a:pt x="12583" y="9097"/>
                  </a:lnTo>
                  <a:lnTo>
                    <a:pt x="12546" y="9024"/>
                  </a:lnTo>
                  <a:lnTo>
                    <a:pt x="12253" y="8547"/>
                  </a:lnTo>
                  <a:lnTo>
                    <a:pt x="11996" y="7997"/>
                  </a:lnTo>
                  <a:lnTo>
                    <a:pt x="11959" y="7923"/>
                  </a:lnTo>
                  <a:lnTo>
                    <a:pt x="11922" y="7887"/>
                  </a:lnTo>
                  <a:close/>
                  <a:moveTo>
                    <a:pt x="8914" y="9354"/>
                  </a:moveTo>
                  <a:lnTo>
                    <a:pt x="9061" y="9757"/>
                  </a:lnTo>
                  <a:lnTo>
                    <a:pt x="9281" y="10161"/>
                  </a:lnTo>
                  <a:lnTo>
                    <a:pt x="8658" y="10491"/>
                  </a:lnTo>
                  <a:lnTo>
                    <a:pt x="7961" y="10784"/>
                  </a:lnTo>
                  <a:lnTo>
                    <a:pt x="7814" y="10858"/>
                  </a:lnTo>
                  <a:lnTo>
                    <a:pt x="7741" y="10858"/>
                  </a:lnTo>
                  <a:lnTo>
                    <a:pt x="7704" y="10821"/>
                  </a:lnTo>
                  <a:lnTo>
                    <a:pt x="7631" y="10674"/>
                  </a:lnTo>
                  <a:lnTo>
                    <a:pt x="7594" y="10491"/>
                  </a:lnTo>
                  <a:lnTo>
                    <a:pt x="7521" y="10161"/>
                  </a:lnTo>
                  <a:lnTo>
                    <a:pt x="7374" y="9867"/>
                  </a:lnTo>
                  <a:lnTo>
                    <a:pt x="8914" y="9354"/>
                  </a:lnTo>
                  <a:close/>
                  <a:moveTo>
                    <a:pt x="8951" y="8950"/>
                  </a:moveTo>
                  <a:lnTo>
                    <a:pt x="7154" y="9537"/>
                  </a:lnTo>
                  <a:lnTo>
                    <a:pt x="7117" y="9574"/>
                  </a:lnTo>
                  <a:lnTo>
                    <a:pt x="7080" y="9611"/>
                  </a:lnTo>
                  <a:lnTo>
                    <a:pt x="7044" y="9721"/>
                  </a:lnTo>
                  <a:lnTo>
                    <a:pt x="7080" y="9831"/>
                  </a:lnTo>
                  <a:lnTo>
                    <a:pt x="7190" y="9904"/>
                  </a:lnTo>
                  <a:lnTo>
                    <a:pt x="7190" y="10124"/>
                  </a:lnTo>
                  <a:lnTo>
                    <a:pt x="7227" y="10381"/>
                  </a:lnTo>
                  <a:lnTo>
                    <a:pt x="7374" y="10858"/>
                  </a:lnTo>
                  <a:lnTo>
                    <a:pt x="7411" y="11004"/>
                  </a:lnTo>
                  <a:lnTo>
                    <a:pt x="7521" y="11114"/>
                  </a:lnTo>
                  <a:lnTo>
                    <a:pt x="7631" y="11188"/>
                  </a:lnTo>
                  <a:lnTo>
                    <a:pt x="7777" y="11225"/>
                  </a:lnTo>
                  <a:lnTo>
                    <a:pt x="8034" y="11151"/>
                  </a:lnTo>
                  <a:lnTo>
                    <a:pt x="8291" y="11078"/>
                  </a:lnTo>
                  <a:lnTo>
                    <a:pt x="8768" y="10858"/>
                  </a:lnTo>
                  <a:lnTo>
                    <a:pt x="9245" y="10601"/>
                  </a:lnTo>
                  <a:lnTo>
                    <a:pt x="9685" y="10344"/>
                  </a:lnTo>
                  <a:lnTo>
                    <a:pt x="9721" y="10271"/>
                  </a:lnTo>
                  <a:lnTo>
                    <a:pt x="9758" y="10197"/>
                  </a:lnTo>
                  <a:lnTo>
                    <a:pt x="9758" y="10161"/>
                  </a:lnTo>
                  <a:lnTo>
                    <a:pt x="9721" y="10087"/>
                  </a:lnTo>
                  <a:lnTo>
                    <a:pt x="9538" y="9867"/>
                  </a:lnTo>
                  <a:lnTo>
                    <a:pt x="9391" y="9611"/>
                  </a:lnTo>
                  <a:lnTo>
                    <a:pt x="9281" y="9354"/>
                  </a:lnTo>
                  <a:lnTo>
                    <a:pt x="9208" y="9060"/>
                  </a:lnTo>
                  <a:lnTo>
                    <a:pt x="9171" y="8987"/>
                  </a:lnTo>
                  <a:lnTo>
                    <a:pt x="9098" y="8950"/>
                  </a:lnTo>
                  <a:close/>
                  <a:moveTo>
                    <a:pt x="12473" y="10344"/>
                  </a:moveTo>
                  <a:lnTo>
                    <a:pt x="12619" y="10711"/>
                  </a:lnTo>
                  <a:lnTo>
                    <a:pt x="11959" y="11078"/>
                  </a:lnTo>
                  <a:lnTo>
                    <a:pt x="11299" y="11445"/>
                  </a:lnTo>
                  <a:lnTo>
                    <a:pt x="11152" y="10894"/>
                  </a:lnTo>
                  <a:lnTo>
                    <a:pt x="11189" y="10858"/>
                  </a:lnTo>
                  <a:lnTo>
                    <a:pt x="11189" y="10784"/>
                  </a:lnTo>
                  <a:lnTo>
                    <a:pt x="11482" y="10674"/>
                  </a:lnTo>
                  <a:lnTo>
                    <a:pt x="11776" y="10601"/>
                  </a:lnTo>
                  <a:lnTo>
                    <a:pt x="12473" y="10344"/>
                  </a:lnTo>
                  <a:close/>
                  <a:moveTo>
                    <a:pt x="6273" y="10418"/>
                  </a:moveTo>
                  <a:lnTo>
                    <a:pt x="6347" y="10454"/>
                  </a:lnTo>
                  <a:lnTo>
                    <a:pt x="6420" y="10564"/>
                  </a:lnTo>
                  <a:lnTo>
                    <a:pt x="6567" y="10894"/>
                  </a:lnTo>
                  <a:lnTo>
                    <a:pt x="5797" y="11261"/>
                  </a:lnTo>
                  <a:lnTo>
                    <a:pt x="5100" y="11738"/>
                  </a:lnTo>
                  <a:lnTo>
                    <a:pt x="4953" y="11298"/>
                  </a:lnTo>
                  <a:lnTo>
                    <a:pt x="4843" y="11078"/>
                  </a:lnTo>
                  <a:lnTo>
                    <a:pt x="4733" y="10894"/>
                  </a:lnTo>
                  <a:lnTo>
                    <a:pt x="5613" y="10601"/>
                  </a:lnTo>
                  <a:lnTo>
                    <a:pt x="5943" y="10491"/>
                  </a:lnTo>
                  <a:lnTo>
                    <a:pt x="6237" y="10418"/>
                  </a:lnTo>
                  <a:close/>
                  <a:moveTo>
                    <a:pt x="12583" y="9867"/>
                  </a:moveTo>
                  <a:lnTo>
                    <a:pt x="12509" y="9904"/>
                  </a:lnTo>
                  <a:lnTo>
                    <a:pt x="11519" y="10271"/>
                  </a:lnTo>
                  <a:lnTo>
                    <a:pt x="11115" y="10381"/>
                  </a:lnTo>
                  <a:lnTo>
                    <a:pt x="10932" y="10491"/>
                  </a:lnTo>
                  <a:lnTo>
                    <a:pt x="10859" y="10564"/>
                  </a:lnTo>
                  <a:lnTo>
                    <a:pt x="10785" y="10638"/>
                  </a:lnTo>
                  <a:lnTo>
                    <a:pt x="10785" y="10748"/>
                  </a:lnTo>
                  <a:lnTo>
                    <a:pt x="10822" y="10821"/>
                  </a:lnTo>
                  <a:lnTo>
                    <a:pt x="10859" y="10858"/>
                  </a:lnTo>
                  <a:lnTo>
                    <a:pt x="10859" y="10894"/>
                  </a:lnTo>
                  <a:lnTo>
                    <a:pt x="10895" y="11335"/>
                  </a:lnTo>
                  <a:lnTo>
                    <a:pt x="11005" y="11738"/>
                  </a:lnTo>
                  <a:lnTo>
                    <a:pt x="11005" y="11848"/>
                  </a:lnTo>
                  <a:lnTo>
                    <a:pt x="11079" y="11885"/>
                  </a:lnTo>
                  <a:lnTo>
                    <a:pt x="11152" y="11921"/>
                  </a:lnTo>
                  <a:lnTo>
                    <a:pt x="11225" y="11921"/>
                  </a:lnTo>
                  <a:lnTo>
                    <a:pt x="12142" y="11445"/>
                  </a:lnTo>
                  <a:lnTo>
                    <a:pt x="12986" y="10931"/>
                  </a:lnTo>
                  <a:lnTo>
                    <a:pt x="13060" y="10858"/>
                  </a:lnTo>
                  <a:lnTo>
                    <a:pt x="13096" y="10784"/>
                  </a:lnTo>
                  <a:lnTo>
                    <a:pt x="13096" y="10711"/>
                  </a:lnTo>
                  <a:lnTo>
                    <a:pt x="13060" y="10638"/>
                  </a:lnTo>
                  <a:lnTo>
                    <a:pt x="12876" y="10344"/>
                  </a:lnTo>
                  <a:lnTo>
                    <a:pt x="12766" y="10014"/>
                  </a:lnTo>
                  <a:lnTo>
                    <a:pt x="12729" y="9941"/>
                  </a:lnTo>
                  <a:lnTo>
                    <a:pt x="12656" y="9904"/>
                  </a:lnTo>
                  <a:lnTo>
                    <a:pt x="12583" y="9867"/>
                  </a:lnTo>
                  <a:close/>
                  <a:moveTo>
                    <a:pt x="6200" y="9977"/>
                  </a:moveTo>
                  <a:lnTo>
                    <a:pt x="5980" y="10014"/>
                  </a:lnTo>
                  <a:lnTo>
                    <a:pt x="5760" y="10087"/>
                  </a:lnTo>
                  <a:lnTo>
                    <a:pt x="5356" y="10234"/>
                  </a:lnTo>
                  <a:lnTo>
                    <a:pt x="4843" y="10381"/>
                  </a:lnTo>
                  <a:lnTo>
                    <a:pt x="4329" y="10564"/>
                  </a:lnTo>
                  <a:lnTo>
                    <a:pt x="4293" y="10601"/>
                  </a:lnTo>
                  <a:lnTo>
                    <a:pt x="4256" y="10638"/>
                  </a:lnTo>
                  <a:lnTo>
                    <a:pt x="4219" y="10784"/>
                  </a:lnTo>
                  <a:lnTo>
                    <a:pt x="4256" y="10894"/>
                  </a:lnTo>
                  <a:lnTo>
                    <a:pt x="4293" y="10931"/>
                  </a:lnTo>
                  <a:lnTo>
                    <a:pt x="4366" y="10968"/>
                  </a:lnTo>
                  <a:lnTo>
                    <a:pt x="4513" y="11298"/>
                  </a:lnTo>
                  <a:lnTo>
                    <a:pt x="4659" y="11701"/>
                  </a:lnTo>
                  <a:lnTo>
                    <a:pt x="4769" y="12142"/>
                  </a:lnTo>
                  <a:lnTo>
                    <a:pt x="4843" y="12215"/>
                  </a:lnTo>
                  <a:lnTo>
                    <a:pt x="4916" y="12252"/>
                  </a:lnTo>
                  <a:lnTo>
                    <a:pt x="4990" y="12252"/>
                  </a:lnTo>
                  <a:lnTo>
                    <a:pt x="5100" y="12215"/>
                  </a:lnTo>
                  <a:lnTo>
                    <a:pt x="5540" y="11921"/>
                  </a:lnTo>
                  <a:lnTo>
                    <a:pt x="5980" y="11665"/>
                  </a:lnTo>
                  <a:lnTo>
                    <a:pt x="6420" y="11445"/>
                  </a:lnTo>
                  <a:lnTo>
                    <a:pt x="6934" y="11225"/>
                  </a:lnTo>
                  <a:lnTo>
                    <a:pt x="6970" y="11188"/>
                  </a:lnTo>
                  <a:lnTo>
                    <a:pt x="7044" y="11114"/>
                  </a:lnTo>
                  <a:lnTo>
                    <a:pt x="7044" y="11041"/>
                  </a:lnTo>
                  <a:lnTo>
                    <a:pt x="7044" y="10931"/>
                  </a:lnTo>
                  <a:lnTo>
                    <a:pt x="6897" y="10601"/>
                  </a:lnTo>
                  <a:lnTo>
                    <a:pt x="6750" y="10307"/>
                  </a:lnTo>
                  <a:lnTo>
                    <a:pt x="6677" y="10161"/>
                  </a:lnTo>
                  <a:lnTo>
                    <a:pt x="6530" y="10051"/>
                  </a:lnTo>
                  <a:lnTo>
                    <a:pt x="6383" y="10014"/>
                  </a:lnTo>
                  <a:lnTo>
                    <a:pt x="6200" y="9977"/>
                  </a:lnTo>
                  <a:close/>
                  <a:moveTo>
                    <a:pt x="9832" y="11371"/>
                  </a:moveTo>
                  <a:lnTo>
                    <a:pt x="10125" y="11921"/>
                  </a:lnTo>
                  <a:lnTo>
                    <a:pt x="9721" y="12142"/>
                  </a:lnTo>
                  <a:lnTo>
                    <a:pt x="9318" y="12288"/>
                  </a:lnTo>
                  <a:lnTo>
                    <a:pt x="8914" y="12435"/>
                  </a:lnTo>
                  <a:lnTo>
                    <a:pt x="8511" y="12545"/>
                  </a:lnTo>
                  <a:lnTo>
                    <a:pt x="8328" y="12032"/>
                  </a:lnTo>
                  <a:lnTo>
                    <a:pt x="8694" y="11921"/>
                  </a:lnTo>
                  <a:lnTo>
                    <a:pt x="9098" y="11738"/>
                  </a:lnTo>
                  <a:lnTo>
                    <a:pt x="9832" y="11371"/>
                  </a:lnTo>
                  <a:close/>
                  <a:moveTo>
                    <a:pt x="9868" y="10894"/>
                  </a:moveTo>
                  <a:lnTo>
                    <a:pt x="8951" y="11298"/>
                  </a:lnTo>
                  <a:lnTo>
                    <a:pt x="8474" y="11481"/>
                  </a:lnTo>
                  <a:lnTo>
                    <a:pt x="8071" y="11738"/>
                  </a:lnTo>
                  <a:lnTo>
                    <a:pt x="7997" y="11738"/>
                  </a:lnTo>
                  <a:lnTo>
                    <a:pt x="7924" y="11775"/>
                  </a:lnTo>
                  <a:lnTo>
                    <a:pt x="7887" y="11885"/>
                  </a:lnTo>
                  <a:lnTo>
                    <a:pt x="7887" y="11958"/>
                  </a:lnTo>
                  <a:lnTo>
                    <a:pt x="8034" y="12398"/>
                  </a:lnTo>
                  <a:lnTo>
                    <a:pt x="8181" y="12839"/>
                  </a:lnTo>
                  <a:lnTo>
                    <a:pt x="8254" y="12949"/>
                  </a:lnTo>
                  <a:lnTo>
                    <a:pt x="8328" y="12985"/>
                  </a:lnTo>
                  <a:lnTo>
                    <a:pt x="8364" y="12985"/>
                  </a:lnTo>
                  <a:lnTo>
                    <a:pt x="8951" y="12839"/>
                  </a:lnTo>
                  <a:lnTo>
                    <a:pt x="9465" y="12655"/>
                  </a:lnTo>
                  <a:lnTo>
                    <a:pt x="10015" y="12472"/>
                  </a:lnTo>
                  <a:lnTo>
                    <a:pt x="10528" y="12215"/>
                  </a:lnTo>
                  <a:lnTo>
                    <a:pt x="10565" y="12142"/>
                  </a:lnTo>
                  <a:lnTo>
                    <a:pt x="10602" y="12105"/>
                  </a:lnTo>
                  <a:lnTo>
                    <a:pt x="10602" y="12032"/>
                  </a:lnTo>
                  <a:lnTo>
                    <a:pt x="10602" y="11958"/>
                  </a:lnTo>
                  <a:lnTo>
                    <a:pt x="10125" y="11041"/>
                  </a:lnTo>
                  <a:lnTo>
                    <a:pt x="10088" y="10968"/>
                  </a:lnTo>
                  <a:lnTo>
                    <a:pt x="10015" y="10894"/>
                  </a:lnTo>
                  <a:close/>
                  <a:moveTo>
                    <a:pt x="13133" y="12288"/>
                  </a:moveTo>
                  <a:lnTo>
                    <a:pt x="13243" y="12325"/>
                  </a:lnTo>
                  <a:lnTo>
                    <a:pt x="13353" y="12472"/>
                  </a:lnTo>
                  <a:lnTo>
                    <a:pt x="13610" y="12985"/>
                  </a:lnTo>
                  <a:lnTo>
                    <a:pt x="12839" y="13242"/>
                  </a:lnTo>
                  <a:lnTo>
                    <a:pt x="12106" y="13572"/>
                  </a:lnTo>
                  <a:lnTo>
                    <a:pt x="11996" y="13352"/>
                  </a:lnTo>
                  <a:lnTo>
                    <a:pt x="11886" y="13132"/>
                  </a:lnTo>
                  <a:lnTo>
                    <a:pt x="11739" y="12692"/>
                  </a:lnTo>
                  <a:lnTo>
                    <a:pt x="12032" y="12618"/>
                  </a:lnTo>
                  <a:lnTo>
                    <a:pt x="12289" y="12545"/>
                  </a:lnTo>
                  <a:lnTo>
                    <a:pt x="12839" y="12362"/>
                  </a:lnTo>
                  <a:lnTo>
                    <a:pt x="13023" y="12288"/>
                  </a:lnTo>
                  <a:close/>
                  <a:moveTo>
                    <a:pt x="7044" y="12325"/>
                  </a:moveTo>
                  <a:lnTo>
                    <a:pt x="7337" y="13022"/>
                  </a:lnTo>
                  <a:lnTo>
                    <a:pt x="5833" y="13792"/>
                  </a:lnTo>
                  <a:lnTo>
                    <a:pt x="5613" y="13132"/>
                  </a:lnTo>
                  <a:lnTo>
                    <a:pt x="5943" y="12875"/>
                  </a:lnTo>
                  <a:lnTo>
                    <a:pt x="6273" y="12655"/>
                  </a:lnTo>
                  <a:lnTo>
                    <a:pt x="6677" y="12472"/>
                  </a:lnTo>
                  <a:lnTo>
                    <a:pt x="7044" y="12325"/>
                  </a:lnTo>
                  <a:close/>
                  <a:moveTo>
                    <a:pt x="13060" y="11885"/>
                  </a:moveTo>
                  <a:lnTo>
                    <a:pt x="12839" y="11921"/>
                  </a:lnTo>
                  <a:lnTo>
                    <a:pt x="12473" y="12068"/>
                  </a:lnTo>
                  <a:lnTo>
                    <a:pt x="11922" y="12215"/>
                  </a:lnTo>
                  <a:lnTo>
                    <a:pt x="11666" y="12288"/>
                  </a:lnTo>
                  <a:lnTo>
                    <a:pt x="11446" y="12398"/>
                  </a:lnTo>
                  <a:lnTo>
                    <a:pt x="11372" y="12435"/>
                  </a:lnTo>
                  <a:lnTo>
                    <a:pt x="11372" y="12472"/>
                  </a:lnTo>
                  <a:lnTo>
                    <a:pt x="11372" y="12582"/>
                  </a:lnTo>
                  <a:lnTo>
                    <a:pt x="11446" y="12655"/>
                  </a:lnTo>
                  <a:lnTo>
                    <a:pt x="11519" y="12692"/>
                  </a:lnTo>
                  <a:lnTo>
                    <a:pt x="11482" y="12839"/>
                  </a:lnTo>
                  <a:lnTo>
                    <a:pt x="11482" y="13022"/>
                  </a:lnTo>
                  <a:lnTo>
                    <a:pt x="11519" y="13169"/>
                  </a:lnTo>
                  <a:lnTo>
                    <a:pt x="11556" y="13315"/>
                  </a:lnTo>
                  <a:lnTo>
                    <a:pt x="11702" y="13646"/>
                  </a:lnTo>
                  <a:lnTo>
                    <a:pt x="11886" y="13902"/>
                  </a:lnTo>
                  <a:lnTo>
                    <a:pt x="11996" y="13976"/>
                  </a:lnTo>
                  <a:lnTo>
                    <a:pt x="12106" y="13976"/>
                  </a:lnTo>
                  <a:lnTo>
                    <a:pt x="13023" y="13609"/>
                  </a:lnTo>
                  <a:lnTo>
                    <a:pt x="13940" y="13279"/>
                  </a:lnTo>
                  <a:lnTo>
                    <a:pt x="14013" y="13205"/>
                  </a:lnTo>
                  <a:lnTo>
                    <a:pt x="14050" y="13169"/>
                  </a:lnTo>
                  <a:lnTo>
                    <a:pt x="14087" y="13095"/>
                  </a:lnTo>
                  <a:lnTo>
                    <a:pt x="14050" y="13022"/>
                  </a:lnTo>
                  <a:lnTo>
                    <a:pt x="13646" y="12142"/>
                  </a:lnTo>
                  <a:lnTo>
                    <a:pt x="13573" y="12032"/>
                  </a:lnTo>
                  <a:lnTo>
                    <a:pt x="13463" y="11958"/>
                  </a:lnTo>
                  <a:lnTo>
                    <a:pt x="13353" y="11885"/>
                  </a:lnTo>
                  <a:close/>
                  <a:moveTo>
                    <a:pt x="7190" y="11848"/>
                  </a:moveTo>
                  <a:lnTo>
                    <a:pt x="7117" y="11885"/>
                  </a:lnTo>
                  <a:lnTo>
                    <a:pt x="6640" y="12032"/>
                  </a:lnTo>
                  <a:lnTo>
                    <a:pt x="6163" y="12215"/>
                  </a:lnTo>
                  <a:lnTo>
                    <a:pt x="5723" y="12508"/>
                  </a:lnTo>
                  <a:lnTo>
                    <a:pt x="5320" y="12802"/>
                  </a:lnTo>
                  <a:lnTo>
                    <a:pt x="5246" y="12839"/>
                  </a:lnTo>
                  <a:lnTo>
                    <a:pt x="5210" y="12875"/>
                  </a:lnTo>
                  <a:lnTo>
                    <a:pt x="5173" y="12912"/>
                  </a:lnTo>
                  <a:lnTo>
                    <a:pt x="5173" y="12985"/>
                  </a:lnTo>
                  <a:lnTo>
                    <a:pt x="5246" y="13279"/>
                  </a:lnTo>
                  <a:lnTo>
                    <a:pt x="5320" y="13572"/>
                  </a:lnTo>
                  <a:lnTo>
                    <a:pt x="5540" y="14159"/>
                  </a:lnTo>
                  <a:lnTo>
                    <a:pt x="5576" y="14196"/>
                  </a:lnTo>
                  <a:lnTo>
                    <a:pt x="5650" y="14269"/>
                  </a:lnTo>
                  <a:lnTo>
                    <a:pt x="5797" y="14269"/>
                  </a:lnTo>
                  <a:lnTo>
                    <a:pt x="7667" y="13315"/>
                  </a:lnTo>
                  <a:lnTo>
                    <a:pt x="7741" y="13279"/>
                  </a:lnTo>
                  <a:lnTo>
                    <a:pt x="7777" y="13205"/>
                  </a:lnTo>
                  <a:lnTo>
                    <a:pt x="7814" y="13132"/>
                  </a:lnTo>
                  <a:lnTo>
                    <a:pt x="7777" y="13059"/>
                  </a:lnTo>
                  <a:lnTo>
                    <a:pt x="7374" y="11995"/>
                  </a:lnTo>
                  <a:lnTo>
                    <a:pt x="7337" y="11921"/>
                  </a:lnTo>
                  <a:lnTo>
                    <a:pt x="7264" y="11885"/>
                  </a:lnTo>
                  <a:lnTo>
                    <a:pt x="7190" y="11848"/>
                  </a:lnTo>
                  <a:close/>
                  <a:moveTo>
                    <a:pt x="10528" y="13279"/>
                  </a:moveTo>
                  <a:lnTo>
                    <a:pt x="10895" y="13976"/>
                  </a:lnTo>
                  <a:lnTo>
                    <a:pt x="9318" y="14599"/>
                  </a:lnTo>
                  <a:lnTo>
                    <a:pt x="9025" y="13902"/>
                  </a:lnTo>
                  <a:lnTo>
                    <a:pt x="9098" y="13829"/>
                  </a:lnTo>
                  <a:lnTo>
                    <a:pt x="9098" y="13792"/>
                  </a:lnTo>
                  <a:lnTo>
                    <a:pt x="9135" y="13756"/>
                  </a:lnTo>
                  <a:lnTo>
                    <a:pt x="9465" y="13609"/>
                  </a:lnTo>
                  <a:lnTo>
                    <a:pt x="9758" y="13535"/>
                  </a:lnTo>
                  <a:lnTo>
                    <a:pt x="10528" y="13279"/>
                  </a:lnTo>
                  <a:close/>
                  <a:moveTo>
                    <a:pt x="10639" y="12839"/>
                  </a:moveTo>
                  <a:lnTo>
                    <a:pt x="10565" y="12875"/>
                  </a:lnTo>
                  <a:lnTo>
                    <a:pt x="9501" y="13242"/>
                  </a:lnTo>
                  <a:lnTo>
                    <a:pt x="9061" y="13352"/>
                  </a:lnTo>
                  <a:lnTo>
                    <a:pt x="8878" y="13462"/>
                  </a:lnTo>
                  <a:lnTo>
                    <a:pt x="8768" y="13499"/>
                  </a:lnTo>
                  <a:lnTo>
                    <a:pt x="8731" y="13572"/>
                  </a:lnTo>
                  <a:lnTo>
                    <a:pt x="8658" y="13682"/>
                  </a:lnTo>
                  <a:lnTo>
                    <a:pt x="8694" y="13829"/>
                  </a:lnTo>
                  <a:lnTo>
                    <a:pt x="8731" y="13866"/>
                  </a:lnTo>
                  <a:lnTo>
                    <a:pt x="8731" y="13902"/>
                  </a:lnTo>
                  <a:lnTo>
                    <a:pt x="8768" y="14159"/>
                  </a:lnTo>
                  <a:lnTo>
                    <a:pt x="8841" y="14416"/>
                  </a:lnTo>
                  <a:lnTo>
                    <a:pt x="9025" y="14893"/>
                  </a:lnTo>
                  <a:lnTo>
                    <a:pt x="9098" y="14929"/>
                  </a:lnTo>
                  <a:lnTo>
                    <a:pt x="9135" y="14966"/>
                  </a:lnTo>
                  <a:lnTo>
                    <a:pt x="9208" y="15003"/>
                  </a:lnTo>
                  <a:lnTo>
                    <a:pt x="9281" y="15003"/>
                  </a:lnTo>
                  <a:lnTo>
                    <a:pt x="11225" y="14269"/>
                  </a:lnTo>
                  <a:lnTo>
                    <a:pt x="11262" y="14232"/>
                  </a:lnTo>
                  <a:lnTo>
                    <a:pt x="11299" y="14159"/>
                  </a:lnTo>
                  <a:lnTo>
                    <a:pt x="11335" y="14086"/>
                  </a:lnTo>
                  <a:lnTo>
                    <a:pt x="11335" y="14012"/>
                  </a:lnTo>
                  <a:lnTo>
                    <a:pt x="10822" y="12985"/>
                  </a:lnTo>
                  <a:lnTo>
                    <a:pt x="10785" y="12912"/>
                  </a:lnTo>
                  <a:lnTo>
                    <a:pt x="10712" y="12875"/>
                  </a:lnTo>
                  <a:lnTo>
                    <a:pt x="10639" y="12839"/>
                  </a:lnTo>
                  <a:close/>
                  <a:moveTo>
                    <a:pt x="7997" y="14342"/>
                  </a:moveTo>
                  <a:lnTo>
                    <a:pt x="8107" y="14489"/>
                  </a:lnTo>
                  <a:lnTo>
                    <a:pt x="8144" y="14599"/>
                  </a:lnTo>
                  <a:lnTo>
                    <a:pt x="8107" y="14746"/>
                  </a:lnTo>
                  <a:lnTo>
                    <a:pt x="8034" y="14893"/>
                  </a:lnTo>
                  <a:lnTo>
                    <a:pt x="7924" y="15003"/>
                  </a:lnTo>
                  <a:lnTo>
                    <a:pt x="7814" y="15149"/>
                  </a:lnTo>
                  <a:lnTo>
                    <a:pt x="7557" y="15296"/>
                  </a:lnTo>
                  <a:lnTo>
                    <a:pt x="7044" y="15516"/>
                  </a:lnTo>
                  <a:lnTo>
                    <a:pt x="6787" y="15590"/>
                  </a:lnTo>
                  <a:lnTo>
                    <a:pt x="6567" y="15736"/>
                  </a:lnTo>
                  <a:lnTo>
                    <a:pt x="6310" y="15113"/>
                  </a:lnTo>
                  <a:lnTo>
                    <a:pt x="6383" y="15076"/>
                  </a:lnTo>
                  <a:lnTo>
                    <a:pt x="6457" y="14966"/>
                  </a:lnTo>
                  <a:lnTo>
                    <a:pt x="6457" y="14929"/>
                  </a:lnTo>
                  <a:lnTo>
                    <a:pt x="6530" y="15003"/>
                  </a:lnTo>
                  <a:lnTo>
                    <a:pt x="6604" y="14966"/>
                  </a:lnTo>
                  <a:lnTo>
                    <a:pt x="6787" y="14929"/>
                  </a:lnTo>
                  <a:lnTo>
                    <a:pt x="7227" y="14783"/>
                  </a:lnTo>
                  <a:lnTo>
                    <a:pt x="7631" y="14599"/>
                  </a:lnTo>
                  <a:lnTo>
                    <a:pt x="7997" y="14342"/>
                  </a:lnTo>
                  <a:close/>
                  <a:moveTo>
                    <a:pt x="15150" y="15370"/>
                  </a:moveTo>
                  <a:lnTo>
                    <a:pt x="15150" y="15443"/>
                  </a:lnTo>
                  <a:lnTo>
                    <a:pt x="15224" y="15480"/>
                  </a:lnTo>
                  <a:lnTo>
                    <a:pt x="15260" y="15516"/>
                  </a:lnTo>
                  <a:lnTo>
                    <a:pt x="15150" y="15736"/>
                  </a:lnTo>
                  <a:lnTo>
                    <a:pt x="15004" y="15993"/>
                  </a:lnTo>
                  <a:lnTo>
                    <a:pt x="14857" y="15626"/>
                  </a:lnTo>
                  <a:lnTo>
                    <a:pt x="15150" y="15370"/>
                  </a:lnTo>
                  <a:close/>
                  <a:moveTo>
                    <a:pt x="7997" y="13902"/>
                  </a:moveTo>
                  <a:lnTo>
                    <a:pt x="7887" y="13939"/>
                  </a:lnTo>
                  <a:lnTo>
                    <a:pt x="7631" y="14122"/>
                  </a:lnTo>
                  <a:lnTo>
                    <a:pt x="7337" y="14269"/>
                  </a:lnTo>
                  <a:lnTo>
                    <a:pt x="7044" y="14416"/>
                  </a:lnTo>
                  <a:lnTo>
                    <a:pt x="6750" y="14526"/>
                  </a:lnTo>
                  <a:lnTo>
                    <a:pt x="6347" y="14599"/>
                  </a:lnTo>
                  <a:lnTo>
                    <a:pt x="6163" y="14673"/>
                  </a:lnTo>
                  <a:lnTo>
                    <a:pt x="6090" y="14746"/>
                  </a:lnTo>
                  <a:lnTo>
                    <a:pt x="6017" y="14819"/>
                  </a:lnTo>
                  <a:lnTo>
                    <a:pt x="6017" y="14929"/>
                  </a:lnTo>
                  <a:lnTo>
                    <a:pt x="5943" y="15003"/>
                  </a:lnTo>
                  <a:lnTo>
                    <a:pt x="5943" y="15113"/>
                  </a:lnTo>
                  <a:lnTo>
                    <a:pt x="6127" y="15590"/>
                  </a:lnTo>
                  <a:lnTo>
                    <a:pt x="6273" y="16103"/>
                  </a:lnTo>
                  <a:lnTo>
                    <a:pt x="6347" y="16177"/>
                  </a:lnTo>
                  <a:lnTo>
                    <a:pt x="6420" y="16213"/>
                  </a:lnTo>
                  <a:lnTo>
                    <a:pt x="6493" y="16213"/>
                  </a:lnTo>
                  <a:lnTo>
                    <a:pt x="6567" y="16177"/>
                  </a:lnTo>
                  <a:lnTo>
                    <a:pt x="6787" y="16030"/>
                  </a:lnTo>
                  <a:lnTo>
                    <a:pt x="7007" y="15920"/>
                  </a:lnTo>
                  <a:lnTo>
                    <a:pt x="7484" y="15736"/>
                  </a:lnTo>
                  <a:lnTo>
                    <a:pt x="7704" y="15663"/>
                  </a:lnTo>
                  <a:lnTo>
                    <a:pt x="7924" y="15553"/>
                  </a:lnTo>
                  <a:lnTo>
                    <a:pt x="8144" y="15406"/>
                  </a:lnTo>
                  <a:lnTo>
                    <a:pt x="8328" y="15223"/>
                  </a:lnTo>
                  <a:lnTo>
                    <a:pt x="8438" y="15076"/>
                  </a:lnTo>
                  <a:lnTo>
                    <a:pt x="8511" y="14893"/>
                  </a:lnTo>
                  <a:lnTo>
                    <a:pt x="8511" y="14709"/>
                  </a:lnTo>
                  <a:lnTo>
                    <a:pt x="8511" y="14526"/>
                  </a:lnTo>
                  <a:lnTo>
                    <a:pt x="8474" y="14342"/>
                  </a:lnTo>
                  <a:lnTo>
                    <a:pt x="8364" y="14159"/>
                  </a:lnTo>
                  <a:lnTo>
                    <a:pt x="8254" y="14049"/>
                  </a:lnTo>
                  <a:lnTo>
                    <a:pt x="8071" y="13939"/>
                  </a:lnTo>
                  <a:lnTo>
                    <a:pt x="7997" y="13902"/>
                  </a:lnTo>
                  <a:close/>
                  <a:moveTo>
                    <a:pt x="14710" y="15736"/>
                  </a:moveTo>
                  <a:lnTo>
                    <a:pt x="14747" y="15993"/>
                  </a:lnTo>
                  <a:lnTo>
                    <a:pt x="14820" y="16250"/>
                  </a:lnTo>
                  <a:lnTo>
                    <a:pt x="14490" y="16507"/>
                  </a:lnTo>
                  <a:lnTo>
                    <a:pt x="14417" y="16397"/>
                  </a:lnTo>
                  <a:lnTo>
                    <a:pt x="14307" y="15993"/>
                  </a:lnTo>
                  <a:lnTo>
                    <a:pt x="14380" y="15956"/>
                  </a:lnTo>
                  <a:lnTo>
                    <a:pt x="14710" y="15736"/>
                  </a:lnTo>
                  <a:close/>
                  <a:moveTo>
                    <a:pt x="14123" y="16103"/>
                  </a:moveTo>
                  <a:lnTo>
                    <a:pt x="14160" y="16397"/>
                  </a:lnTo>
                  <a:lnTo>
                    <a:pt x="14233" y="16690"/>
                  </a:lnTo>
                  <a:lnTo>
                    <a:pt x="13830" y="16873"/>
                  </a:lnTo>
                  <a:lnTo>
                    <a:pt x="13720" y="16727"/>
                  </a:lnTo>
                  <a:lnTo>
                    <a:pt x="13500" y="16433"/>
                  </a:lnTo>
                  <a:lnTo>
                    <a:pt x="14123" y="16103"/>
                  </a:lnTo>
                  <a:close/>
                  <a:moveTo>
                    <a:pt x="13426" y="16470"/>
                  </a:moveTo>
                  <a:lnTo>
                    <a:pt x="13500" y="16727"/>
                  </a:lnTo>
                  <a:lnTo>
                    <a:pt x="13536" y="16873"/>
                  </a:lnTo>
                  <a:lnTo>
                    <a:pt x="13573" y="16984"/>
                  </a:lnTo>
                  <a:lnTo>
                    <a:pt x="13096" y="17167"/>
                  </a:lnTo>
                  <a:lnTo>
                    <a:pt x="12986" y="17057"/>
                  </a:lnTo>
                  <a:lnTo>
                    <a:pt x="12876" y="16873"/>
                  </a:lnTo>
                  <a:lnTo>
                    <a:pt x="12839" y="16727"/>
                  </a:lnTo>
                  <a:lnTo>
                    <a:pt x="13426" y="16470"/>
                  </a:lnTo>
                  <a:close/>
                  <a:moveTo>
                    <a:pt x="12583" y="16837"/>
                  </a:moveTo>
                  <a:lnTo>
                    <a:pt x="12656" y="17094"/>
                  </a:lnTo>
                  <a:lnTo>
                    <a:pt x="12803" y="17277"/>
                  </a:lnTo>
                  <a:lnTo>
                    <a:pt x="12399" y="17460"/>
                  </a:lnTo>
                  <a:lnTo>
                    <a:pt x="12326" y="17387"/>
                  </a:lnTo>
                  <a:lnTo>
                    <a:pt x="12253" y="17277"/>
                  </a:lnTo>
                  <a:lnTo>
                    <a:pt x="12216" y="17167"/>
                  </a:lnTo>
                  <a:lnTo>
                    <a:pt x="12216" y="17020"/>
                  </a:lnTo>
                  <a:lnTo>
                    <a:pt x="12583" y="16837"/>
                  </a:lnTo>
                  <a:close/>
                  <a:moveTo>
                    <a:pt x="12032" y="17094"/>
                  </a:moveTo>
                  <a:lnTo>
                    <a:pt x="11996" y="17240"/>
                  </a:lnTo>
                  <a:lnTo>
                    <a:pt x="12032" y="17387"/>
                  </a:lnTo>
                  <a:lnTo>
                    <a:pt x="12106" y="17570"/>
                  </a:lnTo>
                  <a:lnTo>
                    <a:pt x="11812" y="17644"/>
                  </a:lnTo>
                  <a:lnTo>
                    <a:pt x="11776" y="17644"/>
                  </a:lnTo>
                  <a:lnTo>
                    <a:pt x="11739" y="17497"/>
                  </a:lnTo>
                  <a:lnTo>
                    <a:pt x="11666" y="17240"/>
                  </a:lnTo>
                  <a:lnTo>
                    <a:pt x="12032" y="17094"/>
                  </a:lnTo>
                  <a:close/>
                  <a:moveTo>
                    <a:pt x="11446" y="17350"/>
                  </a:moveTo>
                  <a:lnTo>
                    <a:pt x="11482" y="17607"/>
                  </a:lnTo>
                  <a:lnTo>
                    <a:pt x="11519" y="17791"/>
                  </a:lnTo>
                  <a:lnTo>
                    <a:pt x="11189" y="17901"/>
                  </a:lnTo>
                  <a:lnTo>
                    <a:pt x="11115" y="17937"/>
                  </a:lnTo>
                  <a:lnTo>
                    <a:pt x="11115" y="17864"/>
                  </a:lnTo>
                  <a:lnTo>
                    <a:pt x="11115" y="17827"/>
                  </a:lnTo>
                  <a:lnTo>
                    <a:pt x="11115" y="17717"/>
                  </a:lnTo>
                  <a:lnTo>
                    <a:pt x="11005" y="17607"/>
                  </a:lnTo>
                  <a:lnTo>
                    <a:pt x="10969" y="17534"/>
                  </a:lnTo>
                  <a:lnTo>
                    <a:pt x="11446" y="17350"/>
                  </a:lnTo>
                  <a:close/>
                  <a:moveTo>
                    <a:pt x="10639" y="17644"/>
                  </a:moveTo>
                  <a:lnTo>
                    <a:pt x="10749" y="17791"/>
                  </a:lnTo>
                  <a:lnTo>
                    <a:pt x="10859" y="17901"/>
                  </a:lnTo>
                  <a:lnTo>
                    <a:pt x="10932" y="17974"/>
                  </a:lnTo>
                  <a:lnTo>
                    <a:pt x="10969" y="17974"/>
                  </a:lnTo>
                  <a:lnTo>
                    <a:pt x="10455" y="18194"/>
                  </a:lnTo>
                  <a:lnTo>
                    <a:pt x="10418" y="18121"/>
                  </a:lnTo>
                  <a:lnTo>
                    <a:pt x="10345" y="18121"/>
                  </a:lnTo>
                  <a:lnTo>
                    <a:pt x="10235" y="18157"/>
                  </a:lnTo>
                  <a:lnTo>
                    <a:pt x="10162" y="17901"/>
                  </a:lnTo>
                  <a:lnTo>
                    <a:pt x="10125" y="17827"/>
                  </a:lnTo>
                  <a:lnTo>
                    <a:pt x="10639" y="17644"/>
                  </a:lnTo>
                  <a:close/>
                  <a:moveTo>
                    <a:pt x="10272" y="440"/>
                  </a:moveTo>
                  <a:lnTo>
                    <a:pt x="10455" y="477"/>
                  </a:lnTo>
                  <a:lnTo>
                    <a:pt x="10565" y="550"/>
                  </a:lnTo>
                  <a:lnTo>
                    <a:pt x="10675" y="624"/>
                  </a:lnTo>
                  <a:lnTo>
                    <a:pt x="10785" y="734"/>
                  </a:lnTo>
                  <a:lnTo>
                    <a:pt x="10969" y="990"/>
                  </a:lnTo>
                  <a:lnTo>
                    <a:pt x="11005" y="1210"/>
                  </a:lnTo>
                  <a:lnTo>
                    <a:pt x="11042" y="1431"/>
                  </a:lnTo>
                  <a:lnTo>
                    <a:pt x="11335" y="2348"/>
                  </a:lnTo>
                  <a:lnTo>
                    <a:pt x="11886" y="3998"/>
                  </a:lnTo>
                  <a:lnTo>
                    <a:pt x="13060" y="7300"/>
                  </a:lnTo>
                  <a:lnTo>
                    <a:pt x="14233" y="10564"/>
                  </a:lnTo>
                  <a:lnTo>
                    <a:pt x="14857" y="12215"/>
                  </a:lnTo>
                  <a:lnTo>
                    <a:pt x="15187" y="13095"/>
                  </a:lnTo>
                  <a:lnTo>
                    <a:pt x="15407" y="13646"/>
                  </a:lnTo>
                  <a:lnTo>
                    <a:pt x="15334" y="13682"/>
                  </a:lnTo>
                  <a:lnTo>
                    <a:pt x="15297" y="13829"/>
                  </a:lnTo>
                  <a:lnTo>
                    <a:pt x="15297" y="13939"/>
                  </a:lnTo>
                  <a:lnTo>
                    <a:pt x="15260" y="14196"/>
                  </a:lnTo>
                  <a:lnTo>
                    <a:pt x="15224" y="14379"/>
                  </a:lnTo>
                  <a:lnTo>
                    <a:pt x="15187" y="14526"/>
                  </a:lnTo>
                  <a:lnTo>
                    <a:pt x="15004" y="14856"/>
                  </a:lnTo>
                  <a:lnTo>
                    <a:pt x="14747" y="15149"/>
                  </a:lnTo>
                  <a:lnTo>
                    <a:pt x="14453" y="15370"/>
                  </a:lnTo>
                  <a:lnTo>
                    <a:pt x="14123" y="15590"/>
                  </a:lnTo>
                  <a:lnTo>
                    <a:pt x="13793" y="15773"/>
                  </a:lnTo>
                  <a:lnTo>
                    <a:pt x="13060" y="16140"/>
                  </a:lnTo>
                  <a:lnTo>
                    <a:pt x="12326" y="16470"/>
                  </a:lnTo>
                  <a:lnTo>
                    <a:pt x="10859" y="17094"/>
                  </a:lnTo>
                  <a:lnTo>
                    <a:pt x="10015" y="17424"/>
                  </a:lnTo>
                  <a:lnTo>
                    <a:pt x="9978" y="17387"/>
                  </a:lnTo>
                  <a:lnTo>
                    <a:pt x="9942" y="17387"/>
                  </a:lnTo>
                  <a:lnTo>
                    <a:pt x="9905" y="17424"/>
                  </a:lnTo>
                  <a:lnTo>
                    <a:pt x="9905" y="17460"/>
                  </a:lnTo>
                  <a:lnTo>
                    <a:pt x="8841" y="17791"/>
                  </a:lnTo>
                  <a:lnTo>
                    <a:pt x="7777" y="18121"/>
                  </a:lnTo>
                  <a:lnTo>
                    <a:pt x="6970" y="18304"/>
                  </a:lnTo>
                  <a:lnTo>
                    <a:pt x="6163" y="18487"/>
                  </a:lnTo>
                  <a:lnTo>
                    <a:pt x="5797" y="18524"/>
                  </a:lnTo>
                  <a:lnTo>
                    <a:pt x="5613" y="18524"/>
                  </a:lnTo>
                  <a:lnTo>
                    <a:pt x="5430" y="18451"/>
                  </a:lnTo>
                  <a:lnTo>
                    <a:pt x="5283" y="18377"/>
                  </a:lnTo>
                  <a:lnTo>
                    <a:pt x="5173" y="18231"/>
                  </a:lnTo>
                  <a:lnTo>
                    <a:pt x="5063" y="18121"/>
                  </a:lnTo>
                  <a:lnTo>
                    <a:pt x="4953" y="17974"/>
                  </a:lnTo>
                  <a:lnTo>
                    <a:pt x="4879" y="17680"/>
                  </a:lnTo>
                  <a:lnTo>
                    <a:pt x="4769" y="17387"/>
                  </a:lnTo>
                  <a:lnTo>
                    <a:pt x="4476" y="16507"/>
                  </a:lnTo>
                  <a:lnTo>
                    <a:pt x="3926" y="14819"/>
                  </a:lnTo>
                  <a:lnTo>
                    <a:pt x="3376" y="13169"/>
                  </a:lnTo>
                  <a:lnTo>
                    <a:pt x="2752" y="11518"/>
                  </a:lnTo>
                  <a:lnTo>
                    <a:pt x="2165" y="9867"/>
                  </a:lnTo>
                  <a:lnTo>
                    <a:pt x="1505" y="8253"/>
                  </a:lnTo>
                  <a:lnTo>
                    <a:pt x="845" y="6603"/>
                  </a:lnTo>
                  <a:lnTo>
                    <a:pt x="588" y="6052"/>
                  </a:lnTo>
                  <a:lnTo>
                    <a:pt x="478" y="5796"/>
                  </a:lnTo>
                  <a:lnTo>
                    <a:pt x="331" y="5539"/>
                  </a:lnTo>
                  <a:lnTo>
                    <a:pt x="368" y="5502"/>
                  </a:lnTo>
                  <a:lnTo>
                    <a:pt x="404" y="5429"/>
                  </a:lnTo>
                  <a:lnTo>
                    <a:pt x="368" y="5209"/>
                  </a:lnTo>
                  <a:lnTo>
                    <a:pt x="404" y="5025"/>
                  </a:lnTo>
                  <a:lnTo>
                    <a:pt x="404" y="4879"/>
                  </a:lnTo>
                  <a:lnTo>
                    <a:pt x="478" y="4695"/>
                  </a:lnTo>
                  <a:lnTo>
                    <a:pt x="624" y="4402"/>
                  </a:lnTo>
                  <a:lnTo>
                    <a:pt x="845" y="4145"/>
                  </a:lnTo>
                  <a:lnTo>
                    <a:pt x="1101" y="3888"/>
                  </a:lnTo>
                  <a:lnTo>
                    <a:pt x="1395" y="3668"/>
                  </a:lnTo>
                  <a:lnTo>
                    <a:pt x="1725" y="3485"/>
                  </a:lnTo>
                  <a:lnTo>
                    <a:pt x="2018" y="3301"/>
                  </a:lnTo>
                  <a:lnTo>
                    <a:pt x="2789" y="2935"/>
                  </a:lnTo>
                  <a:lnTo>
                    <a:pt x="3596" y="2641"/>
                  </a:lnTo>
                  <a:lnTo>
                    <a:pt x="5210" y="2017"/>
                  </a:lnTo>
                  <a:lnTo>
                    <a:pt x="6787" y="1394"/>
                  </a:lnTo>
                  <a:lnTo>
                    <a:pt x="7557" y="1100"/>
                  </a:lnTo>
                  <a:lnTo>
                    <a:pt x="8364" y="807"/>
                  </a:lnTo>
                  <a:lnTo>
                    <a:pt x="9135" y="587"/>
                  </a:lnTo>
                  <a:lnTo>
                    <a:pt x="9538" y="514"/>
                  </a:lnTo>
                  <a:lnTo>
                    <a:pt x="9942" y="440"/>
                  </a:lnTo>
                  <a:close/>
                  <a:moveTo>
                    <a:pt x="9868" y="17937"/>
                  </a:moveTo>
                  <a:lnTo>
                    <a:pt x="9868" y="17974"/>
                  </a:lnTo>
                  <a:lnTo>
                    <a:pt x="9905" y="18157"/>
                  </a:lnTo>
                  <a:lnTo>
                    <a:pt x="10015" y="18341"/>
                  </a:lnTo>
                  <a:lnTo>
                    <a:pt x="9575" y="18524"/>
                  </a:lnTo>
                  <a:lnTo>
                    <a:pt x="9575" y="18487"/>
                  </a:lnTo>
                  <a:lnTo>
                    <a:pt x="9538" y="18341"/>
                  </a:lnTo>
                  <a:lnTo>
                    <a:pt x="9465" y="18231"/>
                  </a:lnTo>
                  <a:lnTo>
                    <a:pt x="9391" y="18084"/>
                  </a:lnTo>
                  <a:lnTo>
                    <a:pt x="9868" y="17937"/>
                  </a:lnTo>
                  <a:close/>
                  <a:moveTo>
                    <a:pt x="9098" y="18194"/>
                  </a:moveTo>
                  <a:lnTo>
                    <a:pt x="9171" y="18414"/>
                  </a:lnTo>
                  <a:lnTo>
                    <a:pt x="9245" y="18524"/>
                  </a:lnTo>
                  <a:lnTo>
                    <a:pt x="9318" y="18598"/>
                  </a:lnTo>
                  <a:lnTo>
                    <a:pt x="8841" y="18781"/>
                  </a:lnTo>
                  <a:lnTo>
                    <a:pt x="8768" y="18708"/>
                  </a:lnTo>
                  <a:lnTo>
                    <a:pt x="8694" y="18598"/>
                  </a:lnTo>
                  <a:lnTo>
                    <a:pt x="8621" y="18487"/>
                  </a:lnTo>
                  <a:lnTo>
                    <a:pt x="8584" y="18341"/>
                  </a:lnTo>
                  <a:lnTo>
                    <a:pt x="9098" y="18194"/>
                  </a:lnTo>
                  <a:close/>
                  <a:moveTo>
                    <a:pt x="8254" y="18414"/>
                  </a:moveTo>
                  <a:lnTo>
                    <a:pt x="8291" y="18561"/>
                  </a:lnTo>
                  <a:lnTo>
                    <a:pt x="8364" y="18744"/>
                  </a:lnTo>
                  <a:lnTo>
                    <a:pt x="8511" y="18928"/>
                  </a:lnTo>
                  <a:lnTo>
                    <a:pt x="8181" y="19038"/>
                  </a:lnTo>
                  <a:lnTo>
                    <a:pt x="8144" y="18964"/>
                  </a:lnTo>
                  <a:lnTo>
                    <a:pt x="8107" y="18928"/>
                  </a:lnTo>
                  <a:lnTo>
                    <a:pt x="7997" y="18854"/>
                  </a:lnTo>
                  <a:lnTo>
                    <a:pt x="7961" y="18818"/>
                  </a:lnTo>
                  <a:lnTo>
                    <a:pt x="7851" y="18634"/>
                  </a:lnTo>
                  <a:lnTo>
                    <a:pt x="7851" y="18561"/>
                  </a:lnTo>
                  <a:lnTo>
                    <a:pt x="8254" y="18414"/>
                  </a:lnTo>
                  <a:close/>
                  <a:moveTo>
                    <a:pt x="5246" y="18818"/>
                  </a:moveTo>
                  <a:lnTo>
                    <a:pt x="5430" y="18891"/>
                  </a:lnTo>
                  <a:lnTo>
                    <a:pt x="5650" y="18928"/>
                  </a:lnTo>
                  <a:lnTo>
                    <a:pt x="5870" y="18964"/>
                  </a:lnTo>
                  <a:lnTo>
                    <a:pt x="5943" y="19221"/>
                  </a:lnTo>
                  <a:lnTo>
                    <a:pt x="5760" y="19148"/>
                  </a:lnTo>
                  <a:lnTo>
                    <a:pt x="5576" y="19038"/>
                  </a:lnTo>
                  <a:lnTo>
                    <a:pt x="5393" y="18928"/>
                  </a:lnTo>
                  <a:lnTo>
                    <a:pt x="5246" y="18818"/>
                  </a:lnTo>
                  <a:close/>
                  <a:moveTo>
                    <a:pt x="7557" y="18634"/>
                  </a:moveTo>
                  <a:lnTo>
                    <a:pt x="7557" y="18781"/>
                  </a:lnTo>
                  <a:lnTo>
                    <a:pt x="7631" y="18928"/>
                  </a:lnTo>
                  <a:lnTo>
                    <a:pt x="7704" y="19038"/>
                  </a:lnTo>
                  <a:lnTo>
                    <a:pt x="7777" y="19148"/>
                  </a:lnTo>
                  <a:lnTo>
                    <a:pt x="7704" y="19184"/>
                  </a:lnTo>
                  <a:lnTo>
                    <a:pt x="7227" y="19294"/>
                  </a:lnTo>
                  <a:lnTo>
                    <a:pt x="7154" y="19184"/>
                  </a:lnTo>
                  <a:lnTo>
                    <a:pt x="7080" y="19074"/>
                  </a:lnTo>
                  <a:lnTo>
                    <a:pt x="6970" y="18928"/>
                  </a:lnTo>
                  <a:lnTo>
                    <a:pt x="6897" y="18781"/>
                  </a:lnTo>
                  <a:lnTo>
                    <a:pt x="7117" y="18708"/>
                  </a:lnTo>
                  <a:lnTo>
                    <a:pt x="7557" y="18634"/>
                  </a:lnTo>
                  <a:close/>
                  <a:moveTo>
                    <a:pt x="6604" y="18854"/>
                  </a:moveTo>
                  <a:lnTo>
                    <a:pt x="6677" y="19111"/>
                  </a:lnTo>
                  <a:lnTo>
                    <a:pt x="6750" y="19221"/>
                  </a:lnTo>
                  <a:lnTo>
                    <a:pt x="6824" y="19331"/>
                  </a:lnTo>
                  <a:lnTo>
                    <a:pt x="6493" y="19331"/>
                  </a:lnTo>
                  <a:lnTo>
                    <a:pt x="6493" y="19258"/>
                  </a:lnTo>
                  <a:lnTo>
                    <a:pt x="6493" y="19221"/>
                  </a:lnTo>
                  <a:lnTo>
                    <a:pt x="6420" y="19184"/>
                  </a:lnTo>
                  <a:lnTo>
                    <a:pt x="6383" y="19184"/>
                  </a:lnTo>
                  <a:lnTo>
                    <a:pt x="6310" y="19221"/>
                  </a:lnTo>
                  <a:lnTo>
                    <a:pt x="6273" y="19221"/>
                  </a:lnTo>
                  <a:lnTo>
                    <a:pt x="6200" y="19184"/>
                  </a:lnTo>
                  <a:lnTo>
                    <a:pt x="6163" y="19074"/>
                  </a:lnTo>
                  <a:lnTo>
                    <a:pt x="6127" y="18928"/>
                  </a:lnTo>
                  <a:lnTo>
                    <a:pt x="6604" y="18854"/>
                  </a:lnTo>
                  <a:close/>
                  <a:moveTo>
                    <a:pt x="10125" y="0"/>
                  </a:moveTo>
                  <a:lnTo>
                    <a:pt x="9721" y="37"/>
                  </a:lnTo>
                  <a:lnTo>
                    <a:pt x="9318" y="110"/>
                  </a:lnTo>
                  <a:lnTo>
                    <a:pt x="8804" y="220"/>
                  </a:lnTo>
                  <a:lnTo>
                    <a:pt x="8291" y="403"/>
                  </a:lnTo>
                  <a:lnTo>
                    <a:pt x="7300" y="734"/>
                  </a:lnTo>
                  <a:lnTo>
                    <a:pt x="5320" y="1504"/>
                  </a:lnTo>
                  <a:lnTo>
                    <a:pt x="3376" y="2274"/>
                  </a:lnTo>
                  <a:lnTo>
                    <a:pt x="2422" y="2678"/>
                  </a:lnTo>
                  <a:lnTo>
                    <a:pt x="1945" y="2898"/>
                  </a:lnTo>
                  <a:lnTo>
                    <a:pt x="1505" y="3118"/>
                  </a:lnTo>
                  <a:lnTo>
                    <a:pt x="1248" y="3301"/>
                  </a:lnTo>
                  <a:lnTo>
                    <a:pt x="955" y="3485"/>
                  </a:lnTo>
                  <a:lnTo>
                    <a:pt x="698" y="3742"/>
                  </a:lnTo>
                  <a:lnTo>
                    <a:pt x="441" y="3998"/>
                  </a:lnTo>
                  <a:lnTo>
                    <a:pt x="221" y="4292"/>
                  </a:lnTo>
                  <a:lnTo>
                    <a:pt x="74" y="4622"/>
                  </a:lnTo>
                  <a:lnTo>
                    <a:pt x="38" y="4769"/>
                  </a:lnTo>
                  <a:lnTo>
                    <a:pt x="38" y="4915"/>
                  </a:lnTo>
                  <a:lnTo>
                    <a:pt x="38" y="5099"/>
                  </a:lnTo>
                  <a:lnTo>
                    <a:pt x="74" y="5245"/>
                  </a:lnTo>
                  <a:lnTo>
                    <a:pt x="1" y="5282"/>
                  </a:lnTo>
                  <a:lnTo>
                    <a:pt x="1" y="5319"/>
                  </a:lnTo>
                  <a:lnTo>
                    <a:pt x="38" y="5722"/>
                  </a:lnTo>
                  <a:lnTo>
                    <a:pt x="148" y="6052"/>
                  </a:lnTo>
                  <a:lnTo>
                    <a:pt x="441" y="6786"/>
                  </a:lnTo>
                  <a:lnTo>
                    <a:pt x="1065" y="8400"/>
                  </a:lnTo>
                  <a:lnTo>
                    <a:pt x="2348" y="11665"/>
                  </a:lnTo>
                  <a:lnTo>
                    <a:pt x="2935" y="13315"/>
                  </a:lnTo>
                  <a:lnTo>
                    <a:pt x="3522" y="15003"/>
                  </a:lnTo>
                  <a:lnTo>
                    <a:pt x="4072" y="16653"/>
                  </a:lnTo>
                  <a:lnTo>
                    <a:pt x="4293" y="17424"/>
                  </a:lnTo>
                  <a:lnTo>
                    <a:pt x="4439" y="17827"/>
                  </a:lnTo>
                  <a:lnTo>
                    <a:pt x="4513" y="18047"/>
                  </a:lnTo>
                  <a:lnTo>
                    <a:pt x="4623" y="18231"/>
                  </a:lnTo>
                  <a:lnTo>
                    <a:pt x="4659" y="18451"/>
                  </a:lnTo>
                  <a:lnTo>
                    <a:pt x="4733" y="18634"/>
                  </a:lnTo>
                  <a:lnTo>
                    <a:pt x="4806" y="18781"/>
                  </a:lnTo>
                  <a:lnTo>
                    <a:pt x="4916" y="18928"/>
                  </a:lnTo>
                  <a:lnTo>
                    <a:pt x="5026" y="19074"/>
                  </a:lnTo>
                  <a:lnTo>
                    <a:pt x="5173" y="19221"/>
                  </a:lnTo>
                  <a:lnTo>
                    <a:pt x="5503" y="19404"/>
                  </a:lnTo>
                  <a:lnTo>
                    <a:pt x="5833" y="19551"/>
                  </a:lnTo>
                  <a:lnTo>
                    <a:pt x="6237" y="19661"/>
                  </a:lnTo>
                  <a:lnTo>
                    <a:pt x="6604" y="19698"/>
                  </a:lnTo>
                  <a:lnTo>
                    <a:pt x="7007" y="19698"/>
                  </a:lnTo>
                  <a:lnTo>
                    <a:pt x="7484" y="19625"/>
                  </a:lnTo>
                  <a:lnTo>
                    <a:pt x="7924" y="19515"/>
                  </a:lnTo>
                  <a:lnTo>
                    <a:pt x="8841" y="19184"/>
                  </a:lnTo>
                  <a:lnTo>
                    <a:pt x="11079" y="18341"/>
                  </a:lnTo>
                  <a:lnTo>
                    <a:pt x="13206" y="17570"/>
                  </a:lnTo>
                  <a:lnTo>
                    <a:pt x="13830" y="17314"/>
                  </a:lnTo>
                  <a:lnTo>
                    <a:pt x="14417" y="17020"/>
                  </a:lnTo>
                  <a:lnTo>
                    <a:pt x="14527" y="17020"/>
                  </a:lnTo>
                  <a:lnTo>
                    <a:pt x="14674" y="16947"/>
                  </a:lnTo>
                  <a:lnTo>
                    <a:pt x="14710" y="16873"/>
                  </a:lnTo>
                  <a:lnTo>
                    <a:pt x="14710" y="16837"/>
                  </a:lnTo>
                  <a:lnTo>
                    <a:pt x="14894" y="16690"/>
                  </a:lnTo>
                  <a:lnTo>
                    <a:pt x="15187" y="16433"/>
                  </a:lnTo>
                  <a:lnTo>
                    <a:pt x="15407" y="16103"/>
                  </a:lnTo>
                  <a:lnTo>
                    <a:pt x="15554" y="15773"/>
                  </a:lnTo>
                  <a:lnTo>
                    <a:pt x="15701" y="15406"/>
                  </a:lnTo>
                  <a:lnTo>
                    <a:pt x="15774" y="15039"/>
                  </a:lnTo>
                  <a:lnTo>
                    <a:pt x="15811" y="14636"/>
                  </a:lnTo>
                  <a:lnTo>
                    <a:pt x="15847" y="13866"/>
                  </a:lnTo>
                  <a:lnTo>
                    <a:pt x="15884" y="13829"/>
                  </a:lnTo>
                  <a:lnTo>
                    <a:pt x="15884" y="13756"/>
                  </a:lnTo>
                  <a:lnTo>
                    <a:pt x="15847" y="13572"/>
                  </a:lnTo>
                  <a:lnTo>
                    <a:pt x="15811" y="13389"/>
                  </a:lnTo>
                  <a:lnTo>
                    <a:pt x="15664" y="13059"/>
                  </a:lnTo>
                  <a:lnTo>
                    <a:pt x="15334" y="12178"/>
                  </a:lnTo>
                  <a:lnTo>
                    <a:pt x="14710" y="10564"/>
                  </a:lnTo>
                  <a:lnTo>
                    <a:pt x="13500" y="7263"/>
                  </a:lnTo>
                  <a:lnTo>
                    <a:pt x="12326" y="3962"/>
                  </a:lnTo>
                  <a:lnTo>
                    <a:pt x="11776" y="2311"/>
                  </a:lnTo>
                  <a:lnTo>
                    <a:pt x="11446" y="1431"/>
                  </a:lnTo>
                  <a:lnTo>
                    <a:pt x="11372" y="1174"/>
                  </a:lnTo>
                  <a:lnTo>
                    <a:pt x="11409" y="1027"/>
                  </a:lnTo>
                  <a:lnTo>
                    <a:pt x="11409" y="917"/>
                  </a:lnTo>
                  <a:lnTo>
                    <a:pt x="11372" y="770"/>
                  </a:lnTo>
                  <a:lnTo>
                    <a:pt x="11299" y="624"/>
                  </a:lnTo>
                  <a:lnTo>
                    <a:pt x="11152" y="403"/>
                  </a:lnTo>
                  <a:lnTo>
                    <a:pt x="10895" y="220"/>
                  </a:lnTo>
                  <a:lnTo>
                    <a:pt x="10712" y="110"/>
                  </a:lnTo>
                  <a:lnTo>
                    <a:pt x="10528" y="37"/>
                  </a:lnTo>
                  <a:lnTo>
                    <a:pt x="10345"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1" name="Google Shape;331;p6"/>
            <p:cNvSpPr/>
            <p:nvPr/>
          </p:nvSpPr>
          <p:spPr>
            <a:xfrm>
              <a:off x="6991200" y="2879025"/>
              <a:ext cx="390675" cy="444800"/>
            </a:xfrm>
            <a:custGeom>
              <a:avLst/>
              <a:gdLst/>
              <a:ahLst/>
              <a:cxnLst/>
              <a:rect l="l" t="t" r="r" b="b"/>
              <a:pathLst>
                <a:path w="15627" h="17792" extrusionOk="0">
                  <a:moveTo>
                    <a:pt x="10528" y="1"/>
                  </a:moveTo>
                  <a:lnTo>
                    <a:pt x="10455" y="37"/>
                  </a:lnTo>
                  <a:lnTo>
                    <a:pt x="10308" y="221"/>
                  </a:lnTo>
                  <a:lnTo>
                    <a:pt x="10198" y="441"/>
                  </a:lnTo>
                  <a:lnTo>
                    <a:pt x="10015" y="881"/>
                  </a:lnTo>
                  <a:lnTo>
                    <a:pt x="9831" y="1468"/>
                  </a:lnTo>
                  <a:lnTo>
                    <a:pt x="9685" y="2091"/>
                  </a:lnTo>
                  <a:lnTo>
                    <a:pt x="9685" y="2201"/>
                  </a:lnTo>
                  <a:lnTo>
                    <a:pt x="9721" y="2311"/>
                  </a:lnTo>
                  <a:lnTo>
                    <a:pt x="9795" y="2348"/>
                  </a:lnTo>
                  <a:lnTo>
                    <a:pt x="9868" y="2385"/>
                  </a:lnTo>
                  <a:lnTo>
                    <a:pt x="9941" y="2421"/>
                  </a:lnTo>
                  <a:lnTo>
                    <a:pt x="10051" y="2385"/>
                  </a:lnTo>
                  <a:lnTo>
                    <a:pt x="10125" y="2311"/>
                  </a:lnTo>
                  <a:lnTo>
                    <a:pt x="10198" y="2238"/>
                  </a:lnTo>
                  <a:lnTo>
                    <a:pt x="10235" y="2055"/>
                  </a:lnTo>
                  <a:lnTo>
                    <a:pt x="10235" y="2018"/>
                  </a:lnTo>
                  <a:lnTo>
                    <a:pt x="10235" y="1981"/>
                  </a:lnTo>
                  <a:lnTo>
                    <a:pt x="10455" y="1138"/>
                  </a:lnTo>
                  <a:lnTo>
                    <a:pt x="10638" y="624"/>
                  </a:lnTo>
                  <a:lnTo>
                    <a:pt x="10675" y="367"/>
                  </a:lnTo>
                  <a:lnTo>
                    <a:pt x="10712" y="111"/>
                  </a:lnTo>
                  <a:lnTo>
                    <a:pt x="10675" y="37"/>
                  </a:lnTo>
                  <a:lnTo>
                    <a:pt x="10602" y="1"/>
                  </a:lnTo>
                  <a:close/>
                  <a:moveTo>
                    <a:pt x="3559" y="1028"/>
                  </a:moveTo>
                  <a:lnTo>
                    <a:pt x="3522" y="1064"/>
                  </a:lnTo>
                  <a:lnTo>
                    <a:pt x="3485" y="1101"/>
                  </a:lnTo>
                  <a:lnTo>
                    <a:pt x="3485" y="1138"/>
                  </a:lnTo>
                  <a:lnTo>
                    <a:pt x="3559" y="1321"/>
                  </a:lnTo>
                  <a:lnTo>
                    <a:pt x="3669" y="1468"/>
                  </a:lnTo>
                  <a:lnTo>
                    <a:pt x="3889" y="1761"/>
                  </a:lnTo>
                  <a:lnTo>
                    <a:pt x="4109" y="2055"/>
                  </a:lnTo>
                  <a:lnTo>
                    <a:pt x="4366" y="2348"/>
                  </a:lnTo>
                  <a:lnTo>
                    <a:pt x="4476" y="2605"/>
                  </a:lnTo>
                  <a:lnTo>
                    <a:pt x="4586" y="2862"/>
                  </a:lnTo>
                  <a:lnTo>
                    <a:pt x="4696" y="2972"/>
                  </a:lnTo>
                  <a:lnTo>
                    <a:pt x="4769" y="3045"/>
                  </a:lnTo>
                  <a:lnTo>
                    <a:pt x="4916" y="3082"/>
                  </a:lnTo>
                  <a:lnTo>
                    <a:pt x="5063" y="3082"/>
                  </a:lnTo>
                  <a:lnTo>
                    <a:pt x="5136" y="3045"/>
                  </a:lnTo>
                  <a:lnTo>
                    <a:pt x="5209" y="3008"/>
                  </a:lnTo>
                  <a:lnTo>
                    <a:pt x="5246" y="2935"/>
                  </a:lnTo>
                  <a:lnTo>
                    <a:pt x="5246" y="2862"/>
                  </a:lnTo>
                  <a:lnTo>
                    <a:pt x="5209" y="2715"/>
                  </a:lnTo>
                  <a:lnTo>
                    <a:pt x="5173" y="2642"/>
                  </a:lnTo>
                  <a:lnTo>
                    <a:pt x="5099" y="2605"/>
                  </a:lnTo>
                  <a:lnTo>
                    <a:pt x="4989" y="2605"/>
                  </a:lnTo>
                  <a:lnTo>
                    <a:pt x="4989" y="2568"/>
                  </a:lnTo>
                  <a:lnTo>
                    <a:pt x="4989" y="2495"/>
                  </a:lnTo>
                  <a:lnTo>
                    <a:pt x="4953" y="2385"/>
                  </a:lnTo>
                  <a:lnTo>
                    <a:pt x="4806" y="2128"/>
                  </a:lnTo>
                  <a:lnTo>
                    <a:pt x="4623" y="1871"/>
                  </a:lnTo>
                  <a:lnTo>
                    <a:pt x="4402" y="1615"/>
                  </a:lnTo>
                  <a:lnTo>
                    <a:pt x="4146" y="1394"/>
                  </a:lnTo>
                  <a:lnTo>
                    <a:pt x="3889" y="1174"/>
                  </a:lnTo>
                  <a:lnTo>
                    <a:pt x="3595" y="1028"/>
                  </a:lnTo>
                  <a:close/>
                  <a:moveTo>
                    <a:pt x="15334" y="3999"/>
                  </a:moveTo>
                  <a:lnTo>
                    <a:pt x="15260" y="4035"/>
                  </a:lnTo>
                  <a:lnTo>
                    <a:pt x="15187" y="4109"/>
                  </a:lnTo>
                  <a:lnTo>
                    <a:pt x="15077" y="4182"/>
                  </a:lnTo>
                  <a:lnTo>
                    <a:pt x="14967" y="4256"/>
                  </a:lnTo>
                  <a:lnTo>
                    <a:pt x="14820" y="4329"/>
                  </a:lnTo>
                  <a:lnTo>
                    <a:pt x="14673" y="4329"/>
                  </a:lnTo>
                  <a:lnTo>
                    <a:pt x="14527" y="4402"/>
                  </a:lnTo>
                  <a:lnTo>
                    <a:pt x="14490" y="4439"/>
                  </a:lnTo>
                  <a:lnTo>
                    <a:pt x="14453" y="4549"/>
                  </a:lnTo>
                  <a:lnTo>
                    <a:pt x="14417" y="4586"/>
                  </a:lnTo>
                  <a:lnTo>
                    <a:pt x="14380" y="4622"/>
                  </a:lnTo>
                  <a:lnTo>
                    <a:pt x="14233" y="4732"/>
                  </a:lnTo>
                  <a:lnTo>
                    <a:pt x="13940" y="4842"/>
                  </a:lnTo>
                  <a:lnTo>
                    <a:pt x="13720" y="4989"/>
                  </a:lnTo>
                  <a:lnTo>
                    <a:pt x="13536" y="5173"/>
                  </a:lnTo>
                  <a:lnTo>
                    <a:pt x="13499" y="5246"/>
                  </a:lnTo>
                  <a:lnTo>
                    <a:pt x="13499" y="5319"/>
                  </a:lnTo>
                  <a:lnTo>
                    <a:pt x="13573" y="5356"/>
                  </a:lnTo>
                  <a:lnTo>
                    <a:pt x="13830" y="5356"/>
                  </a:lnTo>
                  <a:lnTo>
                    <a:pt x="14013" y="5319"/>
                  </a:lnTo>
                  <a:lnTo>
                    <a:pt x="14380" y="5173"/>
                  </a:lnTo>
                  <a:lnTo>
                    <a:pt x="14673" y="5026"/>
                  </a:lnTo>
                  <a:lnTo>
                    <a:pt x="14783" y="4953"/>
                  </a:lnTo>
                  <a:lnTo>
                    <a:pt x="14857" y="4806"/>
                  </a:lnTo>
                  <a:lnTo>
                    <a:pt x="15077" y="4769"/>
                  </a:lnTo>
                  <a:lnTo>
                    <a:pt x="15260" y="4659"/>
                  </a:lnTo>
                  <a:lnTo>
                    <a:pt x="15370" y="4696"/>
                  </a:lnTo>
                  <a:lnTo>
                    <a:pt x="15444" y="4696"/>
                  </a:lnTo>
                  <a:lnTo>
                    <a:pt x="15554" y="4622"/>
                  </a:lnTo>
                  <a:lnTo>
                    <a:pt x="15627" y="4549"/>
                  </a:lnTo>
                  <a:lnTo>
                    <a:pt x="15627" y="4476"/>
                  </a:lnTo>
                  <a:lnTo>
                    <a:pt x="15590" y="4366"/>
                  </a:lnTo>
                  <a:lnTo>
                    <a:pt x="15627" y="4329"/>
                  </a:lnTo>
                  <a:lnTo>
                    <a:pt x="15627" y="4256"/>
                  </a:lnTo>
                  <a:lnTo>
                    <a:pt x="15590" y="4182"/>
                  </a:lnTo>
                  <a:lnTo>
                    <a:pt x="15554" y="4109"/>
                  </a:lnTo>
                  <a:lnTo>
                    <a:pt x="15480" y="4035"/>
                  </a:lnTo>
                  <a:lnTo>
                    <a:pt x="15407" y="4035"/>
                  </a:lnTo>
                  <a:lnTo>
                    <a:pt x="15334" y="3999"/>
                  </a:lnTo>
                  <a:close/>
                  <a:moveTo>
                    <a:pt x="2238" y="7447"/>
                  </a:moveTo>
                  <a:lnTo>
                    <a:pt x="2128" y="7484"/>
                  </a:lnTo>
                  <a:lnTo>
                    <a:pt x="1064" y="7960"/>
                  </a:lnTo>
                  <a:lnTo>
                    <a:pt x="477" y="8217"/>
                  </a:lnTo>
                  <a:lnTo>
                    <a:pt x="257" y="8364"/>
                  </a:lnTo>
                  <a:lnTo>
                    <a:pt x="147" y="8474"/>
                  </a:lnTo>
                  <a:lnTo>
                    <a:pt x="111" y="8437"/>
                  </a:lnTo>
                  <a:lnTo>
                    <a:pt x="74" y="8437"/>
                  </a:lnTo>
                  <a:lnTo>
                    <a:pt x="1" y="8511"/>
                  </a:lnTo>
                  <a:lnTo>
                    <a:pt x="1" y="8584"/>
                  </a:lnTo>
                  <a:lnTo>
                    <a:pt x="37" y="8621"/>
                  </a:lnTo>
                  <a:lnTo>
                    <a:pt x="111" y="8694"/>
                  </a:lnTo>
                  <a:lnTo>
                    <a:pt x="221" y="8731"/>
                  </a:lnTo>
                  <a:lnTo>
                    <a:pt x="367" y="8694"/>
                  </a:lnTo>
                  <a:lnTo>
                    <a:pt x="514" y="8657"/>
                  </a:lnTo>
                  <a:lnTo>
                    <a:pt x="808" y="8547"/>
                  </a:lnTo>
                  <a:lnTo>
                    <a:pt x="1028" y="8474"/>
                  </a:lnTo>
                  <a:lnTo>
                    <a:pt x="2385" y="7887"/>
                  </a:lnTo>
                  <a:lnTo>
                    <a:pt x="2458" y="7850"/>
                  </a:lnTo>
                  <a:lnTo>
                    <a:pt x="2532" y="7777"/>
                  </a:lnTo>
                  <a:lnTo>
                    <a:pt x="2532" y="7667"/>
                  </a:lnTo>
                  <a:lnTo>
                    <a:pt x="2495" y="7594"/>
                  </a:lnTo>
                  <a:lnTo>
                    <a:pt x="2422" y="7520"/>
                  </a:lnTo>
                  <a:lnTo>
                    <a:pt x="2348" y="7484"/>
                  </a:lnTo>
                  <a:lnTo>
                    <a:pt x="2238" y="7447"/>
                  </a:lnTo>
                  <a:close/>
                  <a:moveTo>
                    <a:pt x="6677" y="7814"/>
                  </a:moveTo>
                  <a:lnTo>
                    <a:pt x="6603" y="7887"/>
                  </a:lnTo>
                  <a:lnTo>
                    <a:pt x="6603" y="7960"/>
                  </a:lnTo>
                  <a:lnTo>
                    <a:pt x="6603" y="8070"/>
                  </a:lnTo>
                  <a:lnTo>
                    <a:pt x="6933" y="8474"/>
                  </a:lnTo>
                  <a:lnTo>
                    <a:pt x="7044" y="8694"/>
                  </a:lnTo>
                  <a:lnTo>
                    <a:pt x="7154" y="8914"/>
                  </a:lnTo>
                  <a:lnTo>
                    <a:pt x="7227" y="8951"/>
                  </a:lnTo>
                  <a:lnTo>
                    <a:pt x="7264" y="8987"/>
                  </a:lnTo>
                  <a:lnTo>
                    <a:pt x="7410" y="8987"/>
                  </a:lnTo>
                  <a:lnTo>
                    <a:pt x="7594" y="8877"/>
                  </a:lnTo>
                  <a:lnTo>
                    <a:pt x="7777" y="8767"/>
                  </a:lnTo>
                  <a:lnTo>
                    <a:pt x="7924" y="8621"/>
                  </a:lnTo>
                  <a:lnTo>
                    <a:pt x="7924" y="8657"/>
                  </a:lnTo>
                  <a:lnTo>
                    <a:pt x="7997" y="8767"/>
                  </a:lnTo>
                  <a:lnTo>
                    <a:pt x="8071" y="8877"/>
                  </a:lnTo>
                  <a:lnTo>
                    <a:pt x="8181" y="8951"/>
                  </a:lnTo>
                  <a:lnTo>
                    <a:pt x="8327" y="9024"/>
                  </a:lnTo>
                  <a:lnTo>
                    <a:pt x="8584" y="9061"/>
                  </a:lnTo>
                  <a:lnTo>
                    <a:pt x="8768" y="9061"/>
                  </a:lnTo>
                  <a:lnTo>
                    <a:pt x="8951" y="8987"/>
                  </a:lnTo>
                  <a:lnTo>
                    <a:pt x="9281" y="8841"/>
                  </a:lnTo>
                  <a:lnTo>
                    <a:pt x="9611" y="8657"/>
                  </a:lnTo>
                  <a:lnTo>
                    <a:pt x="9721" y="8547"/>
                  </a:lnTo>
                  <a:lnTo>
                    <a:pt x="9758" y="8474"/>
                  </a:lnTo>
                  <a:lnTo>
                    <a:pt x="9758" y="8364"/>
                  </a:lnTo>
                  <a:lnTo>
                    <a:pt x="9685" y="8254"/>
                  </a:lnTo>
                  <a:lnTo>
                    <a:pt x="9648" y="8217"/>
                  </a:lnTo>
                  <a:lnTo>
                    <a:pt x="9464" y="8217"/>
                  </a:lnTo>
                  <a:lnTo>
                    <a:pt x="9428" y="8291"/>
                  </a:lnTo>
                  <a:lnTo>
                    <a:pt x="9244" y="8437"/>
                  </a:lnTo>
                  <a:lnTo>
                    <a:pt x="8988" y="8547"/>
                  </a:lnTo>
                  <a:lnTo>
                    <a:pt x="8768" y="8621"/>
                  </a:lnTo>
                  <a:lnTo>
                    <a:pt x="8584" y="8657"/>
                  </a:lnTo>
                  <a:lnTo>
                    <a:pt x="8474" y="8657"/>
                  </a:lnTo>
                  <a:lnTo>
                    <a:pt x="8401" y="8621"/>
                  </a:lnTo>
                  <a:lnTo>
                    <a:pt x="8364" y="8584"/>
                  </a:lnTo>
                  <a:lnTo>
                    <a:pt x="8327" y="8547"/>
                  </a:lnTo>
                  <a:lnTo>
                    <a:pt x="8254" y="8254"/>
                  </a:lnTo>
                  <a:lnTo>
                    <a:pt x="8181" y="8144"/>
                  </a:lnTo>
                  <a:lnTo>
                    <a:pt x="8071" y="8107"/>
                  </a:lnTo>
                  <a:lnTo>
                    <a:pt x="7961" y="8107"/>
                  </a:lnTo>
                  <a:lnTo>
                    <a:pt x="7887" y="8144"/>
                  </a:lnTo>
                  <a:lnTo>
                    <a:pt x="7740" y="8254"/>
                  </a:lnTo>
                  <a:lnTo>
                    <a:pt x="7630" y="8401"/>
                  </a:lnTo>
                  <a:lnTo>
                    <a:pt x="7410" y="8547"/>
                  </a:lnTo>
                  <a:lnTo>
                    <a:pt x="7264" y="8364"/>
                  </a:lnTo>
                  <a:lnTo>
                    <a:pt x="7117" y="8180"/>
                  </a:lnTo>
                  <a:lnTo>
                    <a:pt x="6970" y="7997"/>
                  </a:lnTo>
                  <a:lnTo>
                    <a:pt x="6787" y="7850"/>
                  </a:lnTo>
                  <a:lnTo>
                    <a:pt x="6713" y="7814"/>
                  </a:lnTo>
                  <a:close/>
                  <a:moveTo>
                    <a:pt x="12876" y="11005"/>
                  </a:moveTo>
                  <a:lnTo>
                    <a:pt x="12803" y="11042"/>
                  </a:lnTo>
                  <a:lnTo>
                    <a:pt x="12766" y="11078"/>
                  </a:lnTo>
                  <a:lnTo>
                    <a:pt x="12766" y="11152"/>
                  </a:lnTo>
                  <a:lnTo>
                    <a:pt x="12729" y="11225"/>
                  </a:lnTo>
                  <a:lnTo>
                    <a:pt x="12766" y="11298"/>
                  </a:lnTo>
                  <a:lnTo>
                    <a:pt x="12986" y="11702"/>
                  </a:lnTo>
                  <a:lnTo>
                    <a:pt x="13279" y="12069"/>
                  </a:lnTo>
                  <a:lnTo>
                    <a:pt x="13499" y="12399"/>
                  </a:lnTo>
                  <a:lnTo>
                    <a:pt x="13646" y="12509"/>
                  </a:lnTo>
                  <a:lnTo>
                    <a:pt x="13830" y="12619"/>
                  </a:lnTo>
                  <a:lnTo>
                    <a:pt x="13976" y="12619"/>
                  </a:lnTo>
                  <a:lnTo>
                    <a:pt x="14013" y="12582"/>
                  </a:lnTo>
                  <a:lnTo>
                    <a:pt x="14086" y="12546"/>
                  </a:lnTo>
                  <a:lnTo>
                    <a:pt x="14160" y="12436"/>
                  </a:lnTo>
                  <a:lnTo>
                    <a:pt x="14160" y="12325"/>
                  </a:lnTo>
                  <a:lnTo>
                    <a:pt x="14160" y="12252"/>
                  </a:lnTo>
                  <a:lnTo>
                    <a:pt x="14123" y="12142"/>
                  </a:lnTo>
                  <a:lnTo>
                    <a:pt x="14086" y="12069"/>
                  </a:lnTo>
                  <a:lnTo>
                    <a:pt x="14050" y="12032"/>
                  </a:lnTo>
                  <a:lnTo>
                    <a:pt x="13903" y="12032"/>
                  </a:lnTo>
                  <a:lnTo>
                    <a:pt x="13830" y="11885"/>
                  </a:lnTo>
                  <a:lnTo>
                    <a:pt x="13573" y="11592"/>
                  </a:lnTo>
                  <a:lnTo>
                    <a:pt x="13316" y="11298"/>
                  </a:lnTo>
                  <a:lnTo>
                    <a:pt x="13059" y="11042"/>
                  </a:lnTo>
                  <a:lnTo>
                    <a:pt x="13023" y="11005"/>
                  </a:lnTo>
                  <a:close/>
                  <a:moveTo>
                    <a:pt x="8181" y="3192"/>
                  </a:moveTo>
                  <a:lnTo>
                    <a:pt x="8511" y="3228"/>
                  </a:lnTo>
                  <a:lnTo>
                    <a:pt x="8878" y="3265"/>
                  </a:lnTo>
                  <a:lnTo>
                    <a:pt x="9208" y="3339"/>
                  </a:lnTo>
                  <a:lnTo>
                    <a:pt x="9538" y="3412"/>
                  </a:lnTo>
                  <a:lnTo>
                    <a:pt x="9868" y="3522"/>
                  </a:lnTo>
                  <a:lnTo>
                    <a:pt x="10198" y="3669"/>
                  </a:lnTo>
                  <a:lnTo>
                    <a:pt x="10528" y="3852"/>
                  </a:lnTo>
                  <a:lnTo>
                    <a:pt x="10822" y="4035"/>
                  </a:lnTo>
                  <a:lnTo>
                    <a:pt x="11078" y="4256"/>
                  </a:lnTo>
                  <a:lnTo>
                    <a:pt x="11335" y="4476"/>
                  </a:lnTo>
                  <a:lnTo>
                    <a:pt x="11592" y="4732"/>
                  </a:lnTo>
                  <a:lnTo>
                    <a:pt x="11812" y="4989"/>
                  </a:lnTo>
                  <a:lnTo>
                    <a:pt x="11996" y="5319"/>
                  </a:lnTo>
                  <a:lnTo>
                    <a:pt x="12142" y="5576"/>
                  </a:lnTo>
                  <a:lnTo>
                    <a:pt x="12252" y="5870"/>
                  </a:lnTo>
                  <a:lnTo>
                    <a:pt x="12362" y="6200"/>
                  </a:lnTo>
                  <a:lnTo>
                    <a:pt x="12436" y="6530"/>
                  </a:lnTo>
                  <a:lnTo>
                    <a:pt x="12509" y="6823"/>
                  </a:lnTo>
                  <a:lnTo>
                    <a:pt x="12509" y="7153"/>
                  </a:lnTo>
                  <a:lnTo>
                    <a:pt x="12509" y="7484"/>
                  </a:lnTo>
                  <a:lnTo>
                    <a:pt x="12472" y="7814"/>
                  </a:lnTo>
                  <a:lnTo>
                    <a:pt x="12399" y="8144"/>
                  </a:lnTo>
                  <a:lnTo>
                    <a:pt x="12289" y="8511"/>
                  </a:lnTo>
                  <a:lnTo>
                    <a:pt x="12142" y="8804"/>
                  </a:lnTo>
                  <a:lnTo>
                    <a:pt x="11996" y="9134"/>
                  </a:lnTo>
                  <a:lnTo>
                    <a:pt x="11812" y="9428"/>
                  </a:lnTo>
                  <a:lnTo>
                    <a:pt x="11592" y="9721"/>
                  </a:lnTo>
                  <a:lnTo>
                    <a:pt x="11115" y="10271"/>
                  </a:lnTo>
                  <a:lnTo>
                    <a:pt x="10345" y="11115"/>
                  </a:lnTo>
                  <a:lnTo>
                    <a:pt x="9941" y="11555"/>
                  </a:lnTo>
                  <a:lnTo>
                    <a:pt x="9575" y="12032"/>
                  </a:lnTo>
                  <a:lnTo>
                    <a:pt x="9281" y="12509"/>
                  </a:lnTo>
                  <a:lnTo>
                    <a:pt x="8988" y="13022"/>
                  </a:lnTo>
                  <a:lnTo>
                    <a:pt x="8914" y="13279"/>
                  </a:lnTo>
                  <a:lnTo>
                    <a:pt x="8804" y="13573"/>
                  </a:lnTo>
                  <a:lnTo>
                    <a:pt x="8768" y="13829"/>
                  </a:lnTo>
                  <a:lnTo>
                    <a:pt x="8731" y="14123"/>
                  </a:lnTo>
                  <a:lnTo>
                    <a:pt x="8217" y="14013"/>
                  </a:lnTo>
                  <a:lnTo>
                    <a:pt x="7704" y="13939"/>
                  </a:lnTo>
                  <a:lnTo>
                    <a:pt x="8584" y="11665"/>
                  </a:lnTo>
                  <a:lnTo>
                    <a:pt x="9061" y="10418"/>
                  </a:lnTo>
                  <a:lnTo>
                    <a:pt x="9318" y="9831"/>
                  </a:lnTo>
                  <a:lnTo>
                    <a:pt x="9391" y="9538"/>
                  </a:lnTo>
                  <a:lnTo>
                    <a:pt x="9391" y="9391"/>
                  </a:lnTo>
                  <a:lnTo>
                    <a:pt x="9354" y="9244"/>
                  </a:lnTo>
                  <a:lnTo>
                    <a:pt x="9318" y="9208"/>
                  </a:lnTo>
                  <a:lnTo>
                    <a:pt x="9281" y="9208"/>
                  </a:lnTo>
                  <a:lnTo>
                    <a:pt x="9171" y="9281"/>
                  </a:lnTo>
                  <a:lnTo>
                    <a:pt x="9098" y="9391"/>
                  </a:lnTo>
                  <a:lnTo>
                    <a:pt x="8988" y="9611"/>
                  </a:lnTo>
                  <a:lnTo>
                    <a:pt x="8768" y="10088"/>
                  </a:lnTo>
                  <a:lnTo>
                    <a:pt x="8217" y="11445"/>
                  </a:lnTo>
                  <a:lnTo>
                    <a:pt x="7337" y="13719"/>
                  </a:lnTo>
                  <a:lnTo>
                    <a:pt x="7227" y="13903"/>
                  </a:lnTo>
                  <a:lnTo>
                    <a:pt x="6970" y="13829"/>
                  </a:lnTo>
                  <a:lnTo>
                    <a:pt x="6420" y="13683"/>
                  </a:lnTo>
                  <a:lnTo>
                    <a:pt x="6420" y="13646"/>
                  </a:lnTo>
                  <a:lnTo>
                    <a:pt x="6493" y="13389"/>
                  </a:lnTo>
                  <a:lnTo>
                    <a:pt x="6530" y="13096"/>
                  </a:lnTo>
                  <a:lnTo>
                    <a:pt x="6530" y="12546"/>
                  </a:lnTo>
                  <a:lnTo>
                    <a:pt x="6603" y="11372"/>
                  </a:lnTo>
                  <a:lnTo>
                    <a:pt x="6677" y="10125"/>
                  </a:lnTo>
                  <a:lnTo>
                    <a:pt x="6713" y="9501"/>
                  </a:lnTo>
                  <a:lnTo>
                    <a:pt x="6677" y="8877"/>
                  </a:lnTo>
                  <a:lnTo>
                    <a:pt x="6677" y="8804"/>
                  </a:lnTo>
                  <a:lnTo>
                    <a:pt x="6640" y="8767"/>
                  </a:lnTo>
                  <a:lnTo>
                    <a:pt x="6530" y="8694"/>
                  </a:lnTo>
                  <a:lnTo>
                    <a:pt x="6420" y="8731"/>
                  </a:lnTo>
                  <a:lnTo>
                    <a:pt x="6383" y="8767"/>
                  </a:lnTo>
                  <a:lnTo>
                    <a:pt x="6347" y="8841"/>
                  </a:lnTo>
                  <a:lnTo>
                    <a:pt x="6273" y="9391"/>
                  </a:lnTo>
                  <a:lnTo>
                    <a:pt x="6237" y="9978"/>
                  </a:lnTo>
                  <a:lnTo>
                    <a:pt x="6200" y="11115"/>
                  </a:lnTo>
                  <a:lnTo>
                    <a:pt x="6090" y="12289"/>
                  </a:lnTo>
                  <a:lnTo>
                    <a:pt x="6016" y="12912"/>
                  </a:lnTo>
                  <a:lnTo>
                    <a:pt x="6016" y="13206"/>
                  </a:lnTo>
                  <a:lnTo>
                    <a:pt x="6016" y="13536"/>
                  </a:lnTo>
                  <a:lnTo>
                    <a:pt x="5540" y="13353"/>
                  </a:lnTo>
                  <a:lnTo>
                    <a:pt x="5099" y="13206"/>
                  </a:lnTo>
                  <a:lnTo>
                    <a:pt x="4623" y="13132"/>
                  </a:lnTo>
                  <a:lnTo>
                    <a:pt x="4182" y="13132"/>
                  </a:lnTo>
                  <a:lnTo>
                    <a:pt x="4329" y="12876"/>
                  </a:lnTo>
                  <a:lnTo>
                    <a:pt x="4439" y="12619"/>
                  </a:lnTo>
                  <a:lnTo>
                    <a:pt x="4549" y="12362"/>
                  </a:lnTo>
                  <a:lnTo>
                    <a:pt x="4623" y="12069"/>
                  </a:lnTo>
                  <a:lnTo>
                    <a:pt x="4696" y="11482"/>
                  </a:lnTo>
                  <a:lnTo>
                    <a:pt x="4696" y="10895"/>
                  </a:lnTo>
                  <a:lnTo>
                    <a:pt x="4623" y="10161"/>
                  </a:lnTo>
                  <a:lnTo>
                    <a:pt x="4512" y="9428"/>
                  </a:lnTo>
                  <a:lnTo>
                    <a:pt x="4366" y="8694"/>
                  </a:lnTo>
                  <a:lnTo>
                    <a:pt x="4219" y="7960"/>
                  </a:lnTo>
                  <a:lnTo>
                    <a:pt x="4182" y="7594"/>
                  </a:lnTo>
                  <a:lnTo>
                    <a:pt x="4182" y="7190"/>
                  </a:lnTo>
                  <a:lnTo>
                    <a:pt x="4182" y="6823"/>
                  </a:lnTo>
                  <a:lnTo>
                    <a:pt x="4219" y="6456"/>
                  </a:lnTo>
                  <a:lnTo>
                    <a:pt x="4292" y="6090"/>
                  </a:lnTo>
                  <a:lnTo>
                    <a:pt x="4439" y="5760"/>
                  </a:lnTo>
                  <a:lnTo>
                    <a:pt x="4586" y="5429"/>
                  </a:lnTo>
                  <a:lnTo>
                    <a:pt x="4769" y="5063"/>
                  </a:lnTo>
                  <a:lnTo>
                    <a:pt x="5026" y="4769"/>
                  </a:lnTo>
                  <a:lnTo>
                    <a:pt x="5246" y="4476"/>
                  </a:lnTo>
                  <a:lnTo>
                    <a:pt x="5503" y="4219"/>
                  </a:lnTo>
                  <a:lnTo>
                    <a:pt x="5796" y="3999"/>
                  </a:lnTo>
                  <a:lnTo>
                    <a:pt x="6090" y="3779"/>
                  </a:lnTo>
                  <a:lnTo>
                    <a:pt x="6420" y="3595"/>
                  </a:lnTo>
                  <a:lnTo>
                    <a:pt x="6787" y="3449"/>
                  </a:lnTo>
                  <a:lnTo>
                    <a:pt x="7117" y="3339"/>
                  </a:lnTo>
                  <a:lnTo>
                    <a:pt x="7484" y="3265"/>
                  </a:lnTo>
                  <a:lnTo>
                    <a:pt x="7814" y="3228"/>
                  </a:lnTo>
                  <a:lnTo>
                    <a:pt x="8181" y="3192"/>
                  </a:lnTo>
                  <a:close/>
                  <a:moveTo>
                    <a:pt x="3962" y="13426"/>
                  </a:moveTo>
                  <a:lnTo>
                    <a:pt x="4623" y="13536"/>
                  </a:lnTo>
                  <a:lnTo>
                    <a:pt x="5246" y="13719"/>
                  </a:lnTo>
                  <a:lnTo>
                    <a:pt x="5943" y="13939"/>
                  </a:lnTo>
                  <a:lnTo>
                    <a:pt x="6603" y="14196"/>
                  </a:lnTo>
                  <a:lnTo>
                    <a:pt x="6860" y="14270"/>
                  </a:lnTo>
                  <a:lnTo>
                    <a:pt x="7154" y="14306"/>
                  </a:lnTo>
                  <a:lnTo>
                    <a:pt x="7704" y="14380"/>
                  </a:lnTo>
                  <a:lnTo>
                    <a:pt x="8217" y="14490"/>
                  </a:lnTo>
                  <a:lnTo>
                    <a:pt x="8474" y="14563"/>
                  </a:lnTo>
                  <a:lnTo>
                    <a:pt x="8731" y="14636"/>
                  </a:lnTo>
                  <a:lnTo>
                    <a:pt x="8768" y="14783"/>
                  </a:lnTo>
                  <a:lnTo>
                    <a:pt x="8841" y="14857"/>
                  </a:lnTo>
                  <a:lnTo>
                    <a:pt x="8951" y="14893"/>
                  </a:lnTo>
                  <a:lnTo>
                    <a:pt x="9061" y="14893"/>
                  </a:lnTo>
                  <a:lnTo>
                    <a:pt x="9061" y="15003"/>
                  </a:lnTo>
                  <a:lnTo>
                    <a:pt x="9024" y="15150"/>
                  </a:lnTo>
                  <a:lnTo>
                    <a:pt x="8914" y="15223"/>
                  </a:lnTo>
                  <a:lnTo>
                    <a:pt x="8768" y="15333"/>
                  </a:lnTo>
                  <a:lnTo>
                    <a:pt x="8034" y="15040"/>
                  </a:lnTo>
                  <a:lnTo>
                    <a:pt x="6383" y="14490"/>
                  </a:lnTo>
                  <a:lnTo>
                    <a:pt x="5576" y="14270"/>
                  </a:lnTo>
                  <a:lnTo>
                    <a:pt x="4769" y="14086"/>
                  </a:lnTo>
                  <a:lnTo>
                    <a:pt x="4292" y="14013"/>
                  </a:lnTo>
                  <a:lnTo>
                    <a:pt x="4072" y="14013"/>
                  </a:lnTo>
                  <a:lnTo>
                    <a:pt x="3852" y="14050"/>
                  </a:lnTo>
                  <a:lnTo>
                    <a:pt x="3742" y="14013"/>
                  </a:lnTo>
                  <a:lnTo>
                    <a:pt x="3669" y="13939"/>
                  </a:lnTo>
                  <a:lnTo>
                    <a:pt x="3632" y="13829"/>
                  </a:lnTo>
                  <a:lnTo>
                    <a:pt x="3632" y="13719"/>
                  </a:lnTo>
                  <a:lnTo>
                    <a:pt x="3632" y="13609"/>
                  </a:lnTo>
                  <a:lnTo>
                    <a:pt x="3705" y="13536"/>
                  </a:lnTo>
                  <a:lnTo>
                    <a:pt x="3816" y="13463"/>
                  </a:lnTo>
                  <a:lnTo>
                    <a:pt x="3926" y="13426"/>
                  </a:lnTo>
                  <a:close/>
                  <a:moveTo>
                    <a:pt x="4256" y="15737"/>
                  </a:moveTo>
                  <a:lnTo>
                    <a:pt x="4696" y="15847"/>
                  </a:lnTo>
                  <a:lnTo>
                    <a:pt x="4476" y="16067"/>
                  </a:lnTo>
                  <a:lnTo>
                    <a:pt x="4292" y="16287"/>
                  </a:lnTo>
                  <a:lnTo>
                    <a:pt x="4292" y="16250"/>
                  </a:lnTo>
                  <a:lnTo>
                    <a:pt x="4256" y="16140"/>
                  </a:lnTo>
                  <a:lnTo>
                    <a:pt x="4256" y="15994"/>
                  </a:lnTo>
                  <a:lnTo>
                    <a:pt x="4256" y="15737"/>
                  </a:lnTo>
                  <a:close/>
                  <a:moveTo>
                    <a:pt x="4843" y="15920"/>
                  </a:moveTo>
                  <a:lnTo>
                    <a:pt x="4989" y="15957"/>
                  </a:lnTo>
                  <a:lnTo>
                    <a:pt x="5136" y="15994"/>
                  </a:lnTo>
                  <a:lnTo>
                    <a:pt x="4879" y="16140"/>
                  </a:lnTo>
                  <a:lnTo>
                    <a:pt x="4623" y="16360"/>
                  </a:lnTo>
                  <a:lnTo>
                    <a:pt x="4623" y="16360"/>
                  </a:lnTo>
                  <a:lnTo>
                    <a:pt x="4733" y="16140"/>
                  </a:lnTo>
                  <a:lnTo>
                    <a:pt x="4843" y="15920"/>
                  </a:lnTo>
                  <a:close/>
                  <a:moveTo>
                    <a:pt x="4146" y="14453"/>
                  </a:moveTo>
                  <a:lnTo>
                    <a:pt x="4659" y="14490"/>
                  </a:lnTo>
                  <a:lnTo>
                    <a:pt x="5356" y="14673"/>
                  </a:lnTo>
                  <a:lnTo>
                    <a:pt x="6053" y="14857"/>
                  </a:lnTo>
                  <a:lnTo>
                    <a:pt x="7410" y="15333"/>
                  </a:lnTo>
                  <a:lnTo>
                    <a:pt x="8034" y="15553"/>
                  </a:lnTo>
                  <a:lnTo>
                    <a:pt x="8401" y="15663"/>
                  </a:lnTo>
                  <a:lnTo>
                    <a:pt x="8694" y="15774"/>
                  </a:lnTo>
                  <a:lnTo>
                    <a:pt x="8731" y="15847"/>
                  </a:lnTo>
                  <a:lnTo>
                    <a:pt x="8768" y="15884"/>
                  </a:lnTo>
                  <a:lnTo>
                    <a:pt x="8841" y="15957"/>
                  </a:lnTo>
                  <a:lnTo>
                    <a:pt x="8951" y="15957"/>
                  </a:lnTo>
                  <a:lnTo>
                    <a:pt x="8914" y="16067"/>
                  </a:lnTo>
                  <a:lnTo>
                    <a:pt x="8841" y="16214"/>
                  </a:lnTo>
                  <a:lnTo>
                    <a:pt x="8694" y="16397"/>
                  </a:lnTo>
                  <a:lnTo>
                    <a:pt x="8547" y="16507"/>
                  </a:lnTo>
                  <a:lnTo>
                    <a:pt x="8401" y="16581"/>
                  </a:lnTo>
                  <a:lnTo>
                    <a:pt x="7227" y="16140"/>
                  </a:lnTo>
                  <a:lnTo>
                    <a:pt x="6016" y="15774"/>
                  </a:lnTo>
                  <a:lnTo>
                    <a:pt x="4733" y="15370"/>
                  </a:lnTo>
                  <a:lnTo>
                    <a:pt x="4072" y="15223"/>
                  </a:lnTo>
                  <a:lnTo>
                    <a:pt x="3449" y="15113"/>
                  </a:lnTo>
                  <a:lnTo>
                    <a:pt x="3449" y="15040"/>
                  </a:lnTo>
                  <a:lnTo>
                    <a:pt x="3449" y="14857"/>
                  </a:lnTo>
                  <a:lnTo>
                    <a:pt x="3522" y="14673"/>
                  </a:lnTo>
                  <a:lnTo>
                    <a:pt x="3632" y="14563"/>
                  </a:lnTo>
                  <a:lnTo>
                    <a:pt x="3705" y="14490"/>
                  </a:lnTo>
                  <a:lnTo>
                    <a:pt x="3926" y="14490"/>
                  </a:lnTo>
                  <a:lnTo>
                    <a:pt x="3962" y="14526"/>
                  </a:lnTo>
                  <a:lnTo>
                    <a:pt x="3999" y="14526"/>
                  </a:lnTo>
                  <a:lnTo>
                    <a:pt x="4036" y="14490"/>
                  </a:lnTo>
                  <a:lnTo>
                    <a:pt x="4146" y="14453"/>
                  </a:lnTo>
                  <a:close/>
                  <a:moveTo>
                    <a:pt x="5503" y="16067"/>
                  </a:moveTo>
                  <a:lnTo>
                    <a:pt x="5723" y="16140"/>
                  </a:lnTo>
                  <a:lnTo>
                    <a:pt x="5503" y="16287"/>
                  </a:lnTo>
                  <a:lnTo>
                    <a:pt x="5246" y="16434"/>
                  </a:lnTo>
                  <a:lnTo>
                    <a:pt x="5026" y="16617"/>
                  </a:lnTo>
                  <a:lnTo>
                    <a:pt x="4843" y="16837"/>
                  </a:lnTo>
                  <a:lnTo>
                    <a:pt x="4659" y="16764"/>
                  </a:lnTo>
                  <a:lnTo>
                    <a:pt x="4733" y="16691"/>
                  </a:lnTo>
                  <a:lnTo>
                    <a:pt x="5503" y="16067"/>
                  </a:lnTo>
                  <a:close/>
                  <a:moveTo>
                    <a:pt x="5980" y="16214"/>
                  </a:moveTo>
                  <a:lnTo>
                    <a:pt x="6200" y="16287"/>
                  </a:lnTo>
                  <a:lnTo>
                    <a:pt x="6200" y="16324"/>
                  </a:lnTo>
                  <a:lnTo>
                    <a:pt x="5943" y="16434"/>
                  </a:lnTo>
                  <a:lnTo>
                    <a:pt x="5723" y="16581"/>
                  </a:lnTo>
                  <a:lnTo>
                    <a:pt x="5540" y="16727"/>
                  </a:lnTo>
                  <a:lnTo>
                    <a:pt x="5393" y="16947"/>
                  </a:lnTo>
                  <a:lnTo>
                    <a:pt x="5246" y="16911"/>
                  </a:lnTo>
                  <a:lnTo>
                    <a:pt x="5613" y="16544"/>
                  </a:lnTo>
                  <a:lnTo>
                    <a:pt x="5980" y="16214"/>
                  </a:lnTo>
                  <a:close/>
                  <a:moveTo>
                    <a:pt x="6383" y="16360"/>
                  </a:moveTo>
                  <a:lnTo>
                    <a:pt x="6897" y="16544"/>
                  </a:lnTo>
                  <a:lnTo>
                    <a:pt x="6420" y="16801"/>
                  </a:lnTo>
                  <a:lnTo>
                    <a:pt x="6200" y="16947"/>
                  </a:lnTo>
                  <a:lnTo>
                    <a:pt x="5980" y="17131"/>
                  </a:lnTo>
                  <a:lnTo>
                    <a:pt x="5796" y="17057"/>
                  </a:lnTo>
                  <a:lnTo>
                    <a:pt x="5833" y="16984"/>
                  </a:lnTo>
                  <a:lnTo>
                    <a:pt x="5833" y="16911"/>
                  </a:lnTo>
                  <a:lnTo>
                    <a:pt x="5833" y="16874"/>
                  </a:lnTo>
                  <a:lnTo>
                    <a:pt x="6090" y="16617"/>
                  </a:lnTo>
                  <a:lnTo>
                    <a:pt x="6383" y="16397"/>
                  </a:lnTo>
                  <a:lnTo>
                    <a:pt x="6383" y="16360"/>
                  </a:lnTo>
                  <a:close/>
                  <a:moveTo>
                    <a:pt x="7080" y="16581"/>
                  </a:moveTo>
                  <a:lnTo>
                    <a:pt x="7410" y="16691"/>
                  </a:lnTo>
                  <a:lnTo>
                    <a:pt x="7154" y="16911"/>
                  </a:lnTo>
                  <a:lnTo>
                    <a:pt x="6787" y="17314"/>
                  </a:lnTo>
                  <a:lnTo>
                    <a:pt x="6457" y="17241"/>
                  </a:lnTo>
                  <a:lnTo>
                    <a:pt x="6493" y="17167"/>
                  </a:lnTo>
                  <a:lnTo>
                    <a:pt x="6457" y="17131"/>
                  </a:lnTo>
                  <a:lnTo>
                    <a:pt x="6750" y="16837"/>
                  </a:lnTo>
                  <a:lnTo>
                    <a:pt x="7080" y="16581"/>
                  </a:lnTo>
                  <a:close/>
                  <a:moveTo>
                    <a:pt x="8034" y="2678"/>
                  </a:moveTo>
                  <a:lnTo>
                    <a:pt x="7704" y="2715"/>
                  </a:lnTo>
                  <a:lnTo>
                    <a:pt x="7374" y="2752"/>
                  </a:lnTo>
                  <a:lnTo>
                    <a:pt x="7044" y="2825"/>
                  </a:lnTo>
                  <a:lnTo>
                    <a:pt x="6750" y="2898"/>
                  </a:lnTo>
                  <a:lnTo>
                    <a:pt x="6420" y="3008"/>
                  </a:lnTo>
                  <a:lnTo>
                    <a:pt x="6126" y="3155"/>
                  </a:lnTo>
                  <a:lnTo>
                    <a:pt x="5833" y="3302"/>
                  </a:lnTo>
                  <a:lnTo>
                    <a:pt x="5576" y="3522"/>
                  </a:lnTo>
                  <a:lnTo>
                    <a:pt x="5026" y="3962"/>
                  </a:lnTo>
                  <a:lnTo>
                    <a:pt x="4806" y="4219"/>
                  </a:lnTo>
                  <a:lnTo>
                    <a:pt x="4586" y="4512"/>
                  </a:lnTo>
                  <a:lnTo>
                    <a:pt x="4366" y="4769"/>
                  </a:lnTo>
                  <a:lnTo>
                    <a:pt x="4182" y="5099"/>
                  </a:lnTo>
                  <a:lnTo>
                    <a:pt x="3999" y="5393"/>
                  </a:lnTo>
                  <a:lnTo>
                    <a:pt x="3852" y="5723"/>
                  </a:lnTo>
                  <a:lnTo>
                    <a:pt x="3742" y="6163"/>
                  </a:lnTo>
                  <a:lnTo>
                    <a:pt x="3669" y="6603"/>
                  </a:lnTo>
                  <a:lnTo>
                    <a:pt x="3632" y="7043"/>
                  </a:lnTo>
                  <a:lnTo>
                    <a:pt x="3632" y="7520"/>
                  </a:lnTo>
                  <a:lnTo>
                    <a:pt x="3705" y="7960"/>
                  </a:lnTo>
                  <a:lnTo>
                    <a:pt x="3779" y="8437"/>
                  </a:lnTo>
                  <a:lnTo>
                    <a:pt x="3962" y="9318"/>
                  </a:lnTo>
                  <a:lnTo>
                    <a:pt x="4109" y="10308"/>
                  </a:lnTo>
                  <a:lnTo>
                    <a:pt x="4182" y="10785"/>
                  </a:lnTo>
                  <a:lnTo>
                    <a:pt x="4219" y="11262"/>
                  </a:lnTo>
                  <a:lnTo>
                    <a:pt x="4182" y="11739"/>
                  </a:lnTo>
                  <a:lnTo>
                    <a:pt x="4109" y="12215"/>
                  </a:lnTo>
                  <a:lnTo>
                    <a:pt x="3999" y="12619"/>
                  </a:lnTo>
                  <a:lnTo>
                    <a:pt x="3816" y="13059"/>
                  </a:lnTo>
                  <a:lnTo>
                    <a:pt x="3595" y="13132"/>
                  </a:lnTo>
                  <a:lnTo>
                    <a:pt x="3449" y="13279"/>
                  </a:lnTo>
                  <a:lnTo>
                    <a:pt x="3302" y="13426"/>
                  </a:lnTo>
                  <a:lnTo>
                    <a:pt x="3229" y="13646"/>
                  </a:lnTo>
                  <a:lnTo>
                    <a:pt x="3229" y="13829"/>
                  </a:lnTo>
                  <a:lnTo>
                    <a:pt x="3265" y="13976"/>
                  </a:lnTo>
                  <a:lnTo>
                    <a:pt x="3339" y="14160"/>
                  </a:lnTo>
                  <a:lnTo>
                    <a:pt x="3412" y="14270"/>
                  </a:lnTo>
                  <a:lnTo>
                    <a:pt x="3339" y="14343"/>
                  </a:lnTo>
                  <a:lnTo>
                    <a:pt x="3265" y="14416"/>
                  </a:lnTo>
                  <a:lnTo>
                    <a:pt x="3192" y="14526"/>
                  </a:lnTo>
                  <a:lnTo>
                    <a:pt x="3119" y="14673"/>
                  </a:lnTo>
                  <a:lnTo>
                    <a:pt x="3082" y="14857"/>
                  </a:lnTo>
                  <a:lnTo>
                    <a:pt x="3045" y="15040"/>
                  </a:lnTo>
                  <a:lnTo>
                    <a:pt x="3045" y="15187"/>
                  </a:lnTo>
                  <a:lnTo>
                    <a:pt x="3082" y="15370"/>
                  </a:lnTo>
                  <a:lnTo>
                    <a:pt x="3192" y="15480"/>
                  </a:lnTo>
                  <a:lnTo>
                    <a:pt x="3302" y="15590"/>
                  </a:lnTo>
                  <a:lnTo>
                    <a:pt x="3412" y="15627"/>
                  </a:lnTo>
                  <a:lnTo>
                    <a:pt x="3485" y="15590"/>
                  </a:lnTo>
                  <a:lnTo>
                    <a:pt x="3522" y="15553"/>
                  </a:lnTo>
                  <a:lnTo>
                    <a:pt x="3559" y="15553"/>
                  </a:lnTo>
                  <a:lnTo>
                    <a:pt x="4072" y="15700"/>
                  </a:lnTo>
                  <a:lnTo>
                    <a:pt x="3999" y="15810"/>
                  </a:lnTo>
                  <a:lnTo>
                    <a:pt x="3926" y="15957"/>
                  </a:lnTo>
                  <a:lnTo>
                    <a:pt x="3926" y="16140"/>
                  </a:lnTo>
                  <a:lnTo>
                    <a:pt x="3926" y="16324"/>
                  </a:lnTo>
                  <a:lnTo>
                    <a:pt x="3999" y="16507"/>
                  </a:lnTo>
                  <a:lnTo>
                    <a:pt x="4072" y="16654"/>
                  </a:lnTo>
                  <a:lnTo>
                    <a:pt x="4146" y="16801"/>
                  </a:lnTo>
                  <a:lnTo>
                    <a:pt x="4292" y="16874"/>
                  </a:lnTo>
                  <a:lnTo>
                    <a:pt x="4256" y="16947"/>
                  </a:lnTo>
                  <a:lnTo>
                    <a:pt x="4292" y="17021"/>
                  </a:lnTo>
                  <a:lnTo>
                    <a:pt x="4329" y="17057"/>
                  </a:lnTo>
                  <a:lnTo>
                    <a:pt x="4402" y="17094"/>
                  </a:lnTo>
                  <a:lnTo>
                    <a:pt x="4586" y="17167"/>
                  </a:lnTo>
                  <a:lnTo>
                    <a:pt x="4806" y="17277"/>
                  </a:lnTo>
                  <a:lnTo>
                    <a:pt x="5283" y="17388"/>
                  </a:lnTo>
                  <a:lnTo>
                    <a:pt x="5393" y="17424"/>
                  </a:lnTo>
                  <a:lnTo>
                    <a:pt x="5576" y="17461"/>
                  </a:lnTo>
                  <a:lnTo>
                    <a:pt x="6310" y="17681"/>
                  </a:lnTo>
                  <a:lnTo>
                    <a:pt x="6677" y="17754"/>
                  </a:lnTo>
                  <a:lnTo>
                    <a:pt x="6860" y="17791"/>
                  </a:lnTo>
                  <a:lnTo>
                    <a:pt x="7044" y="17754"/>
                  </a:lnTo>
                  <a:lnTo>
                    <a:pt x="7117" y="17718"/>
                  </a:lnTo>
                  <a:lnTo>
                    <a:pt x="7154" y="17681"/>
                  </a:lnTo>
                  <a:lnTo>
                    <a:pt x="7154" y="17608"/>
                  </a:lnTo>
                  <a:lnTo>
                    <a:pt x="7117" y="17534"/>
                  </a:lnTo>
                  <a:lnTo>
                    <a:pt x="7447" y="17204"/>
                  </a:lnTo>
                  <a:lnTo>
                    <a:pt x="7594" y="17021"/>
                  </a:lnTo>
                  <a:lnTo>
                    <a:pt x="7740" y="16837"/>
                  </a:lnTo>
                  <a:lnTo>
                    <a:pt x="8327" y="17021"/>
                  </a:lnTo>
                  <a:lnTo>
                    <a:pt x="8437" y="17021"/>
                  </a:lnTo>
                  <a:lnTo>
                    <a:pt x="8547" y="16984"/>
                  </a:lnTo>
                  <a:lnTo>
                    <a:pt x="8731" y="16911"/>
                  </a:lnTo>
                  <a:lnTo>
                    <a:pt x="8914" y="16764"/>
                  </a:lnTo>
                  <a:lnTo>
                    <a:pt x="9098" y="16581"/>
                  </a:lnTo>
                  <a:lnTo>
                    <a:pt x="9208" y="16360"/>
                  </a:lnTo>
                  <a:lnTo>
                    <a:pt x="9281" y="16140"/>
                  </a:lnTo>
                  <a:lnTo>
                    <a:pt x="9318" y="15884"/>
                  </a:lnTo>
                  <a:lnTo>
                    <a:pt x="9281" y="15700"/>
                  </a:lnTo>
                  <a:lnTo>
                    <a:pt x="9208" y="15590"/>
                  </a:lnTo>
                  <a:lnTo>
                    <a:pt x="9171" y="15517"/>
                  </a:lnTo>
                  <a:lnTo>
                    <a:pt x="9244" y="15407"/>
                  </a:lnTo>
                  <a:lnTo>
                    <a:pt x="9354" y="15260"/>
                  </a:lnTo>
                  <a:lnTo>
                    <a:pt x="9391" y="15113"/>
                  </a:lnTo>
                  <a:lnTo>
                    <a:pt x="9428" y="15003"/>
                  </a:lnTo>
                  <a:lnTo>
                    <a:pt x="9501" y="14930"/>
                  </a:lnTo>
                  <a:lnTo>
                    <a:pt x="9575" y="14857"/>
                  </a:lnTo>
                  <a:lnTo>
                    <a:pt x="9575" y="14783"/>
                  </a:lnTo>
                  <a:lnTo>
                    <a:pt x="9538" y="14673"/>
                  </a:lnTo>
                  <a:lnTo>
                    <a:pt x="9391" y="14526"/>
                  </a:lnTo>
                  <a:lnTo>
                    <a:pt x="9244" y="14380"/>
                  </a:lnTo>
                  <a:lnTo>
                    <a:pt x="9244" y="14050"/>
                  </a:lnTo>
                  <a:lnTo>
                    <a:pt x="9318" y="13683"/>
                  </a:lnTo>
                  <a:lnTo>
                    <a:pt x="9428" y="13353"/>
                  </a:lnTo>
                  <a:lnTo>
                    <a:pt x="9538" y="13059"/>
                  </a:lnTo>
                  <a:lnTo>
                    <a:pt x="9721" y="12766"/>
                  </a:lnTo>
                  <a:lnTo>
                    <a:pt x="9905" y="12472"/>
                  </a:lnTo>
                  <a:lnTo>
                    <a:pt x="10308" y="11885"/>
                  </a:lnTo>
                  <a:lnTo>
                    <a:pt x="10785" y="11335"/>
                  </a:lnTo>
                  <a:lnTo>
                    <a:pt x="11299" y="10822"/>
                  </a:lnTo>
                  <a:lnTo>
                    <a:pt x="11775" y="10308"/>
                  </a:lnTo>
                  <a:lnTo>
                    <a:pt x="12179" y="9758"/>
                  </a:lnTo>
                  <a:lnTo>
                    <a:pt x="12362" y="9501"/>
                  </a:lnTo>
                  <a:lnTo>
                    <a:pt x="12546" y="9208"/>
                  </a:lnTo>
                  <a:lnTo>
                    <a:pt x="12656" y="8951"/>
                  </a:lnTo>
                  <a:lnTo>
                    <a:pt x="12803" y="8657"/>
                  </a:lnTo>
                  <a:lnTo>
                    <a:pt x="12876" y="8364"/>
                  </a:lnTo>
                  <a:lnTo>
                    <a:pt x="12949" y="8034"/>
                  </a:lnTo>
                  <a:lnTo>
                    <a:pt x="12986" y="7740"/>
                  </a:lnTo>
                  <a:lnTo>
                    <a:pt x="13023" y="7447"/>
                  </a:lnTo>
                  <a:lnTo>
                    <a:pt x="13023" y="6823"/>
                  </a:lnTo>
                  <a:lnTo>
                    <a:pt x="12913" y="6236"/>
                  </a:lnTo>
                  <a:lnTo>
                    <a:pt x="12729" y="5613"/>
                  </a:lnTo>
                  <a:lnTo>
                    <a:pt x="12436" y="5026"/>
                  </a:lnTo>
                  <a:lnTo>
                    <a:pt x="12252" y="4769"/>
                  </a:lnTo>
                  <a:lnTo>
                    <a:pt x="12069" y="4476"/>
                  </a:lnTo>
                  <a:lnTo>
                    <a:pt x="11849" y="4256"/>
                  </a:lnTo>
                  <a:lnTo>
                    <a:pt x="11629" y="3999"/>
                  </a:lnTo>
                  <a:lnTo>
                    <a:pt x="11372" y="3815"/>
                  </a:lnTo>
                  <a:lnTo>
                    <a:pt x="11115" y="3595"/>
                  </a:lnTo>
                  <a:lnTo>
                    <a:pt x="10565" y="3265"/>
                  </a:lnTo>
                  <a:lnTo>
                    <a:pt x="9978" y="3008"/>
                  </a:lnTo>
                  <a:lnTo>
                    <a:pt x="9354" y="2825"/>
                  </a:lnTo>
                  <a:lnTo>
                    <a:pt x="8694" y="2715"/>
                  </a:lnTo>
                  <a:lnTo>
                    <a:pt x="8034" y="267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2" name="Google Shape;332;p6"/>
            <p:cNvSpPr/>
            <p:nvPr/>
          </p:nvSpPr>
          <p:spPr>
            <a:xfrm>
              <a:off x="6244725" y="2547975"/>
              <a:ext cx="185275" cy="404450"/>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3" name="Google Shape;333;p6"/>
            <p:cNvSpPr/>
            <p:nvPr/>
          </p:nvSpPr>
          <p:spPr>
            <a:xfrm>
              <a:off x="6823375" y="1978500"/>
              <a:ext cx="365025" cy="447525"/>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4" name="Google Shape;334;p6"/>
            <p:cNvSpPr/>
            <p:nvPr/>
          </p:nvSpPr>
          <p:spPr>
            <a:xfrm>
              <a:off x="6071400" y="1791425"/>
              <a:ext cx="402625" cy="375100"/>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5" name="Google Shape;335;p6"/>
            <p:cNvSpPr/>
            <p:nvPr/>
          </p:nvSpPr>
          <p:spPr>
            <a:xfrm>
              <a:off x="6902250" y="3951050"/>
              <a:ext cx="436525" cy="299875"/>
            </a:xfrm>
            <a:custGeom>
              <a:avLst/>
              <a:gdLst/>
              <a:ahLst/>
              <a:cxnLst/>
              <a:rect l="l" t="t" r="r" b="b"/>
              <a:pathLst>
                <a:path w="17461" h="11995" extrusionOk="0">
                  <a:moveTo>
                    <a:pt x="9758" y="2238"/>
                  </a:moveTo>
                  <a:lnTo>
                    <a:pt x="9721" y="2274"/>
                  </a:lnTo>
                  <a:lnTo>
                    <a:pt x="9648" y="2311"/>
                  </a:lnTo>
                  <a:lnTo>
                    <a:pt x="9611" y="2458"/>
                  </a:lnTo>
                  <a:lnTo>
                    <a:pt x="9648" y="2568"/>
                  </a:lnTo>
                  <a:lnTo>
                    <a:pt x="9721" y="2605"/>
                  </a:lnTo>
                  <a:lnTo>
                    <a:pt x="9758" y="2641"/>
                  </a:lnTo>
                  <a:lnTo>
                    <a:pt x="9941" y="2641"/>
                  </a:lnTo>
                  <a:lnTo>
                    <a:pt x="9978" y="2605"/>
                  </a:lnTo>
                  <a:lnTo>
                    <a:pt x="10051" y="2531"/>
                  </a:lnTo>
                  <a:lnTo>
                    <a:pt x="10051" y="2458"/>
                  </a:lnTo>
                  <a:lnTo>
                    <a:pt x="10051" y="2348"/>
                  </a:lnTo>
                  <a:lnTo>
                    <a:pt x="9978" y="2274"/>
                  </a:lnTo>
                  <a:lnTo>
                    <a:pt x="9941" y="2238"/>
                  </a:lnTo>
                  <a:close/>
                  <a:moveTo>
                    <a:pt x="9795" y="3191"/>
                  </a:moveTo>
                  <a:lnTo>
                    <a:pt x="9721" y="3265"/>
                  </a:lnTo>
                  <a:lnTo>
                    <a:pt x="9684" y="3301"/>
                  </a:lnTo>
                  <a:lnTo>
                    <a:pt x="9684" y="3375"/>
                  </a:lnTo>
                  <a:lnTo>
                    <a:pt x="9684" y="3485"/>
                  </a:lnTo>
                  <a:lnTo>
                    <a:pt x="9758" y="3522"/>
                  </a:lnTo>
                  <a:lnTo>
                    <a:pt x="9795" y="3558"/>
                  </a:lnTo>
                  <a:lnTo>
                    <a:pt x="9941" y="3558"/>
                  </a:lnTo>
                  <a:lnTo>
                    <a:pt x="9978" y="3522"/>
                  </a:lnTo>
                  <a:lnTo>
                    <a:pt x="10015" y="3485"/>
                  </a:lnTo>
                  <a:lnTo>
                    <a:pt x="10051" y="3375"/>
                  </a:lnTo>
                  <a:lnTo>
                    <a:pt x="10015" y="3301"/>
                  </a:lnTo>
                  <a:lnTo>
                    <a:pt x="9978" y="3228"/>
                  </a:lnTo>
                  <a:lnTo>
                    <a:pt x="9941" y="3191"/>
                  </a:lnTo>
                  <a:close/>
                  <a:moveTo>
                    <a:pt x="11519" y="3045"/>
                  </a:moveTo>
                  <a:lnTo>
                    <a:pt x="11409" y="3081"/>
                  </a:lnTo>
                  <a:lnTo>
                    <a:pt x="11335" y="3118"/>
                  </a:lnTo>
                  <a:lnTo>
                    <a:pt x="11298" y="3191"/>
                  </a:lnTo>
                  <a:lnTo>
                    <a:pt x="11262" y="3265"/>
                  </a:lnTo>
                  <a:lnTo>
                    <a:pt x="11262" y="3338"/>
                  </a:lnTo>
                  <a:lnTo>
                    <a:pt x="11262" y="3412"/>
                  </a:lnTo>
                  <a:lnTo>
                    <a:pt x="11298" y="3485"/>
                  </a:lnTo>
                  <a:lnTo>
                    <a:pt x="11372" y="3522"/>
                  </a:lnTo>
                  <a:lnTo>
                    <a:pt x="11445" y="3595"/>
                  </a:lnTo>
                  <a:lnTo>
                    <a:pt x="11592" y="3595"/>
                  </a:lnTo>
                  <a:lnTo>
                    <a:pt x="11665" y="3522"/>
                  </a:lnTo>
                  <a:lnTo>
                    <a:pt x="11702" y="3485"/>
                  </a:lnTo>
                  <a:lnTo>
                    <a:pt x="11739" y="3412"/>
                  </a:lnTo>
                  <a:lnTo>
                    <a:pt x="11702" y="3265"/>
                  </a:lnTo>
                  <a:lnTo>
                    <a:pt x="11702" y="3155"/>
                  </a:lnTo>
                  <a:lnTo>
                    <a:pt x="11629" y="3081"/>
                  </a:lnTo>
                  <a:lnTo>
                    <a:pt x="11519" y="3045"/>
                  </a:lnTo>
                  <a:close/>
                  <a:moveTo>
                    <a:pt x="15554" y="1541"/>
                  </a:moveTo>
                  <a:lnTo>
                    <a:pt x="15407" y="1871"/>
                  </a:lnTo>
                  <a:lnTo>
                    <a:pt x="15187" y="2164"/>
                  </a:lnTo>
                  <a:lnTo>
                    <a:pt x="14967" y="2458"/>
                  </a:lnTo>
                  <a:lnTo>
                    <a:pt x="14710" y="2715"/>
                  </a:lnTo>
                  <a:lnTo>
                    <a:pt x="14416" y="2935"/>
                  </a:lnTo>
                  <a:lnTo>
                    <a:pt x="14123" y="3155"/>
                  </a:lnTo>
                  <a:lnTo>
                    <a:pt x="13536" y="3595"/>
                  </a:lnTo>
                  <a:lnTo>
                    <a:pt x="13279" y="3265"/>
                  </a:lnTo>
                  <a:lnTo>
                    <a:pt x="12986" y="2971"/>
                  </a:lnTo>
                  <a:lnTo>
                    <a:pt x="13096" y="2935"/>
                  </a:lnTo>
                  <a:lnTo>
                    <a:pt x="13683" y="2531"/>
                  </a:lnTo>
                  <a:lnTo>
                    <a:pt x="14306" y="2164"/>
                  </a:lnTo>
                  <a:lnTo>
                    <a:pt x="14930" y="1834"/>
                  </a:lnTo>
                  <a:lnTo>
                    <a:pt x="15554" y="1541"/>
                  </a:lnTo>
                  <a:close/>
                  <a:moveTo>
                    <a:pt x="8914" y="3228"/>
                  </a:moveTo>
                  <a:lnTo>
                    <a:pt x="8841" y="3301"/>
                  </a:lnTo>
                  <a:lnTo>
                    <a:pt x="8804" y="3375"/>
                  </a:lnTo>
                  <a:lnTo>
                    <a:pt x="8804" y="3485"/>
                  </a:lnTo>
                  <a:lnTo>
                    <a:pt x="8804" y="3558"/>
                  </a:lnTo>
                  <a:lnTo>
                    <a:pt x="8877" y="3632"/>
                  </a:lnTo>
                  <a:lnTo>
                    <a:pt x="8951" y="3668"/>
                  </a:lnTo>
                  <a:lnTo>
                    <a:pt x="9098" y="3668"/>
                  </a:lnTo>
                  <a:lnTo>
                    <a:pt x="9134" y="3632"/>
                  </a:lnTo>
                  <a:lnTo>
                    <a:pt x="9208" y="3558"/>
                  </a:lnTo>
                  <a:lnTo>
                    <a:pt x="9208" y="3485"/>
                  </a:lnTo>
                  <a:lnTo>
                    <a:pt x="9208" y="3375"/>
                  </a:lnTo>
                  <a:lnTo>
                    <a:pt x="9171" y="3338"/>
                  </a:lnTo>
                  <a:lnTo>
                    <a:pt x="9134" y="3265"/>
                  </a:lnTo>
                  <a:lnTo>
                    <a:pt x="9061" y="3228"/>
                  </a:lnTo>
                  <a:close/>
                  <a:moveTo>
                    <a:pt x="16324" y="1101"/>
                  </a:moveTo>
                  <a:lnTo>
                    <a:pt x="16140" y="1541"/>
                  </a:lnTo>
                  <a:lnTo>
                    <a:pt x="15884" y="1944"/>
                  </a:lnTo>
                  <a:lnTo>
                    <a:pt x="15590" y="2348"/>
                  </a:lnTo>
                  <a:lnTo>
                    <a:pt x="15297" y="2751"/>
                  </a:lnTo>
                  <a:lnTo>
                    <a:pt x="14967" y="3081"/>
                  </a:lnTo>
                  <a:lnTo>
                    <a:pt x="14600" y="3412"/>
                  </a:lnTo>
                  <a:lnTo>
                    <a:pt x="13829" y="4072"/>
                  </a:lnTo>
                  <a:lnTo>
                    <a:pt x="13756" y="3925"/>
                  </a:lnTo>
                  <a:lnTo>
                    <a:pt x="13976" y="3778"/>
                  </a:lnTo>
                  <a:lnTo>
                    <a:pt x="14343" y="3558"/>
                  </a:lnTo>
                  <a:lnTo>
                    <a:pt x="14673" y="3301"/>
                  </a:lnTo>
                  <a:lnTo>
                    <a:pt x="15003" y="3008"/>
                  </a:lnTo>
                  <a:lnTo>
                    <a:pt x="15297" y="2715"/>
                  </a:lnTo>
                  <a:lnTo>
                    <a:pt x="15554" y="2384"/>
                  </a:lnTo>
                  <a:lnTo>
                    <a:pt x="15774" y="2018"/>
                  </a:lnTo>
                  <a:lnTo>
                    <a:pt x="15957" y="1651"/>
                  </a:lnTo>
                  <a:lnTo>
                    <a:pt x="16104" y="1211"/>
                  </a:lnTo>
                  <a:lnTo>
                    <a:pt x="16104" y="1137"/>
                  </a:lnTo>
                  <a:lnTo>
                    <a:pt x="16324" y="1101"/>
                  </a:lnTo>
                  <a:close/>
                  <a:moveTo>
                    <a:pt x="10528" y="3962"/>
                  </a:moveTo>
                  <a:lnTo>
                    <a:pt x="10455" y="3998"/>
                  </a:lnTo>
                  <a:lnTo>
                    <a:pt x="10381" y="4072"/>
                  </a:lnTo>
                  <a:lnTo>
                    <a:pt x="10381" y="4108"/>
                  </a:lnTo>
                  <a:lnTo>
                    <a:pt x="10345" y="4219"/>
                  </a:lnTo>
                  <a:lnTo>
                    <a:pt x="10381" y="4329"/>
                  </a:lnTo>
                  <a:lnTo>
                    <a:pt x="10455" y="4402"/>
                  </a:lnTo>
                  <a:lnTo>
                    <a:pt x="10491" y="4439"/>
                  </a:lnTo>
                  <a:lnTo>
                    <a:pt x="10638" y="4439"/>
                  </a:lnTo>
                  <a:lnTo>
                    <a:pt x="10748" y="4365"/>
                  </a:lnTo>
                  <a:lnTo>
                    <a:pt x="10785" y="4292"/>
                  </a:lnTo>
                  <a:lnTo>
                    <a:pt x="10822" y="4219"/>
                  </a:lnTo>
                  <a:lnTo>
                    <a:pt x="10785" y="4108"/>
                  </a:lnTo>
                  <a:lnTo>
                    <a:pt x="10748" y="4072"/>
                  </a:lnTo>
                  <a:lnTo>
                    <a:pt x="10712" y="3998"/>
                  </a:lnTo>
                  <a:lnTo>
                    <a:pt x="10675" y="3962"/>
                  </a:lnTo>
                  <a:close/>
                  <a:moveTo>
                    <a:pt x="16434" y="477"/>
                  </a:moveTo>
                  <a:lnTo>
                    <a:pt x="16617" y="514"/>
                  </a:lnTo>
                  <a:lnTo>
                    <a:pt x="16764" y="587"/>
                  </a:lnTo>
                  <a:lnTo>
                    <a:pt x="16837" y="734"/>
                  </a:lnTo>
                  <a:lnTo>
                    <a:pt x="16911" y="880"/>
                  </a:lnTo>
                  <a:lnTo>
                    <a:pt x="16947" y="1064"/>
                  </a:lnTo>
                  <a:lnTo>
                    <a:pt x="16947" y="1247"/>
                  </a:lnTo>
                  <a:lnTo>
                    <a:pt x="16911" y="1541"/>
                  </a:lnTo>
                  <a:lnTo>
                    <a:pt x="16764" y="1871"/>
                  </a:lnTo>
                  <a:lnTo>
                    <a:pt x="16544" y="2128"/>
                  </a:lnTo>
                  <a:lnTo>
                    <a:pt x="16104" y="2641"/>
                  </a:lnTo>
                  <a:lnTo>
                    <a:pt x="15077" y="3668"/>
                  </a:lnTo>
                  <a:lnTo>
                    <a:pt x="14086" y="4549"/>
                  </a:lnTo>
                  <a:lnTo>
                    <a:pt x="14013" y="4402"/>
                  </a:lnTo>
                  <a:lnTo>
                    <a:pt x="14123" y="4329"/>
                  </a:lnTo>
                  <a:lnTo>
                    <a:pt x="14967" y="3632"/>
                  </a:lnTo>
                  <a:lnTo>
                    <a:pt x="15370" y="3228"/>
                  </a:lnTo>
                  <a:lnTo>
                    <a:pt x="15737" y="2825"/>
                  </a:lnTo>
                  <a:lnTo>
                    <a:pt x="16067" y="2384"/>
                  </a:lnTo>
                  <a:lnTo>
                    <a:pt x="16361" y="1908"/>
                  </a:lnTo>
                  <a:lnTo>
                    <a:pt x="16617" y="1431"/>
                  </a:lnTo>
                  <a:lnTo>
                    <a:pt x="16764" y="880"/>
                  </a:lnTo>
                  <a:lnTo>
                    <a:pt x="16764" y="770"/>
                  </a:lnTo>
                  <a:lnTo>
                    <a:pt x="16727" y="697"/>
                  </a:lnTo>
                  <a:lnTo>
                    <a:pt x="16654" y="660"/>
                  </a:lnTo>
                  <a:lnTo>
                    <a:pt x="16544" y="660"/>
                  </a:lnTo>
                  <a:lnTo>
                    <a:pt x="15920" y="770"/>
                  </a:lnTo>
                  <a:lnTo>
                    <a:pt x="15333" y="954"/>
                  </a:lnTo>
                  <a:lnTo>
                    <a:pt x="15333" y="954"/>
                  </a:lnTo>
                  <a:lnTo>
                    <a:pt x="15590" y="807"/>
                  </a:lnTo>
                  <a:lnTo>
                    <a:pt x="15884" y="660"/>
                  </a:lnTo>
                  <a:lnTo>
                    <a:pt x="16177" y="550"/>
                  </a:lnTo>
                  <a:lnTo>
                    <a:pt x="16434" y="477"/>
                  </a:lnTo>
                  <a:close/>
                  <a:moveTo>
                    <a:pt x="9354" y="4182"/>
                  </a:moveTo>
                  <a:lnTo>
                    <a:pt x="9208" y="4255"/>
                  </a:lnTo>
                  <a:lnTo>
                    <a:pt x="9134" y="4365"/>
                  </a:lnTo>
                  <a:lnTo>
                    <a:pt x="9134" y="4439"/>
                  </a:lnTo>
                  <a:lnTo>
                    <a:pt x="9171" y="4512"/>
                  </a:lnTo>
                  <a:lnTo>
                    <a:pt x="9208" y="4585"/>
                  </a:lnTo>
                  <a:lnTo>
                    <a:pt x="9281" y="4622"/>
                  </a:lnTo>
                  <a:lnTo>
                    <a:pt x="9428" y="4622"/>
                  </a:lnTo>
                  <a:lnTo>
                    <a:pt x="9538" y="4585"/>
                  </a:lnTo>
                  <a:lnTo>
                    <a:pt x="9611" y="4475"/>
                  </a:lnTo>
                  <a:lnTo>
                    <a:pt x="9648" y="4402"/>
                  </a:lnTo>
                  <a:lnTo>
                    <a:pt x="9648" y="4292"/>
                  </a:lnTo>
                  <a:lnTo>
                    <a:pt x="9611" y="4255"/>
                  </a:lnTo>
                  <a:lnTo>
                    <a:pt x="9538" y="4182"/>
                  </a:lnTo>
                  <a:close/>
                  <a:moveTo>
                    <a:pt x="13243" y="6566"/>
                  </a:moveTo>
                  <a:lnTo>
                    <a:pt x="13169" y="6639"/>
                  </a:lnTo>
                  <a:lnTo>
                    <a:pt x="13133" y="6713"/>
                  </a:lnTo>
                  <a:lnTo>
                    <a:pt x="13133" y="6860"/>
                  </a:lnTo>
                  <a:lnTo>
                    <a:pt x="13133" y="6933"/>
                  </a:lnTo>
                  <a:lnTo>
                    <a:pt x="13206" y="6970"/>
                  </a:lnTo>
                  <a:lnTo>
                    <a:pt x="13316" y="7006"/>
                  </a:lnTo>
                  <a:lnTo>
                    <a:pt x="13463" y="6970"/>
                  </a:lnTo>
                  <a:lnTo>
                    <a:pt x="13536" y="6933"/>
                  </a:lnTo>
                  <a:lnTo>
                    <a:pt x="13536" y="6860"/>
                  </a:lnTo>
                  <a:lnTo>
                    <a:pt x="13573" y="6750"/>
                  </a:lnTo>
                  <a:lnTo>
                    <a:pt x="13536" y="6676"/>
                  </a:lnTo>
                  <a:lnTo>
                    <a:pt x="13463" y="6603"/>
                  </a:lnTo>
                  <a:lnTo>
                    <a:pt x="13316" y="6566"/>
                  </a:lnTo>
                  <a:close/>
                  <a:moveTo>
                    <a:pt x="12216" y="7300"/>
                  </a:moveTo>
                  <a:lnTo>
                    <a:pt x="12105" y="7336"/>
                  </a:lnTo>
                  <a:lnTo>
                    <a:pt x="12032" y="7410"/>
                  </a:lnTo>
                  <a:lnTo>
                    <a:pt x="11995" y="7520"/>
                  </a:lnTo>
                  <a:lnTo>
                    <a:pt x="11995" y="7630"/>
                  </a:lnTo>
                  <a:lnTo>
                    <a:pt x="12032" y="7703"/>
                  </a:lnTo>
                  <a:lnTo>
                    <a:pt x="12105" y="7777"/>
                  </a:lnTo>
                  <a:lnTo>
                    <a:pt x="12216" y="7777"/>
                  </a:lnTo>
                  <a:lnTo>
                    <a:pt x="12289" y="7740"/>
                  </a:lnTo>
                  <a:lnTo>
                    <a:pt x="12362" y="7703"/>
                  </a:lnTo>
                  <a:lnTo>
                    <a:pt x="12436" y="7630"/>
                  </a:lnTo>
                  <a:lnTo>
                    <a:pt x="12436" y="7520"/>
                  </a:lnTo>
                  <a:lnTo>
                    <a:pt x="12436" y="7410"/>
                  </a:lnTo>
                  <a:lnTo>
                    <a:pt x="12326" y="7336"/>
                  </a:lnTo>
                  <a:lnTo>
                    <a:pt x="12216" y="7300"/>
                  </a:lnTo>
                  <a:close/>
                  <a:moveTo>
                    <a:pt x="12729" y="8033"/>
                  </a:moveTo>
                  <a:lnTo>
                    <a:pt x="12656" y="8107"/>
                  </a:lnTo>
                  <a:lnTo>
                    <a:pt x="12656" y="8143"/>
                  </a:lnTo>
                  <a:lnTo>
                    <a:pt x="12619" y="8253"/>
                  </a:lnTo>
                  <a:lnTo>
                    <a:pt x="12619" y="8400"/>
                  </a:lnTo>
                  <a:lnTo>
                    <a:pt x="12656" y="8437"/>
                  </a:lnTo>
                  <a:lnTo>
                    <a:pt x="12692" y="8474"/>
                  </a:lnTo>
                  <a:lnTo>
                    <a:pt x="12729" y="8474"/>
                  </a:lnTo>
                  <a:lnTo>
                    <a:pt x="12802" y="8510"/>
                  </a:lnTo>
                  <a:lnTo>
                    <a:pt x="12912" y="8474"/>
                  </a:lnTo>
                  <a:lnTo>
                    <a:pt x="12986" y="8437"/>
                  </a:lnTo>
                  <a:lnTo>
                    <a:pt x="13022" y="8400"/>
                  </a:lnTo>
                  <a:lnTo>
                    <a:pt x="13022" y="8253"/>
                  </a:lnTo>
                  <a:lnTo>
                    <a:pt x="13022" y="8180"/>
                  </a:lnTo>
                  <a:lnTo>
                    <a:pt x="12949" y="8107"/>
                  </a:lnTo>
                  <a:lnTo>
                    <a:pt x="12912" y="8033"/>
                  </a:lnTo>
                  <a:close/>
                  <a:moveTo>
                    <a:pt x="10051" y="2128"/>
                  </a:moveTo>
                  <a:lnTo>
                    <a:pt x="10455" y="2164"/>
                  </a:lnTo>
                  <a:lnTo>
                    <a:pt x="10858" y="2238"/>
                  </a:lnTo>
                  <a:lnTo>
                    <a:pt x="11262" y="2348"/>
                  </a:lnTo>
                  <a:lnTo>
                    <a:pt x="11225" y="2458"/>
                  </a:lnTo>
                  <a:lnTo>
                    <a:pt x="11262" y="2568"/>
                  </a:lnTo>
                  <a:lnTo>
                    <a:pt x="11335" y="2641"/>
                  </a:lnTo>
                  <a:lnTo>
                    <a:pt x="11445" y="2715"/>
                  </a:lnTo>
                  <a:lnTo>
                    <a:pt x="11629" y="2715"/>
                  </a:lnTo>
                  <a:lnTo>
                    <a:pt x="11775" y="2788"/>
                  </a:lnTo>
                  <a:lnTo>
                    <a:pt x="12105" y="2935"/>
                  </a:lnTo>
                  <a:lnTo>
                    <a:pt x="12179" y="2971"/>
                  </a:lnTo>
                  <a:lnTo>
                    <a:pt x="12252" y="3008"/>
                  </a:lnTo>
                  <a:lnTo>
                    <a:pt x="12472" y="3191"/>
                  </a:lnTo>
                  <a:lnTo>
                    <a:pt x="12692" y="3412"/>
                  </a:lnTo>
                  <a:lnTo>
                    <a:pt x="13096" y="3852"/>
                  </a:lnTo>
                  <a:lnTo>
                    <a:pt x="11482" y="4842"/>
                  </a:lnTo>
                  <a:lnTo>
                    <a:pt x="9868" y="5796"/>
                  </a:lnTo>
                  <a:lnTo>
                    <a:pt x="6090" y="8070"/>
                  </a:lnTo>
                  <a:lnTo>
                    <a:pt x="5209" y="8620"/>
                  </a:lnTo>
                  <a:lnTo>
                    <a:pt x="5356" y="8327"/>
                  </a:lnTo>
                  <a:lnTo>
                    <a:pt x="5649" y="7960"/>
                  </a:lnTo>
                  <a:lnTo>
                    <a:pt x="5943" y="7557"/>
                  </a:lnTo>
                  <a:lnTo>
                    <a:pt x="5906" y="7483"/>
                  </a:lnTo>
                  <a:lnTo>
                    <a:pt x="5870" y="7483"/>
                  </a:lnTo>
                  <a:lnTo>
                    <a:pt x="5686" y="7593"/>
                  </a:lnTo>
                  <a:lnTo>
                    <a:pt x="5539" y="7740"/>
                  </a:lnTo>
                  <a:lnTo>
                    <a:pt x="5209" y="8070"/>
                  </a:lnTo>
                  <a:lnTo>
                    <a:pt x="4989" y="8437"/>
                  </a:lnTo>
                  <a:lnTo>
                    <a:pt x="4769" y="8840"/>
                  </a:lnTo>
                  <a:lnTo>
                    <a:pt x="4732" y="8877"/>
                  </a:lnTo>
                  <a:lnTo>
                    <a:pt x="4622" y="8584"/>
                  </a:lnTo>
                  <a:lnTo>
                    <a:pt x="4916" y="8107"/>
                  </a:lnTo>
                  <a:lnTo>
                    <a:pt x="5283" y="7630"/>
                  </a:lnTo>
                  <a:lnTo>
                    <a:pt x="5649" y="7190"/>
                  </a:lnTo>
                  <a:lnTo>
                    <a:pt x="6016" y="6786"/>
                  </a:lnTo>
                  <a:lnTo>
                    <a:pt x="6016" y="6750"/>
                  </a:lnTo>
                  <a:lnTo>
                    <a:pt x="6016" y="6713"/>
                  </a:lnTo>
                  <a:lnTo>
                    <a:pt x="5943" y="6713"/>
                  </a:lnTo>
                  <a:lnTo>
                    <a:pt x="5539" y="7043"/>
                  </a:lnTo>
                  <a:lnTo>
                    <a:pt x="5173" y="7410"/>
                  </a:lnTo>
                  <a:lnTo>
                    <a:pt x="4842" y="7777"/>
                  </a:lnTo>
                  <a:lnTo>
                    <a:pt x="4512" y="8180"/>
                  </a:lnTo>
                  <a:lnTo>
                    <a:pt x="4476" y="7923"/>
                  </a:lnTo>
                  <a:lnTo>
                    <a:pt x="4439" y="7667"/>
                  </a:lnTo>
                  <a:lnTo>
                    <a:pt x="4659" y="7336"/>
                  </a:lnTo>
                  <a:lnTo>
                    <a:pt x="4879" y="7080"/>
                  </a:lnTo>
                  <a:lnTo>
                    <a:pt x="5686" y="6016"/>
                  </a:lnTo>
                  <a:lnTo>
                    <a:pt x="5723" y="5943"/>
                  </a:lnTo>
                  <a:lnTo>
                    <a:pt x="5686" y="5906"/>
                  </a:lnTo>
                  <a:lnTo>
                    <a:pt x="5576" y="5906"/>
                  </a:lnTo>
                  <a:lnTo>
                    <a:pt x="5283" y="6199"/>
                  </a:lnTo>
                  <a:lnTo>
                    <a:pt x="4953" y="6529"/>
                  </a:lnTo>
                  <a:lnTo>
                    <a:pt x="4402" y="7153"/>
                  </a:lnTo>
                  <a:lnTo>
                    <a:pt x="4402" y="6529"/>
                  </a:lnTo>
                  <a:lnTo>
                    <a:pt x="4622" y="6199"/>
                  </a:lnTo>
                  <a:lnTo>
                    <a:pt x="4953" y="5759"/>
                  </a:lnTo>
                  <a:lnTo>
                    <a:pt x="5136" y="5502"/>
                  </a:lnTo>
                  <a:lnTo>
                    <a:pt x="5246" y="5392"/>
                  </a:lnTo>
                  <a:lnTo>
                    <a:pt x="5393" y="5319"/>
                  </a:lnTo>
                  <a:lnTo>
                    <a:pt x="5429" y="5319"/>
                  </a:lnTo>
                  <a:lnTo>
                    <a:pt x="5429" y="5282"/>
                  </a:lnTo>
                  <a:lnTo>
                    <a:pt x="5393" y="5246"/>
                  </a:lnTo>
                  <a:lnTo>
                    <a:pt x="5393" y="5209"/>
                  </a:lnTo>
                  <a:lnTo>
                    <a:pt x="5173" y="5209"/>
                  </a:lnTo>
                  <a:lnTo>
                    <a:pt x="5063" y="5282"/>
                  </a:lnTo>
                  <a:lnTo>
                    <a:pt x="4953" y="5356"/>
                  </a:lnTo>
                  <a:lnTo>
                    <a:pt x="4769" y="5539"/>
                  </a:lnTo>
                  <a:lnTo>
                    <a:pt x="4622" y="5722"/>
                  </a:lnTo>
                  <a:lnTo>
                    <a:pt x="4476" y="5869"/>
                  </a:lnTo>
                  <a:lnTo>
                    <a:pt x="4586" y="5466"/>
                  </a:lnTo>
                  <a:lnTo>
                    <a:pt x="4732" y="5062"/>
                  </a:lnTo>
                  <a:lnTo>
                    <a:pt x="4879" y="4842"/>
                  </a:lnTo>
                  <a:lnTo>
                    <a:pt x="5026" y="4622"/>
                  </a:lnTo>
                  <a:lnTo>
                    <a:pt x="5209" y="4402"/>
                  </a:lnTo>
                  <a:lnTo>
                    <a:pt x="5393" y="4219"/>
                  </a:lnTo>
                  <a:lnTo>
                    <a:pt x="5796" y="3852"/>
                  </a:lnTo>
                  <a:lnTo>
                    <a:pt x="6236" y="3522"/>
                  </a:lnTo>
                  <a:lnTo>
                    <a:pt x="6677" y="3228"/>
                  </a:lnTo>
                  <a:lnTo>
                    <a:pt x="7117" y="2935"/>
                  </a:lnTo>
                  <a:lnTo>
                    <a:pt x="7594" y="2715"/>
                  </a:lnTo>
                  <a:lnTo>
                    <a:pt x="8070" y="2494"/>
                  </a:lnTo>
                  <a:lnTo>
                    <a:pt x="8474" y="2348"/>
                  </a:lnTo>
                  <a:lnTo>
                    <a:pt x="8841" y="2238"/>
                  </a:lnTo>
                  <a:lnTo>
                    <a:pt x="9244" y="2164"/>
                  </a:lnTo>
                  <a:lnTo>
                    <a:pt x="9648" y="2128"/>
                  </a:lnTo>
                  <a:close/>
                  <a:moveTo>
                    <a:pt x="13316" y="4219"/>
                  </a:moveTo>
                  <a:lnTo>
                    <a:pt x="13426" y="4365"/>
                  </a:lnTo>
                  <a:lnTo>
                    <a:pt x="12582" y="5026"/>
                  </a:lnTo>
                  <a:lnTo>
                    <a:pt x="11702" y="5649"/>
                  </a:lnTo>
                  <a:lnTo>
                    <a:pt x="10785" y="6273"/>
                  </a:lnTo>
                  <a:lnTo>
                    <a:pt x="9868" y="6860"/>
                  </a:lnTo>
                  <a:lnTo>
                    <a:pt x="8877" y="7446"/>
                  </a:lnTo>
                  <a:lnTo>
                    <a:pt x="7887" y="8033"/>
                  </a:lnTo>
                  <a:lnTo>
                    <a:pt x="6860" y="8584"/>
                  </a:lnTo>
                  <a:lnTo>
                    <a:pt x="5796" y="9097"/>
                  </a:lnTo>
                  <a:lnTo>
                    <a:pt x="4989" y="9464"/>
                  </a:lnTo>
                  <a:lnTo>
                    <a:pt x="4916" y="9317"/>
                  </a:lnTo>
                  <a:lnTo>
                    <a:pt x="4953" y="9207"/>
                  </a:lnTo>
                  <a:lnTo>
                    <a:pt x="6053" y="8584"/>
                  </a:lnTo>
                  <a:lnTo>
                    <a:pt x="10198" y="6089"/>
                  </a:lnTo>
                  <a:lnTo>
                    <a:pt x="11775" y="5136"/>
                  </a:lnTo>
                  <a:lnTo>
                    <a:pt x="13316" y="4219"/>
                  </a:lnTo>
                  <a:close/>
                  <a:moveTo>
                    <a:pt x="3962" y="7960"/>
                  </a:moveTo>
                  <a:lnTo>
                    <a:pt x="3999" y="8070"/>
                  </a:lnTo>
                  <a:lnTo>
                    <a:pt x="3999" y="8107"/>
                  </a:lnTo>
                  <a:lnTo>
                    <a:pt x="4146" y="8694"/>
                  </a:lnTo>
                  <a:lnTo>
                    <a:pt x="3962" y="9024"/>
                  </a:lnTo>
                  <a:lnTo>
                    <a:pt x="3925" y="9097"/>
                  </a:lnTo>
                  <a:lnTo>
                    <a:pt x="3925" y="9134"/>
                  </a:lnTo>
                  <a:lnTo>
                    <a:pt x="3999" y="9244"/>
                  </a:lnTo>
                  <a:lnTo>
                    <a:pt x="3339" y="9501"/>
                  </a:lnTo>
                  <a:lnTo>
                    <a:pt x="3008" y="9611"/>
                  </a:lnTo>
                  <a:lnTo>
                    <a:pt x="2642" y="9684"/>
                  </a:lnTo>
                  <a:lnTo>
                    <a:pt x="2898" y="9171"/>
                  </a:lnTo>
                  <a:lnTo>
                    <a:pt x="3229" y="8694"/>
                  </a:lnTo>
                  <a:lnTo>
                    <a:pt x="3559" y="8327"/>
                  </a:lnTo>
                  <a:lnTo>
                    <a:pt x="3962" y="7960"/>
                  </a:lnTo>
                  <a:close/>
                  <a:moveTo>
                    <a:pt x="13609" y="4732"/>
                  </a:moveTo>
                  <a:lnTo>
                    <a:pt x="13683" y="4915"/>
                  </a:lnTo>
                  <a:lnTo>
                    <a:pt x="12986" y="5502"/>
                  </a:lnTo>
                  <a:lnTo>
                    <a:pt x="12105" y="6199"/>
                  </a:lnTo>
                  <a:lnTo>
                    <a:pt x="11225" y="6823"/>
                  </a:lnTo>
                  <a:lnTo>
                    <a:pt x="10308" y="7446"/>
                  </a:lnTo>
                  <a:lnTo>
                    <a:pt x="9354" y="8033"/>
                  </a:lnTo>
                  <a:lnTo>
                    <a:pt x="8401" y="8584"/>
                  </a:lnTo>
                  <a:lnTo>
                    <a:pt x="7447" y="9097"/>
                  </a:lnTo>
                  <a:lnTo>
                    <a:pt x="6456" y="9574"/>
                  </a:lnTo>
                  <a:lnTo>
                    <a:pt x="5429" y="10014"/>
                  </a:lnTo>
                  <a:lnTo>
                    <a:pt x="5246" y="9794"/>
                  </a:lnTo>
                  <a:lnTo>
                    <a:pt x="5466" y="9684"/>
                  </a:lnTo>
                  <a:lnTo>
                    <a:pt x="6603" y="9134"/>
                  </a:lnTo>
                  <a:lnTo>
                    <a:pt x="7740" y="8547"/>
                  </a:lnTo>
                  <a:lnTo>
                    <a:pt x="8877" y="7923"/>
                  </a:lnTo>
                  <a:lnTo>
                    <a:pt x="9978" y="7263"/>
                  </a:lnTo>
                  <a:lnTo>
                    <a:pt x="10895" y="6676"/>
                  </a:lnTo>
                  <a:lnTo>
                    <a:pt x="11812" y="6053"/>
                  </a:lnTo>
                  <a:lnTo>
                    <a:pt x="12729" y="5392"/>
                  </a:lnTo>
                  <a:lnTo>
                    <a:pt x="13609" y="4732"/>
                  </a:lnTo>
                  <a:close/>
                  <a:moveTo>
                    <a:pt x="11995" y="9721"/>
                  </a:moveTo>
                  <a:lnTo>
                    <a:pt x="12472" y="9831"/>
                  </a:lnTo>
                  <a:lnTo>
                    <a:pt x="12436" y="9867"/>
                  </a:lnTo>
                  <a:lnTo>
                    <a:pt x="12032" y="10271"/>
                  </a:lnTo>
                  <a:lnTo>
                    <a:pt x="12032" y="10198"/>
                  </a:lnTo>
                  <a:lnTo>
                    <a:pt x="11995" y="9721"/>
                  </a:lnTo>
                  <a:close/>
                  <a:moveTo>
                    <a:pt x="2715" y="8804"/>
                  </a:moveTo>
                  <a:lnTo>
                    <a:pt x="2422" y="9317"/>
                  </a:lnTo>
                  <a:lnTo>
                    <a:pt x="2165" y="9867"/>
                  </a:lnTo>
                  <a:lnTo>
                    <a:pt x="2165" y="9941"/>
                  </a:lnTo>
                  <a:lnTo>
                    <a:pt x="2201" y="10051"/>
                  </a:lnTo>
                  <a:lnTo>
                    <a:pt x="2275" y="10088"/>
                  </a:lnTo>
                  <a:lnTo>
                    <a:pt x="2348" y="10124"/>
                  </a:lnTo>
                  <a:lnTo>
                    <a:pt x="2898" y="10014"/>
                  </a:lnTo>
                  <a:lnTo>
                    <a:pt x="3449" y="9867"/>
                  </a:lnTo>
                  <a:lnTo>
                    <a:pt x="3925" y="9684"/>
                  </a:lnTo>
                  <a:lnTo>
                    <a:pt x="4439" y="9464"/>
                  </a:lnTo>
                  <a:lnTo>
                    <a:pt x="4549" y="9684"/>
                  </a:lnTo>
                  <a:lnTo>
                    <a:pt x="3559" y="10124"/>
                  </a:lnTo>
                  <a:lnTo>
                    <a:pt x="3082" y="10308"/>
                  </a:lnTo>
                  <a:lnTo>
                    <a:pt x="2568" y="10528"/>
                  </a:lnTo>
                  <a:lnTo>
                    <a:pt x="2275" y="10638"/>
                  </a:lnTo>
                  <a:lnTo>
                    <a:pt x="2018" y="10674"/>
                  </a:lnTo>
                  <a:lnTo>
                    <a:pt x="1761" y="10711"/>
                  </a:lnTo>
                  <a:lnTo>
                    <a:pt x="1468" y="10711"/>
                  </a:lnTo>
                  <a:lnTo>
                    <a:pt x="2091" y="9794"/>
                  </a:lnTo>
                  <a:lnTo>
                    <a:pt x="2348" y="9317"/>
                  </a:lnTo>
                  <a:lnTo>
                    <a:pt x="2642" y="8877"/>
                  </a:lnTo>
                  <a:lnTo>
                    <a:pt x="2715" y="8804"/>
                  </a:lnTo>
                  <a:close/>
                  <a:moveTo>
                    <a:pt x="13829" y="5429"/>
                  </a:moveTo>
                  <a:lnTo>
                    <a:pt x="13940" y="5943"/>
                  </a:lnTo>
                  <a:lnTo>
                    <a:pt x="13940" y="6456"/>
                  </a:lnTo>
                  <a:lnTo>
                    <a:pt x="13940" y="6896"/>
                  </a:lnTo>
                  <a:lnTo>
                    <a:pt x="13866" y="7336"/>
                  </a:lnTo>
                  <a:lnTo>
                    <a:pt x="13756" y="7740"/>
                  </a:lnTo>
                  <a:lnTo>
                    <a:pt x="13609" y="8143"/>
                  </a:lnTo>
                  <a:lnTo>
                    <a:pt x="13426" y="8547"/>
                  </a:lnTo>
                  <a:lnTo>
                    <a:pt x="13206" y="8914"/>
                  </a:lnTo>
                  <a:lnTo>
                    <a:pt x="12949" y="9281"/>
                  </a:lnTo>
                  <a:lnTo>
                    <a:pt x="12656" y="9647"/>
                  </a:lnTo>
                  <a:lnTo>
                    <a:pt x="12289" y="9611"/>
                  </a:lnTo>
                  <a:lnTo>
                    <a:pt x="11922" y="9537"/>
                  </a:lnTo>
                  <a:lnTo>
                    <a:pt x="11849" y="9574"/>
                  </a:lnTo>
                  <a:lnTo>
                    <a:pt x="11812" y="9574"/>
                  </a:lnTo>
                  <a:lnTo>
                    <a:pt x="11775" y="9647"/>
                  </a:lnTo>
                  <a:lnTo>
                    <a:pt x="11702" y="10418"/>
                  </a:lnTo>
                  <a:lnTo>
                    <a:pt x="11702" y="10491"/>
                  </a:lnTo>
                  <a:lnTo>
                    <a:pt x="11409" y="10711"/>
                  </a:lnTo>
                  <a:lnTo>
                    <a:pt x="11188" y="10821"/>
                  </a:lnTo>
                  <a:lnTo>
                    <a:pt x="11152" y="10858"/>
                  </a:lnTo>
                  <a:lnTo>
                    <a:pt x="11042" y="10931"/>
                  </a:lnTo>
                  <a:lnTo>
                    <a:pt x="11042" y="10564"/>
                  </a:lnTo>
                  <a:lnTo>
                    <a:pt x="11115" y="10198"/>
                  </a:lnTo>
                  <a:lnTo>
                    <a:pt x="11188" y="9867"/>
                  </a:lnTo>
                  <a:lnTo>
                    <a:pt x="11298" y="9501"/>
                  </a:lnTo>
                  <a:lnTo>
                    <a:pt x="11298" y="9464"/>
                  </a:lnTo>
                  <a:lnTo>
                    <a:pt x="11262" y="9427"/>
                  </a:lnTo>
                  <a:lnTo>
                    <a:pt x="11225" y="9427"/>
                  </a:lnTo>
                  <a:lnTo>
                    <a:pt x="11188" y="9464"/>
                  </a:lnTo>
                  <a:lnTo>
                    <a:pt x="11078" y="9647"/>
                  </a:lnTo>
                  <a:lnTo>
                    <a:pt x="10968" y="9831"/>
                  </a:lnTo>
                  <a:lnTo>
                    <a:pt x="10785" y="10234"/>
                  </a:lnTo>
                  <a:lnTo>
                    <a:pt x="10712" y="10638"/>
                  </a:lnTo>
                  <a:lnTo>
                    <a:pt x="10712" y="11078"/>
                  </a:lnTo>
                  <a:lnTo>
                    <a:pt x="10271" y="11261"/>
                  </a:lnTo>
                  <a:lnTo>
                    <a:pt x="9831" y="11371"/>
                  </a:lnTo>
                  <a:lnTo>
                    <a:pt x="9868" y="11005"/>
                  </a:lnTo>
                  <a:lnTo>
                    <a:pt x="9978" y="10638"/>
                  </a:lnTo>
                  <a:lnTo>
                    <a:pt x="10051" y="10344"/>
                  </a:lnTo>
                  <a:lnTo>
                    <a:pt x="10161" y="10088"/>
                  </a:lnTo>
                  <a:lnTo>
                    <a:pt x="10418" y="9574"/>
                  </a:lnTo>
                  <a:lnTo>
                    <a:pt x="10418" y="9537"/>
                  </a:lnTo>
                  <a:lnTo>
                    <a:pt x="10381" y="9501"/>
                  </a:lnTo>
                  <a:lnTo>
                    <a:pt x="10345" y="9501"/>
                  </a:lnTo>
                  <a:lnTo>
                    <a:pt x="10345" y="9537"/>
                  </a:lnTo>
                  <a:lnTo>
                    <a:pt x="10015" y="9941"/>
                  </a:lnTo>
                  <a:lnTo>
                    <a:pt x="9758" y="10418"/>
                  </a:lnTo>
                  <a:lnTo>
                    <a:pt x="9538" y="10895"/>
                  </a:lnTo>
                  <a:lnTo>
                    <a:pt x="9501" y="11151"/>
                  </a:lnTo>
                  <a:lnTo>
                    <a:pt x="9428" y="11408"/>
                  </a:lnTo>
                  <a:lnTo>
                    <a:pt x="8951" y="11408"/>
                  </a:lnTo>
                  <a:lnTo>
                    <a:pt x="8951" y="11261"/>
                  </a:lnTo>
                  <a:lnTo>
                    <a:pt x="8914" y="11225"/>
                  </a:lnTo>
                  <a:lnTo>
                    <a:pt x="8877" y="11188"/>
                  </a:lnTo>
                  <a:lnTo>
                    <a:pt x="8841" y="11188"/>
                  </a:lnTo>
                  <a:lnTo>
                    <a:pt x="8804" y="11225"/>
                  </a:lnTo>
                  <a:lnTo>
                    <a:pt x="8731" y="11298"/>
                  </a:lnTo>
                  <a:lnTo>
                    <a:pt x="9171" y="10454"/>
                  </a:lnTo>
                  <a:lnTo>
                    <a:pt x="9391" y="10051"/>
                  </a:lnTo>
                  <a:lnTo>
                    <a:pt x="9684" y="9647"/>
                  </a:lnTo>
                  <a:lnTo>
                    <a:pt x="9684" y="9611"/>
                  </a:lnTo>
                  <a:lnTo>
                    <a:pt x="9648" y="9611"/>
                  </a:lnTo>
                  <a:lnTo>
                    <a:pt x="9648" y="9574"/>
                  </a:lnTo>
                  <a:lnTo>
                    <a:pt x="9611" y="9611"/>
                  </a:lnTo>
                  <a:lnTo>
                    <a:pt x="9244" y="10014"/>
                  </a:lnTo>
                  <a:lnTo>
                    <a:pt x="8914" y="10418"/>
                  </a:lnTo>
                  <a:lnTo>
                    <a:pt x="8621" y="10858"/>
                  </a:lnTo>
                  <a:lnTo>
                    <a:pt x="8327" y="11335"/>
                  </a:lnTo>
                  <a:lnTo>
                    <a:pt x="7960" y="11225"/>
                  </a:lnTo>
                  <a:lnTo>
                    <a:pt x="7997" y="11188"/>
                  </a:lnTo>
                  <a:lnTo>
                    <a:pt x="7997" y="11151"/>
                  </a:lnTo>
                  <a:lnTo>
                    <a:pt x="7960" y="11115"/>
                  </a:lnTo>
                  <a:lnTo>
                    <a:pt x="7960" y="11078"/>
                  </a:lnTo>
                  <a:lnTo>
                    <a:pt x="7924" y="10968"/>
                  </a:lnTo>
                  <a:lnTo>
                    <a:pt x="7960" y="10858"/>
                  </a:lnTo>
                  <a:lnTo>
                    <a:pt x="8034" y="10601"/>
                  </a:lnTo>
                  <a:lnTo>
                    <a:pt x="8181" y="10308"/>
                  </a:lnTo>
                  <a:lnTo>
                    <a:pt x="8474" y="9831"/>
                  </a:lnTo>
                  <a:lnTo>
                    <a:pt x="8767" y="9427"/>
                  </a:lnTo>
                  <a:lnTo>
                    <a:pt x="8804" y="9391"/>
                  </a:lnTo>
                  <a:lnTo>
                    <a:pt x="8767" y="9317"/>
                  </a:lnTo>
                  <a:lnTo>
                    <a:pt x="8694" y="9317"/>
                  </a:lnTo>
                  <a:lnTo>
                    <a:pt x="8364" y="9537"/>
                  </a:lnTo>
                  <a:lnTo>
                    <a:pt x="8107" y="9831"/>
                  </a:lnTo>
                  <a:lnTo>
                    <a:pt x="7887" y="10124"/>
                  </a:lnTo>
                  <a:lnTo>
                    <a:pt x="7704" y="10454"/>
                  </a:lnTo>
                  <a:lnTo>
                    <a:pt x="7594" y="10784"/>
                  </a:lnTo>
                  <a:lnTo>
                    <a:pt x="7557" y="10968"/>
                  </a:lnTo>
                  <a:lnTo>
                    <a:pt x="7594" y="11115"/>
                  </a:lnTo>
                  <a:lnTo>
                    <a:pt x="7153" y="10968"/>
                  </a:lnTo>
                  <a:lnTo>
                    <a:pt x="6713" y="10784"/>
                  </a:lnTo>
                  <a:lnTo>
                    <a:pt x="6933" y="10564"/>
                  </a:lnTo>
                  <a:lnTo>
                    <a:pt x="7080" y="10344"/>
                  </a:lnTo>
                  <a:lnTo>
                    <a:pt x="7153" y="10234"/>
                  </a:lnTo>
                  <a:lnTo>
                    <a:pt x="7190" y="10124"/>
                  </a:lnTo>
                  <a:lnTo>
                    <a:pt x="7190" y="10088"/>
                  </a:lnTo>
                  <a:lnTo>
                    <a:pt x="7153" y="10088"/>
                  </a:lnTo>
                  <a:lnTo>
                    <a:pt x="7080" y="10124"/>
                  </a:lnTo>
                  <a:lnTo>
                    <a:pt x="7007" y="10161"/>
                  </a:lnTo>
                  <a:lnTo>
                    <a:pt x="6823" y="10308"/>
                  </a:lnTo>
                  <a:lnTo>
                    <a:pt x="6493" y="10564"/>
                  </a:lnTo>
                  <a:lnTo>
                    <a:pt x="6420" y="10638"/>
                  </a:lnTo>
                  <a:lnTo>
                    <a:pt x="5906" y="10344"/>
                  </a:lnTo>
                  <a:lnTo>
                    <a:pt x="6897" y="9904"/>
                  </a:lnTo>
                  <a:lnTo>
                    <a:pt x="7887" y="9391"/>
                  </a:lnTo>
                  <a:lnTo>
                    <a:pt x="8877" y="8877"/>
                  </a:lnTo>
                  <a:lnTo>
                    <a:pt x="9795" y="8327"/>
                  </a:lnTo>
                  <a:lnTo>
                    <a:pt x="10748" y="7740"/>
                  </a:lnTo>
                  <a:lnTo>
                    <a:pt x="11665" y="7116"/>
                  </a:lnTo>
                  <a:lnTo>
                    <a:pt x="12546" y="6456"/>
                  </a:lnTo>
                  <a:lnTo>
                    <a:pt x="13426" y="5796"/>
                  </a:lnTo>
                  <a:lnTo>
                    <a:pt x="13829" y="5429"/>
                  </a:lnTo>
                  <a:close/>
                  <a:moveTo>
                    <a:pt x="1651" y="9757"/>
                  </a:moveTo>
                  <a:lnTo>
                    <a:pt x="1028" y="10711"/>
                  </a:lnTo>
                  <a:lnTo>
                    <a:pt x="991" y="10784"/>
                  </a:lnTo>
                  <a:lnTo>
                    <a:pt x="1028" y="10858"/>
                  </a:lnTo>
                  <a:lnTo>
                    <a:pt x="1028" y="10931"/>
                  </a:lnTo>
                  <a:lnTo>
                    <a:pt x="1101" y="10968"/>
                  </a:lnTo>
                  <a:lnTo>
                    <a:pt x="1358" y="11041"/>
                  </a:lnTo>
                  <a:lnTo>
                    <a:pt x="1651" y="11078"/>
                  </a:lnTo>
                  <a:lnTo>
                    <a:pt x="1908" y="11078"/>
                  </a:lnTo>
                  <a:lnTo>
                    <a:pt x="2165" y="11041"/>
                  </a:lnTo>
                  <a:lnTo>
                    <a:pt x="2715" y="10858"/>
                  </a:lnTo>
                  <a:lnTo>
                    <a:pt x="3229" y="10638"/>
                  </a:lnTo>
                  <a:lnTo>
                    <a:pt x="4769" y="10014"/>
                  </a:lnTo>
                  <a:lnTo>
                    <a:pt x="4953" y="10198"/>
                  </a:lnTo>
                  <a:lnTo>
                    <a:pt x="4072" y="10564"/>
                  </a:lnTo>
                  <a:lnTo>
                    <a:pt x="3192" y="10895"/>
                  </a:lnTo>
                  <a:lnTo>
                    <a:pt x="2238" y="11188"/>
                  </a:lnTo>
                  <a:lnTo>
                    <a:pt x="1248" y="11445"/>
                  </a:lnTo>
                  <a:lnTo>
                    <a:pt x="1101" y="11518"/>
                  </a:lnTo>
                  <a:lnTo>
                    <a:pt x="844" y="11555"/>
                  </a:lnTo>
                  <a:lnTo>
                    <a:pt x="624" y="11555"/>
                  </a:lnTo>
                  <a:lnTo>
                    <a:pt x="551" y="11518"/>
                  </a:lnTo>
                  <a:lnTo>
                    <a:pt x="477" y="11481"/>
                  </a:lnTo>
                  <a:lnTo>
                    <a:pt x="477" y="11408"/>
                  </a:lnTo>
                  <a:lnTo>
                    <a:pt x="514" y="11298"/>
                  </a:lnTo>
                  <a:lnTo>
                    <a:pt x="661" y="11005"/>
                  </a:lnTo>
                  <a:lnTo>
                    <a:pt x="991" y="10601"/>
                  </a:lnTo>
                  <a:lnTo>
                    <a:pt x="1321" y="10161"/>
                  </a:lnTo>
                  <a:lnTo>
                    <a:pt x="1651" y="9757"/>
                  </a:lnTo>
                  <a:close/>
                  <a:moveTo>
                    <a:pt x="16324" y="0"/>
                  </a:moveTo>
                  <a:lnTo>
                    <a:pt x="16140" y="37"/>
                  </a:lnTo>
                  <a:lnTo>
                    <a:pt x="15774" y="147"/>
                  </a:lnTo>
                  <a:lnTo>
                    <a:pt x="15480" y="330"/>
                  </a:lnTo>
                  <a:lnTo>
                    <a:pt x="14636" y="807"/>
                  </a:lnTo>
                  <a:lnTo>
                    <a:pt x="13866" y="1357"/>
                  </a:lnTo>
                  <a:lnTo>
                    <a:pt x="13059" y="1908"/>
                  </a:lnTo>
                  <a:lnTo>
                    <a:pt x="12289" y="2458"/>
                  </a:lnTo>
                  <a:lnTo>
                    <a:pt x="12032" y="2311"/>
                  </a:lnTo>
                  <a:lnTo>
                    <a:pt x="11812" y="2238"/>
                  </a:lnTo>
                  <a:lnTo>
                    <a:pt x="11629" y="2238"/>
                  </a:lnTo>
                  <a:lnTo>
                    <a:pt x="11372" y="2091"/>
                  </a:lnTo>
                  <a:lnTo>
                    <a:pt x="11115" y="1981"/>
                  </a:lnTo>
                  <a:lnTo>
                    <a:pt x="10858" y="1908"/>
                  </a:lnTo>
                  <a:lnTo>
                    <a:pt x="10565" y="1834"/>
                  </a:lnTo>
                  <a:lnTo>
                    <a:pt x="10015" y="1761"/>
                  </a:lnTo>
                  <a:lnTo>
                    <a:pt x="9464" y="1761"/>
                  </a:lnTo>
                  <a:lnTo>
                    <a:pt x="8914" y="1834"/>
                  </a:lnTo>
                  <a:lnTo>
                    <a:pt x="8364" y="1981"/>
                  </a:lnTo>
                  <a:lnTo>
                    <a:pt x="7814" y="2164"/>
                  </a:lnTo>
                  <a:lnTo>
                    <a:pt x="7300" y="2384"/>
                  </a:lnTo>
                  <a:lnTo>
                    <a:pt x="6677" y="2715"/>
                  </a:lnTo>
                  <a:lnTo>
                    <a:pt x="6090" y="3081"/>
                  </a:lnTo>
                  <a:lnTo>
                    <a:pt x="5503" y="3522"/>
                  </a:lnTo>
                  <a:lnTo>
                    <a:pt x="4989" y="3962"/>
                  </a:lnTo>
                  <a:lnTo>
                    <a:pt x="4769" y="4219"/>
                  </a:lnTo>
                  <a:lnTo>
                    <a:pt x="4549" y="4475"/>
                  </a:lnTo>
                  <a:lnTo>
                    <a:pt x="4402" y="4769"/>
                  </a:lnTo>
                  <a:lnTo>
                    <a:pt x="4256" y="5062"/>
                  </a:lnTo>
                  <a:lnTo>
                    <a:pt x="4146" y="5356"/>
                  </a:lnTo>
                  <a:lnTo>
                    <a:pt x="4035" y="5686"/>
                  </a:lnTo>
                  <a:lnTo>
                    <a:pt x="3999" y="6016"/>
                  </a:lnTo>
                  <a:lnTo>
                    <a:pt x="3925" y="6346"/>
                  </a:lnTo>
                  <a:lnTo>
                    <a:pt x="3889" y="6970"/>
                  </a:lnTo>
                  <a:lnTo>
                    <a:pt x="3925" y="7630"/>
                  </a:lnTo>
                  <a:lnTo>
                    <a:pt x="3339" y="7960"/>
                  </a:lnTo>
                  <a:lnTo>
                    <a:pt x="2752" y="8290"/>
                  </a:lnTo>
                  <a:lnTo>
                    <a:pt x="2238" y="8657"/>
                  </a:lnTo>
                  <a:lnTo>
                    <a:pt x="1725" y="9097"/>
                  </a:lnTo>
                  <a:lnTo>
                    <a:pt x="1248" y="9574"/>
                  </a:lnTo>
                  <a:lnTo>
                    <a:pt x="808" y="10051"/>
                  </a:lnTo>
                  <a:lnTo>
                    <a:pt x="404" y="10601"/>
                  </a:lnTo>
                  <a:lnTo>
                    <a:pt x="221" y="10858"/>
                  </a:lnTo>
                  <a:lnTo>
                    <a:pt x="74" y="11151"/>
                  </a:lnTo>
                  <a:lnTo>
                    <a:pt x="1" y="11371"/>
                  </a:lnTo>
                  <a:lnTo>
                    <a:pt x="37" y="11555"/>
                  </a:lnTo>
                  <a:lnTo>
                    <a:pt x="111" y="11738"/>
                  </a:lnTo>
                  <a:lnTo>
                    <a:pt x="184" y="11812"/>
                  </a:lnTo>
                  <a:lnTo>
                    <a:pt x="257" y="11885"/>
                  </a:lnTo>
                  <a:lnTo>
                    <a:pt x="477" y="11958"/>
                  </a:lnTo>
                  <a:lnTo>
                    <a:pt x="697" y="11995"/>
                  </a:lnTo>
                  <a:lnTo>
                    <a:pt x="918" y="11995"/>
                  </a:lnTo>
                  <a:lnTo>
                    <a:pt x="1174" y="11958"/>
                  </a:lnTo>
                  <a:lnTo>
                    <a:pt x="1835" y="11812"/>
                  </a:lnTo>
                  <a:lnTo>
                    <a:pt x="2495" y="11591"/>
                  </a:lnTo>
                  <a:lnTo>
                    <a:pt x="3815" y="11151"/>
                  </a:lnTo>
                  <a:lnTo>
                    <a:pt x="4586" y="10858"/>
                  </a:lnTo>
                  <a:lnTo>
                    <a:pt x="5356" y="10564"/>
                  </a:lnTo>
                  <a:lnTo>
                    <a:pt x="5760" y="10858"/>
                  </a:lnTo>
                  <a:lnTo>
                    <a:pt x="6200" y="11078"/>
                  </a:lnTo>
                  <a:lnTo>
                    <a:pt x="6236" y="11261"/>
                  </a:lnTo>
                  <a:lnTo>
                    <a:pt x="6273" y="11335"/>
                  </a:lnTo>
                  <a:lnTo>
                    <a:pt x="6346" y="11371"/>
                  </a:lnTo>
                  <a:lnTo>
                    <a:pt x="6493" y="11371"/>
                  </a:lnTo>
                  <a:lnTo>
                    <a:pt x="6603" y="11261"/>
                  </a:lnTo>
                  <a:lnTo>
                    <a:pt x="7410" y="11591"/>
                  </a:lnTo>
                  <a:lnTo>
                    <a:pt x="7814" y="11702"/>
                  </a:lnTo>
                  <a:lnTo>
                    <a:pt x="8217" y="11812"/>
                  </a:lnTo>
                  <a:lnTo>
                    <a:pt x="8291" y="11848"/>
                  </a:lnTo>
                  <a:lnTo>
                    <a:pt x="8364" y="11885"/>
                  </a:lnTo>
                  <a:lnTo>
                    <a:pt x="8474" y="11848"/>
                  </a:lnTo>
                  <a:lnTo>
                    <a:pt x="8547" y="11885"/>
                  </a:lnTo>
                  <a:lnTo>
                    <a:pt x="8877" y="11922"/>
                  </a:lnTo>
                  <a:lnTo>
                    <a:pt x="9574" y="11922"/>
                  </a:lnTo>
                  <a:lnTo>
                    <a:pt x="9905" y="11885"/>
                  </a:lnTo>
                  <a:lnTo>
                    <a:pt x="10235" y="11812"/>
                  </a:lnTo>
                  <a:lnTo>
                    <a:pt x="10565" y="11702"/>
                  </a:lnTo>
                  <a:lnTo>
                    <a:pt x="10895" y="11555"/>
                  </a:lnTo>
                  <a:lnTo>
                    <a:pt x="11225" y="11408"/>
                  </a:lnTo>
                  <a:lnTo>
                    <a:pt x="11555" y="11225"/>
                  </a:lnTo>
                  <a:lnTo>
                    <a:pt x="11885" y="11041"/>
                  </a:lnTo>
                  <a:lnTo>
                    <a:pt x="12179" y="10784"/>
                  </a:lnTo>
                  <a:lnTo>
                    <a:pt x="12472" y="10564"/>
                  </a:lnTo>
                  <a:lnTo>
                    <a:pt x="12766" y="10308"/>
                  </a:lnTo>
                  <a:lnTo>
                    <a:pt x="13022" y="10014"/>
                  </a:lnTo>
                  <a:lnTo>
                    <a:pt x="13279" y="9721"/>
                  </a:lnTo>
                  <a:lnTo>
                    <a:pt x="13499" y="9391"/>
                  </a:lnTo>
                  <a:lnTo>
                    <a:pt x="13719" y="9097"/>
                  </a:lnTo>
                  <a:lnTo>
                    <a:pt x="13903" y="8730"/>
                  </a:lnTo>
                  <a:lnTo>
                    <a:pt x="14050" y="8400"/>
                  </a:lnTo>
                  <a:lnTo>
                    <a:pt x="14196" y="8033"/>
                  </a:lnTo>
                  <a:lnTo>
                    <a:pt x="14306" y="7667"/>
                  </a:lnTo>
                  <a:lnTo>
                    <a:pt x="14380" y="7300"/>
                  </a:lnTo>
                  <a:lnTo>
                    <a:pt x="14453" y="6933"/>
                  </a:lnTo>
                  <a:lnTo>
                    <a:pt x="14490" y="6529"/>
                  </a:lnTo>
                  <a:lnTo>
                    <a:pt x="14490" y="6163"/>
                  </a:lnTo>
                  <a:lnTo>
                    <a:pt x="14453" y="5796"/>
                  </a:lnTo>
                  <a:lnTo>
                    <a:pt x="14380" y="5429"/>
                  </a:lnTo>
                  <a:lnTo>
                    <a:pt x="14270" y="5062"/>
                  </a:lnTo>
                  <a:lnTo>
                    <a:pt x="15113" y="4329"/>
                  </a:lnTo>
                  <a:lnTo>
                    <a:pt x="15920" y="3558"/>
                  </a:lnTo>
                  <a:lnTo>
                    <a:pt x="16434" y="3045"/>
                  </a:lnTo>
                  <a:lnTo>
                    <a:pt x="16691" y="2751"/>
                  </a:lnTo>
                  <a:lnTo>
                    <a:pt x="16947" y="2458"/>
                  </a:lnTo>
                  <a:lnTo>
                    <a:pt x="17168" y="2128"/>
                  </a:lnTo>
                  <a:lnTo>
                    <a:pt x="17351" y="1798"/>
                  </a:lnTo>
                  <a:lnTo>
                    <a:pt x="17461" y="1431"/>
                  </a:lnTo>
                  <a:lnTo>
                    <a:pt x="17461" y="1247"/>
                  </a:lnTo>
                  <a:lnTo>
                    <a:pt x="17461" y="1064"/>
                  </a:lnTo>
                  <a:lnTo>
                    <a:pt x="17388" y="770"/>
                  </a:lnTo>
                  <a:lnTo>
                    <a:pt x="17278" y="514"/>
                  </a:lnTo>
                  <a:lnTo>
                    <a:pt x="17094" y="257"/>
                  </a:lnTo>
                  <a:lnTo>
                    <a:pt x="16837" y="74"/>
                  </a:lnTo>
                  <a:lnTo>
                    <a:pt x="16691" y="37"/>
                  </a:lnTo>
                  <a:lnTo>
                    <a:pt x="1650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6" name="Google Shape;336;p6"/>
            <p:cNvSpPr/>
            <p:nvPr/>
          </p:nvSpPr>
          <p:spPr>
            <a:xfrm>
              <a:off x="6405225" y="2154575"/>
              <a:ext cx="328325" cy="339325"/>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7" name="Google Shape;337;p6"/>
            <p:cNvSpPr/>
            <p:nvPr/>
          </p:nvSpPr>
          <p:spPr>
            <a:xfrm>
              <a:off x="6537275" y="2750650"/>
              <a:ext cx="459450" cy="475050"/>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8" name="Google Shape;338;p6"/>
            <p:cNvSpPr/>
            <p:nvPr/>
          </p:nvSpPr>
          <p:spPr>
            <a:xfrm>
              <a:off x="6855475" y="1544725"/>
              <a:ext cx="444800" cy="353100"/>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9" name="Google Shape;339;p6"/>
            <p:cNvSpPr/>
            <p:nvPr/>
          </p:nvSpPr>
          <p:spPr>
            <a:xfrm>
              <a:off x="6844475" y="1037625"/>
              <a:ext cx="414525" cy="389750"/>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0" name="Google Shape;340;p6"/>
            <p:cNvSpPr/>
            <p:nvPr/>
          </p:nvSpPr>
          <p:spPr>
            <a:xfrm>
              <a:off x="6553775" y="1840025"/>
              <a:ext cx="234775" cy="276975"/>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1" name="Google Shape;341;p6"/>
            <p:cNvSpPr/>
            <p:nvPr/>
          </p:nvSpPr>
          <p:spPr>
            <a:xfrm>
              <a:off x="6618875" y="2550725"/>
              <a:ext cx="408125" cy="156850"/>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2" name="Google Shape;342;p6"/>
            <p:cNvSpPr/>
            <p:nvPr/>
          </p:nvSpPr>
          <p:spPr>
            <a:xfrm>
              <a:off x="6336425" y="4507675"/>
              <a:ext cx="520000" cy="365000"/>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3" name="Google Shape;343;p6"/>
            <p:cNvSpPr/>
            <p:nvPr/>
          </p:nvSpPr>
          <p:spPr>
            <a:xfrm>
              <a:off x="6425400" y="3728200"/>
              <a:ext cx="342075" cy="360425"/>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4" name="Google Shape;344;p6"/>
            <p:cNvSpPr/>
            <p:nvPr/>
          </p:nvSpPr>
          <p:spPr>
            <a:xfrm>
              <a:off x="6789450" y="3384325"/>
              <a:ext cx="262300" cy="186175"/>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5" name="Google Shape;345;p6"/>
            <p:cNvSpPr/>
            <p:nvPr/>
          </p:nvSpPr>
          <p:spPr>
            <a:xfrm>
              <a:off x="6950850" y="4617725"/>
              <a:ext cx="254050" cy="162350"/>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6" name="Google Shape;346;p6"/>
            <p:cNvSpPr/>
            <p:nvPr/>
          </p:nvSpPr>
          <p:spPr>
            <a:xfrm>
              <a:off x="6051225" y="1090800"/>
              <a:ext cx="285225" cy="283400"/>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7" name="Google Shape;347;p6"/>
            <p:cNvSpPr/>
            <p:nvPr/>
          </p:nvSpPr>
          <p:spPr>
            <a:xfrm>
              <a:off x="6849975" y="3631900"/>
              <a:ext cx="270550" cy="339350"/>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8" name="Google Shape;348;p6"/>
            <p:cNvSpPr/>
            <p:nvPr/>
          </p:nvSpPr>
          <p:spPr>
            <a:xfrm>
              <a:off x="6351100" y="3281600"/>
              <a:ext cx="366850" cy="361350"/>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9" name="Google Shape;349;p6"/>
            <p:cNvSpPr/>
            <p:nvPr/>
          </p:nvSpPr>
          <p:spPr>
            <a:xfrm>
              <a:off x="6316250" y="3040425"/>
              <a:ext cx="137600" cy="122000"/>
            </a:xfrm>
            <a:custGeom>
              <a:avLst/>
              <a:gdLst/>
              <a:ahLst/>
              <a:cxnLst/>
              <a:rect l="l" t="t" r="r" b="b"/>
              <a:pathLst>
                <a:path w="5504" h="4880" extrusionOk="0">
                  <a:moveTo>
                    <a:pt x="5173" y="0"/>
                  </a:moveTo>
                  <a:lnTo>
                    <a:pt x="5063" y="37"/>
                  </a:lnTo>
                  <a:lnTo>
                    <a:pt x="4990" y="110"/>
                  </a:lnTo>
                  <a:lnTo>
                    <a:pt x="4770" y="404"/>
                  </a:lnTo>
                  <a:lnTo>
                    <a:pt x="4513" y="624"/>
                  </a:lnTo>
                  <a:lnTo>
                    <a:pt x="4219" y="844"/>
                  </a:lnTo>
                  <a:lnTo>
                    <a:pt x="3926" y="991"/>
                  </a:lnTo>
                  <a:lnTo>
                    <a:pt x="3742" y="1064"/>
                  </a:lnTo>
                  <a:lnTo>
                    <a:pt x="3559" y="1101"/>
                  </a:lnTo>
                  <a:lnTo>
                    <a:pt x="3229" y="1101"/>
                  </a:lnTo>
                  <a:lnTo>
                    <a:pt x="2862" y="1028"/>
                  </a:lnTo>
                  <a:lnTo>
                    <a:pt x="2532" y="917"/>
                  </a:lnTo>
                  <a:lnTo>
                    <a:pt x="2239" y="807"/>
                  </a:lnTo>
                  <a:lnTo>
                    <a:pt x="1908" y="734"/>
                  </a:lnTo>
                  <a:lnTo>
                    <a:pt x="1578" y="661"/>
                  </a:lnTo>
                  <a:lnTo>
                    <a:pt x="1248" y="624"/>
                  </a:lnTo>
                  <a:lnTo>
                    <a:pt x="918" y="661"/>
                  </a:lnTo>
                  <a:lnTo>
                    <a:pt x="625" y="771"/>
                  </a:lnTo>
                  <a:lnTo>
                    <a:pt x="478" y="844"/>
                  </a:lnTo>
                  <a:lnTo>
                    <a:pt x="368" y="954"/>
                  </a:lnTo>
                  <a:lnTo>
                    <a:pt x="258" y="1064"/>
                  </a:lnTo>
                  <a:lnTo>
                    <a:pt x="148" y="1211"/>
                  </a:lnTo>
                  <a:lnTo>
                    <a:pt x="111" y="1284"/>
                  </a:lnTo>
                  <a:lnTo>
                    <a:pt x="111" y="1321"/>
                  </a:lnTo>
                  <a:lnTo>
                    <a:pt x="148" y="1431"/>
                  </a:lnTo>
                  <a:lnTo>
                    <a:pt x="258" y="1468"/>
                  </a:lnTo>
                  <a:lnTo>
                    <a:pt x="368" y="1468"/>
                  </a:lnTo>
                  <a:lnTo>
                    <a:pt x="698" y="1284"/>
                  </a:lnTo>
                  <a:lnTo>
                    <a:pt x="1028" y="1174"/>
                  </a:lnTo>
                  <a:lnTo>
                    <a:pt x="1028" y="2531"/>
                  </a:lnTo>
                  <a:lnTo>
                    <a:pt x="955" y="3228"/>
                  </a:lnTo>
                  <a:lnTo>
                    <a:pt x="881" y="3925"/>
                  </a:lnTo>
                  <a:lnTo>
                    <a:pt x="698" y="3852"/>
                  </a:lnTo>
                  <a:lnTo>
                    <a:pt x="551" y="3742"/>
                  </a:lnTo>
                  <a:lnTo>
                    <a:pt x="368" y="3632"/>
                  </a:lnTo>
                  <a:lnTo>
                    <a:pt x="184" y="3522"/>
                  </a:lnTo>
                  <a:lnTo>
                    <a:pt x="111" y="3522"/>
                  </a:lnTo>
                  <a:lnTo>
                    <a:pt x="38" y="3595"/>
                  </a:lnTo>
                  <a:lnTo>
                    <a:pt x="1" y="3669"/>
                  </a:lnTo>
                  <a:lnTo>
                    <a:pt x="1" y="3779"/>
                  </a:lnTo>
                  <a:lnTo>
                    <a:pt x="38" y="3962"/>
                  </a:lnTo>
                  <a:lnTo>
                    <a:pt x="148" y="4145"/>
                  </a:lnTo>
                  <a:lnTo>
                    <a:pt x="294" y="4256"/>
                  </a:lnTo>
                  <a:lnTo>
                    <a:pt x="514" y="4402"/>
                  </a:lnTo>
                  <a:lnTo>
                    <a:pt x="735" y="4476"/>
                  </a:lnTo>
                  <a:lnTo>
                    <a:pt x="1175" y="4476"/>
                  </a:lnTo>
                  <a:lnTo>
                    <a:pt x="1248" y="4439"/>
                  </a:lnTo>
                  <a:lnTo>
                    <a:pt x="1321" y="4402"/>
                  </a:lnTo>
                  <a:lnTo>
                    <a:pt x="1395" y="4256"/>
                  </a:lnTo>
                  <a:lnTo>
                    <a:pt x="1505" y="3485"/>
                  </a:lnTo>
                  <a:lnTo>
                    <a:pt x="1578" y="2715"/>
                  </a:lnTo>
                  <a:lnTo>
                    <a:pt x="1578" y="1908"/>
                  </a:lnTo>
                  <a:lnTo>
                    <a:pt x="1542" y="1504"/>
                  </a:lnTo>
                  <a:lnTo>
                    <a:pt x="1505" y="1138"/>
                  </a:lnTo>
                  <a:lnTo>
                    <a:pt x="1762" y="1174"/>
                  </a:lnTo>
                  <a:lnTo>
                    <a:pt x="2128" y="1321"/>
                  </a:lnTo>
                  <a:lnTo>
                    <a:pt x="2459" y="1431"/>
                  </a:lnTo>
                  <a:lnTo>
                    <a:pt x="2825" y="1578"/>
                  </a:lnTo>
                  <a:lnTo>
                    <a:pt x="3192" y="1651"/>
                  </a:lnTo>
                  <a:lnTo>
                    <a:pt x="3486" y="1651"/>
                  </a:lnTo>
                  <a:lnTo>
                    <a:pt x="3449" y="2531"/>
                  </a:lnTo>
                  <a:lnTo>
                    <a:pt x="3412" y="3449"/>
                  </a:lnTo>
                  <a:lnTo>
                    <a:pt x="3412" y="3999"/>
                  </a:lnTo>
                  <a:lnTo>
                    <a:pt x="3412" y="4256"/>
                  </a:lnTo>
                  <a:lnTo>
                    <a:pt x="3412" y="4366"/>
                  </a:lnTo>
                  <a:lnTo>
                    <a:pt x="3412" y="4402"/>
                  </a:lnTo>
                  <a:lnTo>
                    <a:pt x="3449" y="4402"/>
                  </a:lnTo>
                  <a:lnTo>
                    <a:pt x="3412" y="4476"/>
                  </a:lnTo>
                  <a:lnTo>
                    <a:pt x="3376" y="4512"/>
                  </a:lnTo>
                  <a:lnTo>
                    <a:pt x="3376" y="4659"/>
                  </a:lnTo>
                  <a:lnTo>
                    <a:pt x="3376" y="4696"/>
                  </a:lnTo>
                  <a:lnTo>
                    <a:pt x="3412" y="4806"/>
                  </a:lnTo>
                  <a:lnTo>
                    <a:pt x="3522" y="4879"/>
                  </a:lnTo>
                  <a:lnTo>
                    <a:pt x="3632" y="4879"/>
                  </a:lnTo>
                  <a:lnTo>
                    <a:pt x="3742" y="4842"/>
                  </a:lnTo>
                  <a:lnTo>
                    <a:pt x="3853" y="4732"/>
                  </a:lnTo>
                  <a:lnTo>
                    <a:pt x="3926" y="4586"/>
                  </a:lnTo>
                  <a:lnTo>
                    <a:pt x="3926" y="4439"/>
                  </a:lnTo>
                  <a:lnTo>
                    <a:pt x="3926" y="4256"/>
                  </a:lnTo>
                  <a:lnTo>
                    <a:pt x="3963" y="3045"/>
                  </a:lnTo>
                  <a:lnTo>
                    <a:pt x="3963" y="1871"/>
                  </a:lnTo>
                  <a:lnTo>
                    <a:pt x="3963" y="1541"/>
                  </a:lnTo>
                  <a:lnTo>
                    <a:pt x="4366" y="1394"/>
                  </a:lnTo>
                  <a:lnTo>
                    <a:pt x="4733" y="1138"/>
                  </a:lnTo>
                  <a:lnTo>
                    <a:pt x="5063" y="844"/>
                  </a:lnTo>
                  <a:lnTo>
                    <a:pt x="5320" y="551"/>
                  </a:lnTo>
                  <a:lnTo>
                    <a:pt x="5467" y="367"/>
                  </a:lnTo>
                  <a:lnTo>
                    <a:pt x="5503" y="257"/>
                  </a:lnTo>
                  <a:lnTo>
                    <a:pt x="5503" y="184"/>
                  </a:lnTo>
                  <a:lnTo>
                    <a:pt x="5430" y="74"/>
                  </a:lnTo>
                  <a:lnTo>
                    <a:pt x="5356" y="37"/>
                  </a:lnTo>
                  <a:lnTo>
                    <a:pt x="5283"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0" name="Google Shape;350;p6"/>
            <p:cNvSpPr/>
            <p:nvPr/>
          </p:nvSpPr>
          <p:spPr>
            <a:xfrm>
              <a:off x="6879325" y="4294925"/>
              <a:ext cx="344825" cy="25497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1" name="Google Shape;351;p6"/>
            <p:cNvSpPr/>
            <p:nvPr/>
          </p:nvSpPr>
          <p:spPr>
            <a:xfrm>
              <a:off x="6114500" y="2324225"/>
              <a:ext cx="158675" cy="329225"/>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2" name="Google Shape;352;p6"/>
            <p:cNvSpPr/>
            <p:nvPr/>
          </p:nvSpPr>
          <p:spPr>
            <a:xfrm>
              <a:off x="6335525" y="1405350"/>
              <a:ext cx="442025" cy="375100"/>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3" name="Google Shape;353;p6"/>
            <p:cNvSpPr/>
            <p:nvPr/>
          </p:nvSpPr>
          <p:spPr>
            <a:xfrm>
              <a:off x="6059500" y="3516375"/>
              <a:ext cx="268700" cy="232025"/>
            </a:xfrm>
            <a:custGeom>
              <a:avLst/>
              <a:gdLst/>
              <a:ahLst/>
              <a:cxnLst/>
              <a:rect l="l" t="t" r="r" b="b"/>
              <a:pathLst>
                <a:path w="10748" h="9281" extrusionOk="0">
                  <a:moveTo>
                    <a:pt x="4072" y="550"/>
                  </a:moveTo>
                  <a:lnTo>
                    <a:pt x="4329" y="587"/>
                  </a:lnTo>
                  <a:lnTo>
                    <a:pt x="4585" y="697"/>
                  </a:lnTo>
                  <a:lnTo>
                    <a:pt x="4842" y="844"/>
                  </a:lnTo>
                  <a:lnTo>
                    <a:pt x="5025" y="1064"/>
                  </a:lnTo>
                  <a:lnTo>
                    <a:pt x="5136" y="1211"/>
                  </a:lnTo>
                  <a:lnTo>
                    <a:pt x="5209" y="1394"/>
                  </a:lnTo>
                  <a:lnTo>
                    <a:pt x="5246" y="1541"/>
                  </a:lnTo>
                  <a:lnTo>
                    <a:pt x="5282" y="1724"/>
                  </a:lnTo>
                  <a:lnTo>
                    <a:pt x="5282" y="2091"/>
                  </a:lnTo>
                  <a:lnTo>
                    <a:pt x="5246" y="2458"/>
                  </a:lnTo>
                  <a:lnTo>
                    <a:pt x="5209" y="2641"/>
                  </a:lnTo>
                  <a:lnTo>
                    <a:pt x="4695" y="1761"/>
                  </a:lnTo>
                  <a:lnTo>
                    <a:pt x="4072" y="550"/>
                  </a:lnTo>
                  <a:close/>
                  <a:moveTo>
                    <a:pt x="1357" y="3008"/>
                  </a:moveTo>
                  <a:lnTo>
                    <a:pt x="1504" y="3265"/>
                  </a:lnTo>
                  <a:lnTo>
                    <a:pt x="1614" y="3558"/>
                  </a:lnTo>
                  <a:lnTo>
                    <a:pt x="1797" y="3852"/>
                  </a:lnTo>
                  <a:lnTo>
                    <a:pt x="1467" y="3778"/>
                  </a:lnTo>
                  <a:lnTo>
                    <a:pt x="1137" y="3742"/>
                  </a:lnTo>
                  <a:lnTo>
                    <a:pt x="1321" y="3118"/>
                  </a:lnTo>
                  <a:lnTo>
                    <a:pt x="1357" y="3008"/>
                  </a:lnTo>
                  <a:close/>
                  <a:moveTo>
                    <a:pt x="3815" y="550"/>
                  </a:moveTo>
                  <a:lnTo>
                    <a:pt x="4072" y="1174"/>
                  </a:lnTo>
                  <a:lnTo>
                    <a:pt x="4329" y="1798"/>
                  </a:lnTo>
                  <a:lnTo>
                    <a:pt x="4695" y="2531"/>
                  </a:lnTo>
                  <a:lnTo>
                    <a:pt x="5099" y="3265"/>
                  </a:lnTo>
                  <a:lnTo>
                    <a:pt x="4989" y="3852"/>
                  </a:lnTo>
                  <a:lnTo>
                    <a:pt x="4732" y="3191"/>
                  </a:lnTo>
                  <a:lnTo>
                    <a:pt x="4475" y="2531"/>
                  </a:lnTo>
                  <a:lnTo>
                    <a:pt x="4255" y="1981"/>
                  </a:lnTo>
                  <a:lnTo>
                    <a:pt x="4035" y="1467"/>
                  </a:lnTo>
                  <a:lnTo>
                    <a:pt x="3742" y="880"/>
                  </a:lnTo>
                  <a:lnTo>
                    <a:pt x="3558" y="587"/>
                  </a:lnTo>
                  <a:lnTo>
                    <a:pt x="3815" y="550"/>
                  </a:lnTo>
                  <a:close/>
                  <a:moveTo>
                    <a:pt x="1761" y="1724"/>
                  </a:moveTo>
                  <a:lnTo>
                    <a:pt x="1724" y="1798"/>
                  </a:lnTo>
                  <a:lnTo>
                    <a:pt x="1761" y="1944"/>
                  </a:lnTo>
                  <a:lnTo>
                    <a:pt x="1834" y="2018"/>
                  </a:lnTo>
                  <a:lnTo>
                    <a:pt x="1944" y="2054"/>
                  </a:lnTo>
                  <a:lnTo>
                    <a:pt x="2054" y="2054"/>
                  </a:lnTo>
                  <a:lnTo>
                    <a:pt x="2274" y="2531"/>
                  </a:lnTo>
                  <a:lnTo>
                    <a:pt x="2458" y="2971"/>
                  </a:lnTo>
                  <a:lnTo>
                    <a:pt x="3008" y="4182"/>
                  </a:lnTo>
                  <a:lnTo>
                    <a:pt x="3081" y="4329"/>
                  </a:lnTo>
                  <a:lnTo>
                    <a:pt x="2825" y="4255"/>
                  </a:lnTo>
                  <a:lnTo>
                    <a:pt x="2458" y="4072"/>
                  </a:lnTo>
                  <a:lnTo>
                    <a:pt x="2164" y="3742"/>
                  </a:lnTo>
                  <a:lnTo>
                    <a:pt x="1944" y="3375"/>
                  </a:lnTo>
                  <a:lnTo>
                    <a:pt x="1724" y="2935"/>
                  </a:lnTo>
                  <a:lnTo>
                    <a:pt x="1651" y="2715"/>
                  </a:lnTo>
                  <a:lnTo>
                    <a:pt x="1504" y="2494"/>
                  </a:lnTo>
                  <a:lnTo>
                    <a:pt x="1724" y="1761"/>
                  </a:lnTo>
                  <a:lnTo>
                    <a:pt x="1761" y="1724"/>
                  </a:lnTo>
                  <a:close/>
                  <a:moveTo>
                    <a:pt x="2604" y="1174"/>
                  </a:moveTo>
                  <a:lnTo>
                    <a:pt x="2715" y="1614"/>
                  </a:lnTo>
                  <a:lnTo>
                    <a:pt x="2861" y="2054"/>
                  </a:lnTo>
                  <a:lnTo>
                    <a:pt x="3228" y="2898"/>
                  </a:lnTo>
                  <a:lnTo>
                    <a:pt x="3998" y="4695"/>
                  </a:lnTo>
                  <a:lnTo>
                    <a:pt x="3632" y="4549"/>
                  </a:lnTo>
                  <a:lnTo>
                    <a:pt x="3522" y="4365"/>
                  </a:lnTo>
                  <a:lnTo>
                    <a:pt x="3301" y="3888"/>
                  </a:lnTo>
                  <a:lnTo>
                    <a:pt x="2861" y="2935"/>
                  </a:lnTo>
                  <a:lnTo>
                    <a:pt x="2274" y="1834"/>
                  </a:lnTo>
                  <a:lnTo>
                    <a:pt x="2311" y="1651"/>
                  </a:lnTo>
                  <a:lnTo>
                    <a:pt x="2421" y="1467"/>
                  </a:lnTo>
                  <a:lnTo>
                    <a:pt x="2604" y="1174"/>
                  </a:lnTo>
                  <a:close/>
                  <a:moveTo>
                    <a:pt x="3338" y="660"/>
                  </a:moveTo>
                  <a:lnTo>
                    <a:pt x="3375" y="770"/>
                  </a:lnTo>
                  <a:lnTo>
                    <a:pt x="3668" y="1467"/>
                  </a:lnTo>
                  <a:lnTo>
                    <a:pt x="3962" y="2164"/>
                  </a:lnTo>
                  <a:lnTo>
                    <a:pt x="4182" y="2788"/>
                  </a:lnTo>
                  <a:lnTo>
                    <a:pt x="4402" y="3412"/>
                  </a:lnTo>
                  <a:lnTo>
                    <a:pt x="4769" y="4659"/>
                  </a:lnTo>
                  <a:lnTo>
                    <a:pt x="4732" y="4805"/>
                  </a:lnTo>
                  <a:lnTo>
                    <a:pt x="4659" y="4805"/>
                  </a:lnTo>
                  <a:lnTo>
                    <a:pt x="4549" y="4842"/>
                  </a:lnTo>
                  <a:lnTo>
                    <a:pt x="3668" y="2971"/>
                  </a:lnTo>
                  <a:lnTo>
                    <a:pt x="3191" y="1981"/>
                  </a:lnTo>
                  <a:lnTo>
                    <a:pt x="2971" y="1504"/>
                  </a:lnTo>
                  <a:lnTo>
                    <a:pt x="2788" y="991"/>
                  </a:lnTo>
                  <a:lnTo>
                    <a:pt x="3045" y="807"/>
                  </a:lnTo>
                  <a:lnTo>
                    <a:pt x="3338" y="660"/>
                  </a:lnTo>
                  <a:close/>
                  <a:moveTo>
                    <a:pt x="7703" y="4952"/>
                  </a:moveTo>
                  <a:lnTo>
                    <a:pt x="7960" y="5246"/>
                  </a:lnTo>
                  <a:lnTo>
                    <a:pt x="7960" y="5246"/>
                  </a:lnTo>
                  <a:lnTo>
                    <a:pt x="7887" y="5209"/>
                  </a:lnTo>
                  <a:lnTo>
                    <a:pt x="7593" y="5319"/>
                  </a:lnTo>
                  <a:lnTo>
                    <a:pt x="7300" y="5466"/>
                  </a:lnTo>
                  <a:lnTo>
                    <a:pt x="7190" y="5356"/>
                  </a:lnTo>
                  <a:lnTo>
                    <a:pt x="7080" y="5246"/>
                  </a:lnTo>
                  <a:lnTo>
                    <a:pt x="7373" y="5099"/>
                  </a:lnTo>
                  <a:lnTo>
                    <a:pt x="7703" y="4952"/>
                  </a:lnTo>
                  <a:close/>
                  <a:moveTo>
                    <a:pt x="8070" y="5356"/>
                  </a:moveTo>
                  <a:lnTo>
                    <a:pt x="8180" y="5466"/>
                  </a:lnTo>
                  <a:lnTo>
                    <a:pt x="7923" y="5576"/>
                  </a:lnTo>
                  <a:lnTo>
                    <a:pt x="7923" y="5576"/>
                  </a:lnTo>
                  <a:lnTo>
                    <a:pt x="8033" y="5429"/>
                  </a:lnTo>
                  <a:lnTo>
                    <a:pt x="8070" y="5356"/>
                  </a:lnTo>
                  <a:close/>
                  <a:moveTo>
                    <a:pt x="7556" y="5612"/>
                  </a:moveTo>
                  <a:lnTo>
                    <a:pt x="7483" y="5722"/>
                  </a:lnTo>
                  <a:lnTo>
                    <a:pt x="7483" y="5686"/>
                  </a:lnTo>
                  <a:lnTo>
                    <a:pt x="7556" y="5612"/>
                  </a:lnTo>
                  <a:close/>
                  <a:moveTo>
                    <a:pt x="8327" y="5649"/>
                  </a:moveTo>
                  <a:lnTo>
                    <a:pt x="8327" y="5686"/>
                  </a:lnTo>
                  <a:lnTo>
                    <a:pt x="7850" y="6163"/>
                  </a:lnTo>
                  <a:lnTo>
                    <a:pt x="7740" y="6016"/>
                  </a:lnTo>
                  <a:lnTo>
                    <a:pt x="7997" y="5796"/>
                  </a:lnTo>
                  <a:lnTo>
                    <a:pt x="8327" y="5649"/>
                  </a:lnTo>
                  <a:close/>
                  <a:moveTo>
                    <a:pt x="8437" y="5796"/>
                  </a:moveTo>
                  <a:lnTo>
                    <a:pt x="8584" y="6053"/>
                  </a:lnTo>
                  <a:lnTo>
                    <a:pt x="8143" y="6163"/>
                  </a:lnTo>
                  <a:lnTo>
                    <a:pt x="8437" y="5796"/>
                  </a:lnTo>
                  <a:close/>
                  <a:moveTo>
                    <a:pt x="8437" y="6346"/>
                  </a:moveTo>
                  <a:lnTo>
                    <a:pt x="8180" y="6676"/>
                  </a:lnTo>
                  <a:lnTo>
                    <a:pt x="8107" y="6493"/>
                  </a:lnTo>
                  <a:lnTo>
                    <a:pt x="8437" y="6346"/>
                  </a:lnTo>
                  <a:close/>
                  <a:moveTo>
                    <a:pt x="8767" y="6309"/>
                  </a:moveTo>
                  <a:lnTo>
                    <a:pt x="8840" y="6419"/>
                  </a:lnTo>
                  <a:lnTo>
                    <a:pt x="8547" y="6676"/>
                  </a:lnTo>
                  <a:lnTo>
                    <a:pt x="8767" y="6309"/>
                  </a:lnTo>
                  <a:close/>
                  <a:moveTo>
                    <a:pt x="9024" y="4695"/>
                  </a:moveTo>
                  <a:lnTo>
                    <a:pt x="9244" y="4732"/>
                  </a:lnTo>
                  <a:lnTo>
                    <a:pt x="9464" y="4805"/>
                  </a:lnTo>
                  <a:lnTo>
                    <a:pt x="9647" y="4915"/>
                  </a:lnTo>
                  <a:lnTo>
                    <a:pt x="9831" y="5062"/>
                  </a:lnTo>
                  <a:lnTo>
                    <a:pt x="9904" y="5099"/>
                  </a:lnTo>
                  <a:lnTo>
                    <a:pt x="9941" y="5099"/>
                  </a:lnTo>
                  <a:lnTo>
                    <a:pt x="10051" y="5209"/>
                  </a:lnTo>
                  <a:lnTo>
                    <a:pt x="10161" y="5429"/>
                  </a:lnTo>
                  <a:lnTo>
                    <a:pt x="10198" y="5649"/>
                  </a:lnTo>
                  <a:lnTo>
                    <a:pt x="10234" y="5869"/>
                  </a:lnTo>
                  <a:lnTo>
                    <a:pt x="10198" y="6089"/>
                  </a:lnTo>
                  <a:lnTo>
                    <a:pt x="10161" y="6346"/>
                  </a:lnTo>
                  <a:lnTo>
                    <a:pt x="10088" y="6566"/>
                  </a:lnTo>
                  <a:lnTo>
                    <a:pt x="9941" y="7006"/>
                  </a:lnTo>
                  <a:lnTo>
                    <a:pt x="9904" y="7080"/>
                  </a:lnTo>
                  <a:lnTo>
                    <a:pt x="9647" y="6676"/>
                  </a:lnTo>
                  <a:lnTo>
                    <a:pt x="9024" y="5832"/>
                  </a:lnTo>
                  <a:lnTo>
                    <a:pt x="8620" y="5282"/>
                  </a:lnTo>
                  <a:lnTo>
                    <a:pt x="8400" y="5025"/>
                  </a:lnTo>
                  <a:lnTo>
                    <a:pt x="8143" y="4842"/>
                  </a:lnTo>
                  <a:lnTo>
                    <a:pt x="8584" y="4732"/>
                  </a:lnTo>
                  <a:lnTo>
                    <a:pt x="8804" y="4695"/>
                  </a:lnTo>
                  <a:close/>
                  <a:moveTo>
                    <a:pt x="1064" y="3962"/>
                  </a:moveTo>
                  <a:lnTo>
                    <a:pt x="1357" y="4182"/>
                  </a:lnTo>
                  <a:lnTo>
                    <a:pt x="1651" y="4329"/>
                  </a:lnTo>
                  <a:lnTo>
                    <a:pt x="2348" y="4585"/>
                  </a:lnTo>
                  <a:lnTo>
                    <a:pt x="2458" y="4659"/>
                  </a:lnTo>
                  <a:lnTo>
                    <a:pt x="2494" y="4695"/>
                  </a:lnTo>
                  <a:lnTo>
                    <a:pt x="2568" y="4732"/>
                  </a:lnTo>
                  <a:lnTo>
                    <a:pt x="2641" y="4695"/>
                  </a:lnTo>
                  <a:lnTo>
                    <a:pt x="4329" y="5319"/>
                  </a:lnTo>
                  <a:lnTo>
                    <a:pt x="4329" y="5356"/>
                  </a:lnTo>
                  <a:lnTo>
                    <a:pt x="4292" y="5319"/>
                  </a:lnTo>
                  <a:lnTo>
                    <a:pt x="3888" y="5172"/>
                  </a:lnTo>
                  <a:lnTo>
                    <a:pt x="3705" y="5136"/>
                  </a:lnTo>
                  <a:lnTo>
                    <a:pt x="3485" y="5099"/>
                  </a:lnTo>
                  <a:lnTo>
                    <a:pt x="3448" y="5136"/>
                  </a:lnTo>
                  <a:lnTo>
                    <a:pt x="3411" y="5172"/>
                  </a:lnTo>
                  <a:lnTo>
                    <a:pt x="3448" y="5246"/>
                  </a:lnTo>
                  <a:lnTo>
                    <a:pt x="3595" y="5392"/>
                  </a:lnTo>
                  <a:lnTo>
                    <a:pt x="3852" y="5539"/>
                  </a:lnTo>
                  <a:lnTo>
                    <a:pt x="4108" y="5686"/>
                  </a:lnTo>
                  <a:lnTo>
                    <a:pt x="4402" y="5759"/>
                  </a:lnTo>
                  <a:lnTo>
                    <a:pt x="4365" y="5906"/>
                  </a:lnTo>
                  <a:lnTo>
                    <a:pt x="4035" y="5906"/>
                  </a:lnTo>
                  <a:lnTo>
                    <a:pt x="3742" y="5869"/>
                  </a:lnTo>
                  <a:lnTo>
                    <a:pt x="3411" y="5759"/>
                  </a:lnTo>
                  <a:lnTo>
                    <a:pt x="3228" y="5686"/>
                  </a:lnTo>
                  <a:lnTo>
                    <a:pt x="3191" y="5612"/>
                  </a:lnTo>
                  <a:lnTo>
                    <a:pt x="3155" y="5576"/>
                  </a:lnTo>
                  <a:lnTo>
                    <a:pt x="3118" y="5539"/>
                  </a:lnTo>
                  <a:lnTo>
                    <a:pt x="3081" y="5502"/>
                  </a:lnTo>
                  <a:lnTo>
                    <a:pt x="3045" y="5502"/>
                  </a:lnTo>
                  <a:lnTo>
                    <a:pt x="3008" y="5539"/>
                  </a:lnTo>
                  <a:lnTo>
                    <a:pt x="2971" y="5649"/>
                  </a:lnTo>
                  <a:lnTo>
                    <a:pt x="2971" y="5722"/>
                  </a:lnTo>
                  <a:lnTo>
                    <a:pt x="3008" y="5796"/>
                  </a:lnTo>
                  <a:lnTo>
                    <a:pt x="3045" y="5869"/>
                  </a:lnTo>
                  <a:lnTo>
                    <a:pt x="3191" y="6016"/>
                  </a:lnTo>
                  <a:lnTo>
                    <a:pt x="3338" y="6126"/>
                  </a:lnTo>
                  <a:lnTo>
                    <a:pt x="3522" y="6199"/>
                  </a:lnTo>
                  <a:lnTo>
                    <a:pt x="3742" y="6273"/>
                  </a:lnTo>
                  <a:lnTo>
                    <a:pt x="3962" y="6309"/>
                  </a:lnTo>
                  <a:lnTo>
                    <a:pt x="4182" y="6309"/>
                  </a:lnTo>
                  <a:lnTo>
                    <a:pt x="3962" y="6676"/>
                  </a:lnTo>
                  <a:lnTo>
                    <a:pt x="3742" y="6603"/>
                  </a:lnTo>
                  <a:lnTo>
                    <a:pt x="3228" y="6456"/>
                  </a:lnTo>
                  <a:lnTo>
                    <a:pt x="2971" y="6419"/>
                  </a:lnTo>
                  <a:lnTo>
                    <a:pt x="2715" y="6383"/>
                  </a:lnTo>
                  <a:lnTo>
                    <a:pt x="2641" y="6383"/>
                  </a:lnTo>
                  <a:lnTo>
                    <a:pt x="2641" y="6456"/>
                  </a:lnTo>
                  <a:lnTo>
                    <a:pt x="2641" y="6493"/>
                  </a:lnTo>
                  <a:lnTo>
                    <a:pt x="2678" y="6529"/>
                  </a:lnTo>
                  <a:lnTo>
                    <a:pt x="2861" y="6676"/>
                  </a:lnTo>
                  <a:lnTo>
                    <a:pt x="3081" y="6786"/>
                  </a:lnTo>
                  <a:lnTo>
                    <a:pt x="3522" y="6970"/>
                  </a:lnTo>
                  <a:lnTo>
                    <a:pt x="3742" y="7080"/>
                  </a:lnTo>
                  <a:lnTo>
                    <a:pt x="3632" y="7226"/>
                  </a:lnTo>
                  <a:lnTo>
                    <a:pt x="3522" y="7336"/>
                  </a:lnTo>
                  <a:lnTo>
                    <a:pt x="2935" y="7080"/>
                  </a:lnTo>
                  <a:lnTo>
                    <a:pt x="2311" y="6823"/>
                  </a:lnTo>
                  <a:lnTo>
                    <a:pt x="2238" y="6823"/>
                  </a:lnTo>
                  <a:lnTo>
                    <a:pt x="2201" y="6860"/>
                  </a:lnTo>
                  <a:lnTo>
                    <a:pt x="2201" y="6896"/>
                  </a:lnTo>
                  <a:lnTo>
                    <a:pt x="2201" y="6970"/>
                  </a:lnTo>
                  <a:lnTo>
                    <a:pt x="2458" y="7190"/>
                  </a:lnTo>
                  <a:lnTo>
                    <a:pt x="2678" y="7410"/>
                  </a:lnTo>
                  <a:lnTo>
                    <a:pt x="2971" y="7557"/>
                  </a:lnTo>
                  <a:lnTo>
                    <a:pt x="3265" y="7703"/>
                  </a:lnTo>
                  <a:lnTo>
                    <a:pt x="2971" y="7960"/>
                  </a:lnTo>
                  <a:lnTo>
                    <a:pt x="2641" y="7960"/>
                  </a:lnTo>
                  <a:lnTo>
                    <a:pt x="2311" y="7887"/>
                  </a:lnTo>
                  <a:lnTo>
                    <a:pt x="1981" y="7777"/>
                  </a:lnTo>
                  <a:lnTo>
                    <a:pt x="1871" y="7777"/>
                  </a:lnTo>
                  <a:lnTo>
                    <a:pt x="1834" y="7813"/>
                  </a:lnTo>
                  <a:lnTo>
                    <a:pt x="1797" y="7850"/>
                  </a:lnTo>
                  <a:lnTo>
                    <a:pt x="1797" y="7923"/>
                  </a:lnTo>
                  <a:lnTo>
                    <a:pt x="1834" y="8070"/>
                  </a:lnTo>
                  <a:lnTo>
                    <a:pt x="1944" y="8143"/>
                  </a:lnTo>
                  <a:lnTo>
                    <a:pt x="2091" y="8217"/>
                  </a:lnTo>
                  <a:lnTo>
                    <a:pt x="2238" y="8290"/>
                  </a:lnTo>
                  <a:lnTo>
                    <a:pt x="2348" y="8327"/>
                  </a:lnTo>
                  <a:lnTo>
                    <a:pt x="2164" y="8364"/>
                  </a:lnTo>
                  <a:lnTo>
                    <a:pt x="1944" y="8364"/>
                  </a:lnTo>
                  <a:lnTo>
                    <a:pt x="1761" y="8327"/>
                  </a:lnTo>
                  <a:lnTo>
                    <a:pt x="1541" y="8253"/>
                  </a:lnTo>
                  <a:lnTo>
                    <a:pt x="1247" y="8070"/>
                  </a:lnTo>
                  <a:lnTo>
                    <a:pt x="1027" y="7850"/>
                  </a:lnTo>
                  <a:lnTo>
                    <a:pt x="844" y="7593"/>
                  </a:lnTo>
                  <a:lnTo>
                    <a:pt x="697" y="7300"/>
                  </a:lnTo>
                  <a:lnTo>
                    <a:pt x="624" y="6970"/>
                  </a:lnTo>
                  <a:lnTo>
                    <a:pt x="550" y="6676"/>
                  </a:lnTo>
                  <a:lnTo>
                    <a:pt x="550" y="6346"/>
                  </a:lnTo>
                  <a:lnTo>
                    <a:pt x="550" y="6016"/>
                  </a:lnTo>
                  <a:lnTo>
                    <a:pt x="624" y="5502"/>
                  </a:lnTo>
                  <a:lnTo>
                    <a:pt x="734" y="4989"/>
                  </a:lnTo>
                  <a:lnTo>
                    <a:pt x="1064" y="3962"/>
                  </a:lnTo>
                  <a:close/>
                  <a:moveTo>
                    <a:pt x="6786" y="5429"/>
                  </a:moveTo>
                  <a:lnTo>
                    <a:pt x="6860" y="5649"/>
                  </a:lnTo>
                  <a:lnTo>
                    <a:pt x="6970" y="5832"/>
                  </a:lnTo>
                  <a:lnTo>
                    <a:pt x="7006" y="5906"/>
                  </a:lnTo>
                  <a:lnTo>
                    <a:pt x="7043" y="5979"/>
                  </a:lnTo>
                  <a:lnTo>
                    <a:pt x="7116" y="6016"/>
                  </a:lnTo>
                  <a:lnTo>
                    <a:pt x="7813" y="7006"/>
                  </a:lnTo>
                  <a:lnTo>
                    <a:pt x="8143" y="7520"/>
                  </a:lnTo>
                  <a:lnTo>
                    <a:pt x="8143" y="7667"/>
                  </a:lnTo>
                  <a:lnTo>
                    <a:pt x="8143" y="7740"/>
                  </a:lnTo>
                  <a:lnTo>
                    <a:pt x="8217" y="7813"/>
                  </a:lnTo>
                  <a:lnTo>
                    <a:pt x="8290" y="7850"/>
                  </a:lnTo>
                  <a:lnTo>
                    <a:pt x="8363" y="7850"/>
                  </a:lnTo>
                  <a:lnTo>
                    <a:pt x="8400" y="7813"/>
                  </a:lnTo>
                  <a:lnTo>
                    <a:pt x="8510" y="7887"/>
                  </a:lnTo>
                  <a:lnTo>
                    <a:pt x="8584" y="7923"/>
                  </a:lnTo>
                  <a:lnTo>
                    <a:pt x="8694" y="7960"/>
                  </a:lnTo>
                  <a:lnTo>
                    <a:pt x="8767" y="7923"/>
                  </a:lnTo>
                  <a:lnTo>
                    <a:pt x="8877" y="7997"/>
                  </a:lnTo>
                  <a:lnTo>
                    <a:pt x="8987" y="7997"/>
                  </a:lnTo>
                  <a:lnTo>
                    <a:pt x="9060" y="8033"/>
                  </a:lnTo>
                  <a:lnTo>
                    <a:pt x="9134" y="7997"/>
                  </a:lnTo>
                  <a:lnTo>
                    <a:pt x="9207" y="7923"/>
                  </a:lnTo>
                  <a:lnTo>
                    <a:pt x="9207" y="7813"/>
                  </a:lnTo>
                  <a:lnTo>
                    <a:pt x="9207" y="7740"/>
                  </a:lnTo>
                  <a:lnTo>
                    <a:pt x="9134" y="7667"/>
                  </a:lnTo>
                  <a:lnTo>
                    <a:pt x="9170" y="7557"/>
                  </a:lnTo>
                  <a:lnTo>
                    <a:pt x="9207" y="7483"/>
                  </a:lnTo>
                  <a:lnTo>
                    <a:pt x="9244" y="7410"/>
                  </a:lnTo>
                  <a:lnTo>
                    <a:pt x="9244" y="7373"/>
                  </a:lnTo>
                  <a:lnTo>
                    <a:pt x="9207" y="7300"/>
                  </a:lnTo>
                  <a:lnTo>
                    <a:pt x="9170" y="7263"/>
                  </a:lnTo>
                  <a:lnTo>
                    <a:pt x="9134" y="7226"/>
                  </a:lnTo>
                  <a:lnTo>
                    <a:pt x="8987" y="7226"/>
                  </a:lnTo>
                  <a:lnTo>
                    <a:pt x="8694" y="7336"/>
                  </a:lnTo>
                  <a:lnTo>
                    <a:pt x="8694" y="7300"/>
                  </a:lnTo>
                  <a:lnTo>
                    <a:pt x="8877" y="7153"/>
                  </a:lnTo>
                  <a:lnTo>
                    <a:pt x="9060" y="6970"/>
                  </a:lnTo>
                  <a:lnTo>
                    <a:pt x="9134" y="6860"/>
                  </a:lnTo>
                  <a:lnTo>
                    <a:pt x="9244" y="7043"/>
                  </a:lnTo>
                  <a:lnTo>
                    <a:pt x="9501" y="7446"/>
                  </a:lnTo>
                  <a:lnTo>
                    <a:pt x="9537" y="7593"/>
                  </a:lnTo>
                  <a:lnTo>
                    <a:pt x="9317" y="7887"/>
                  </a:lnTo>
                  <a:lnTo>
                    <a:pt x="9024" y="8143"/>
                  </a:lnTo>
                  <a:lnTo>
                    <a:pt x="8730" y="8364"/>
                  </a:lnTo>
                  <a:lnTo>
                    <a:pt x="8400" y="8547"/>
                  </a:lnTo>
                  <a:lnTo>
                    <a:pt x="8070" y="8657"/>
                  </a:lnTo>
                  <a:lnTo>
                    <a:pt x="7703" y="8694"/>
                  </a:lnTo>
                  <a:lnTo>
                    <a:pt x="7520" y="8694"/>
                  </a:lnTo>
                  <a:lnTo>
                    <a:pt x="7373" y="8657"/>
                  </a:lnTo>
                  <a:lnTo>
                    <a:pt x="7190" y="8620"/>
                  </a:lnTo>
                  <a:lnTo>
                    <a:pt x="7006" y="8547"/>
                  </a:lnTo>
                  <a:lnTo>
                    <a:pt x="6823" y="8437"/>
                  </a:lnTo>
                  <a:lnTo>
                    <a:pt x="6676" y="8290"/>
                  </a:lnTo>
                  <a:lnTo>
                    <a:pt x="6419" y="7997"/>
                  </a:lnTo>
                  <a:lnTo>
                    <a:pt x="6199" y="7667"/>
                  </a:lnTo>
                  <a:lnTo>
                    <a:pt x="6053" y="7300"/>
                  </a:lnTo>
                  <a:lnTo>
                    <a:pt x="6016" y="6896"/>
                  </a:lnTo>
                  <a:lnTo>
                    <a:pt x="6016" y="6676"/>
                  </a:lnTo>
                  <a:lnTo>
                    <a:pt x="6053" y="6493"/>
                  </a:lnTo>
                  <a:lnTo>
                    <a:pt x="6089" y="6309"/>
                  </a:lnTo>
                  <a:lnTo>
                    <a:pt x="6163" y="6126"/>
                  </a:lnTo>
                  <a:lnTo>
                    <a:pt x="6273" y="5943"/>
                  </a:lnTo>
                  <a:lnTo>
                    <a:pt x="6383" y="5759"/>
                  </a:lnTo>
                  <a:lnTo>
                    <a:pt x="6566" y="5576"/>
                  </a:lnTo>
                  <a:lnTo>
                    <a:pt x="6786" y="5429"/>
                  </a:lnTo>
                  <a:close/>
                  <a:moveTo>
                    <a:pt x="3852" y="0"/>
                  </a:moveTo>
                  <a:lnTo>
                    <a:pt x="3522" y="37"/>
                  </a:lnTo>
                  <a:lnTo>
                    <a:pt x="3191" y="110"/>
                  </a:lnTo>
                  <a:lnTo>
                    <a:pt x="2898" y="257"/>
                  </a:lnTo>
                  <a:lnTo>
                    <a:pt x="2604" y="440"/>
                  </a:lnTo>
                  <a:lnTo>
                    <a:pt x="2348" y="660"/>
                  </a:lnTo>
                  <a:lnTo>
                    <a:pt x="2091" y="660"/>
                  </a:lnTo>
                  <a:lnTo>
                    <a:pt x="1871" y="734"/>
                  </a:lnTo>
                  <a:lnTo>
                    <a:pt x="1687" y="880"/>
                  </a:lnTo>
                  <a:lnTo>
                    <a:pt x="1541" y="1064"/>
                  </a:lnTo>
                  <a:lnTo>
                    <a:pt x="1394" y="1284"/>
                  </a:lnTo>
                  <a:lnTo>
                    <a:pt x="1321" y="1504"/>
                  </a:lnTo>
                  <a:lnTo>
                    <a:pt x="1137" y="1944"/>
                  </a:lnTo>
                  <a:lnTo>
                    <a:pt x="660" y="3522"/>
                  </a:lnTo>
                  <a:lnTo>
                    <a:pt x="404" y="4292"/>
                  </a:lnTo>
                  <a:lnTo>
                    <a:pt x="183" y="5062"/>
                  </a:lnTo>
                  <a:lnTo>
                    <a:pt x="37" y="5759"/>
                  </a:lnTo>
                  <a:lnTo>
                    <a:pt x="0" y="6126"/>
                  </a:lnTo>
                  <a:lnTo>
                    <a:pt x="0" y="6456"/>
                  </a:lnTo>
                  <a:lnTo>
                    <a:pt x="0" y="6786"/>
                  </a:lnTo>
                  <a:lnTo>
                    <a:pt x="73" y="7153"/>
                  </a:lnTo>
                  <a:lnTo>
                    <a:pt x="183" y="7483"/>
                  </a:lnTo>
                  <a:lnTo>
                    <a:pt x="330" y="7813"/>
                  </a:lnTo>
                  <a:lnTo>
                    <a:pt x="477" y="8033"/>
                  </a:lnTo>
                  <a:lnTo>
                    <a:pt x="660" y="8253"/>
                  </a:lnTo>
                  <a:lnTo>
                    <a:pt x="880" y="8474"/>
                  </a:lnTo>
                  <a:lnTo>
                    <a:pt x="1101" y="8657"/>
                  </a:lnTo>
                  <a:lnTo>
                    <a:pt x="1357" y="8767"/>
                  </a:lnTo>
                  <a:lnTo>
                    <a:pt x="1651" y="8877"/>
                  </a:lnTo>
                  <a:lnTo>
                    <a:pt x="1908" y="8914"/>
                  </a:lnTo>
                  <a:lnTo>
                    <a:pt x="2201" y="8950"/>
                  </a:lnTo>
                  <a:lnTo>
                    <a:pt x="2458" y="8914"/>
                  </a:lnTo>
                  <a:lnTo>
                    <a:pt x="2678" y="8840"/>
                  </a:lnTo>
                  <a:lnTo>
                    <a:pt x="2898" y="8730"/>
                  </a:lnTo>
                  <a:lnTo>
                    <a:pt x="3081" y="8620"/>
                  </a:lnTo>
                  <a:lnTo>
                    <a:pt x="3448" y="8290"/>
                  </a:lnTo>
                  <a:lnTo>
                    <a:pt x="3778" y="7923"/>
                  </a:lnTo>
                  <a:lnTo>
                    <a:pt x="3815" y="7960"/>
                  </a:lnTo>
                  <a:lnTo>
                    <a:pt x="3925" y="7960"/>
                  </a:lnTo>
                  <a:lnTo>
                    <a:pt x="4035" y="7887"/>
                  </a:lnTo>
                  <a:lnTo>
                    <a:pt x="4108" y="7813"/>
                  </a:lnTo>
                  <a:lnTo>
                    <a:pt x="4108" y="7740"/>
                  </a:lnTo>
                  <a:lnTo>
                    <a:pt x="4072" y="7593"/>
                  </a:lnTo>
                  <a:lnTo>
                    <a:pt x="4182" y="7446"/>
                  </a:lnTo>
                  <a:lnTo>
                    <a:pt x="4512" y="6896"/>
                  </a:lnTo>
                  <a:lnTo>
                    <a:pt x="4769" y="6309"/>
                  </a:lnTo>
                  <a:lnTo>
                    <a:pt x="5025" y="5722"/>
                  </a:lnTo>
                  <a:lnTo>
                    <a:pt x="5209" y="5099"/>
                  </a:lnTo>
                  <a:lnTo>
                    <a:pt x="5246" y="5062"/>
                  </a:lnTo>
                  <a:lnTo>
                    <a:pt x="5282" y="4989"/>
                  </a:lnTo>
                  <a:lnTo>
                    <a:pt x="5282" y="4915"/>
                  </a:lnTo>
                  <a:lnTo>
                    <a:pt x="5466" y="4292"/>
                  </a:lnTo>
                  <a:lnTo>
                    <a:pt x="5612" y="3632"/>
                  </a:lnTo>
                  <a:lnTo>
                    <a:pt x="5722" y="2971"/>
                  </a:lnTo>
                  <a:lnTo>
                    <a:pt x="5796" y="2311"/>
                  </a:lnTo>
                  <a:lnTo>
                    <a:pt x="5832" y="1981"/>
                  </a:lnTo>
                  <a:lnTo>
                    <a:pt x="5796" y="1651"/>
                  </a:lnTo>
                  <a:lnTo>
                    <a:pt x="5759" y="1357"/>
                  </a:lnTo>
                  <a:lnTo>
                    <a:pt x="5649" y="1064"/>
                  </a:lnTo>
                  <a:lnTo>
                    <a:pt x="5539" y="807"/>
                  </a:lnTo>
                  <a:lnTo>
                    <a:pt x="5356" y="587"/>
                  </a:lnTo>
                  <a:lnTo>
                    <a:pt x="5099" y="367"/>
                  </a:lnTo>
                  <a:lnTo>
                    <a:pt x="4842" y="184"/>
                  </a:lnTo>
                  <a:lnTo>
                    <a:pt x="4512" y="73"/>
                  </a:lnTo>
                  <a:lnTo>
                    <a:pt x="4182" y="0"/>
                  </a:lnTo>
                  <a:close/>
                  <a:moveTo>
                    <a:pt x="8730" y="3962"/>
                  </a:moveTo>
                  <a:lnTo>
                    <a:pt x="8584" y="4072"/>
                  </a:lnTo>
                  <a:lnTo>
                    <a:pt x="8437" y="4182"/>
                  </a:lnTo>
                  <a:lnTo>
                    <a:pt x="8327" y="4329"/>
                  </a:lnTo>
                  <a:lnTo>
                    <a:pt x="7887" y="4439"/>
                  </a:lnTo>
                  <a:lnTo>
                    <a:pt x="7336" y="4585"/>
                  </a:lnTo>
                  <a:lnTo>
                    <a:pt x="6786" y="4842"/>
                  </a:lnTo>
                  <a:lnTo>
                    <a:pt x="6566" y="4989"/>
                  </a:lnTo>
                  <a:lnTo>
                    <a:pt x="6309" y="5172"/>
                  </a:lnTo>
                  <a:lnTo>
                    <a:pt x="6089" y="5356"/>
                  </a:lnTo>
                  <a:lnTo>
                    <a:pt x="5906" y="5576"/>
                  </a:lnTo>
                  <a:lnTo>
                    <a:pt x="5759" y="5796"/>
                  </a:lnTo>
                  <a:lnTo>
                    <a:pt x="5612" y="6053"/>
                  </a:lnTo>
                  <a:lnTo>
                    <a:pt x="5539" y="6309"/>
                  </a:lnTo>
                  <a:lnTo>
                    <a:pt x="5502" y="6603"/>
                  </a:lnTo>
                  <a:lnTo>
                    <a:pt x="5466" y="6860"/>
                  </a:lnTo>
                  <a:lnTo>
                    <a:pt x="5502" y="7116"/>
                  </a:lnTo>
                  <a:lnTo>
                    <a:pt x="5539" y="7373"/>
                  </a:lnTo>
                  <a:lnTo>
                    <a:pt x="5612" y="7630"/>
                  </a:lnTo>
                  <a:lnTo>
                    <a:pt x="5722" y="7887"/>
                  </a:lnTo>
                  <a:lnTo>
                    <a:pt x="5869" y="8107"/>
                  </a:lnTo>
                  <a:lnTo>
                    <a:pt x="6016" y="8327"/>
                  </a:lnTo>
                  <a:lnTo>
                    <a:pt x="6199" y="8547"/>
                  </a:lnTo>
                  <a:lnTo>
                    <a:pt x="6419" y="8730"/>
                  </a:lnTo>
                  <a:lnTo>
                    <a:pt x="6639" y="8914"/>
                  </a:lnTo>
                  <a:lnTo>
                    <a:pt x="6860" y="9060"/>
                  </a:lnTo>
                  <a:lnTo>
                    <a:pt x="7116" y="9170"/>
                  </a:lnTo>
                  <a:lnTo>
                    <a:pt x="7410" y="9244"/>
                  </a:lnTo>
                  <a:lnTo>
                    <a:pt x="7703" y="9281"/>
                  </a:lnTo>
                  <a:lnTo>
                    <a:pt x="8033" y="9244"/>
                  </a:lnTo>
                  <a:lnTo>
                    <a:pt x="8327" y="9170"/>
                  </a:lnTo>
                  <a:lnTo>
                    <a:pt x="8620" y="9024"/>
                  </a:lnTo>
                  <a:lnTo>
                    <a:pt x="8877" y="8877"/>
                  </a:lnTo>
                  <a:lnTo>
                    <a:pt x="9391" y="8547"/>
                  </a:lnTo>
                  <a:lnTo>
                    <a:pt x="9611" y="8364"/>
                  </a:lnTo>
                  <a:lnTo>
                    <a:pt x="9794" y="8143"/>
                  </a:lnTo>
                  <a:lnTo>
                    <a:pt x="9977" y="7923"/>
                  </a:lnTo>
                  <a:lnTo>
                    <a:pt x="10161" y="7703"/>
                  </a:lnTo>
                  <a:lnTo>
                    <a:pt x="10418" y="7190"/>
                  </a:lnTo>
                  <a:lnTo>
                    <a:pt x="10638" y="6676"/>
                  </a:lnTo>
                  <a:lnTo>
                    <a:pt x="10711" y="6346"/>
                  </a:lnTo>
                  <a:lnTo>
                    <a:pt x="10748" y="6053"/>
                  </a:lnTo>
                  <a:lnTo>
                    <a:pt x="10748" y="5722"/>
                  </a:lnTo>
                  <a:lnTo>
                    <a:pt x="10711" y="5466"/>
                  </a:lnTo>
                  <a:lnTo>
                    <a:pt x="10601" y="5172"/>
                  </a:lnTo>
                  <a:lnTo>
                    <a:pt x="10454" y="4915"/>
                  </a:lnTo>
                  <a:lnTo>
                    <a:pt x="10271" y="4659"/>
                  </a:lnTo>
                  <a:lnTo>
                    <a:pt x="10051" y="4439"/>
                  </a:lnTo>
                  <a:lnTo>
                    <a:pt x="9794" y="4255"/>
                  </a:lnTo>
                  <a:lnTo>
                    <a:pt x="9537" y="4108"/>
                  </a:lnTo>
                  <a:lnTo>
                    <a:pt x="9244" y="3998"/>
                  </a:lnTo>
                  <a:lnTo>
                    <a:pt x="8950" y="396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4" name="Google Shape;354;p6"/>
            <p:cNvSpPr/>
            <p:nvPr/>
          </p:nvSpPr>
          <p:spPr>
            <a:xfrm>
              <a:off x="6385050" y="4208725"/>
              <a:ext cx="422775" cy="298975"/>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5" name="Google Shape;355;p6"/>
            <p:cNvSpPr/>
            <p:nvPr/>
          </p:nvSpPr>
          <p:spPr>
            <a:xfrm>
              <a:off x="7121425" y="2437925"/>
              <a:ext cx="246700" cy="315500"/>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6" name="Google Shape;356;p6"/>
            <p:cNvSpPr/>
            <p:nvPr/>
          </p:nvSpPr>
          <p:spPr>
            <a:xfrm>
              <a:off x="6062250" y="3853825"/>
              <a:ext cx="332900" cy="376025"/>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7" name="Google Shape;357;p6"/>
            <p:cNvSpPr/>
            <p:nvPr/>
          </p:nvSpPr>
          <p:spPr>
            <a:xfrm>
              <a:off x="6023725" y="3167900"/>
              <a:ext cx="340250" cy="227450"/>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8" name="Google Shape;358;p6"/>
            <p:cNvSpPr/>
            <p:nvPr/>
          </p:nvSpPr>
          <p:spPr>
            <a:xfrm>
              <a:off x="7109500" y="3449425"/>
              <a:ext cx="154100" cy="165100"/>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grpSp>
      <p:cxnSp>
        <p:nvCxnSpPr>
          <p:cNvPr id="359" name="Google Shape;359;p6"/>
          <p:cNvCxnSpPr/>
          <p:nvPr/>
        </p:nvCxnSpPr>
        <p:spPr>
          <a:xfrm>
            <a:off x="850475" y="1031425"/>
            <a:ext cx="6037800" cy="0"/>
          </a:xfrm>
          <a:prstGeom prst="straightConnector1">
            <a:avLst/>
          </a:prstGeom>
          <a:noFill/>
          <a:ln w="19050" cap="rnd" cmpd="sng">
            <a:solidFill>
              <a:srgbClr val="A4C2F4"/>
            </a:solidFill>
            <a:prstDash val="dash"/>
            <a:round/>
            <a:headEnd type="none" w="med" len="med"/>
            <a:tailEnd type="none" w="med" len="med"/>
          </a:ln>
        </p:spPr>
      </p:cxnSp>
      <p:sp>
        <p:nvSpPr>
          <p:cNvPr id="360" name="Google Shape;360;p6"/>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6"/>
        <p:cNvGrpSpPr/>
        <p:nvPr/>
      </p:nvGrpSpPr>
      <p:grpSpPr>
        <a:xfrm>
          <a:off x="0" y="0"/>
          <a:ext cx="0" cy="0"/>
          <a:chOff x="0" y="0"/>
          <a:chExt cx="0" cy="0"/>
        </a:xfrm>
      </p:grpSpPr>
      <p:sp>
        <p:nvSpPr>
          <p:cNvPr id="477" name="Google Shape;477;p10"/>
          <p:cNvSpPr/>
          <p:nvPr/>
        </p:nvSpPr>
        <p:spPr>
          <a:xfrm>
            <a:off x="7302880" y="-294362"/>
            <a:ext cx="450550" cy="558734"/>
          </a:xfrm>
          <a:custGeom>
            <a:avLst/>
            <a:gdLst/>
            <a:ahLst/>
            <a:cxnLst/>
            <a:rect l="l" t="t" r="r" b="b"/>
            <a:pathLst>
              <a:path w="15884" h="19698" extrusionOk="0">
                <a:moveTo>
                  <a:pt x="9355" y="4108"/>
                </a:moveTo>
                <a:lnTo>
                  <a:pt x="9465" y="4145"/>
                </a:lnTo>
                <a:lnTo>
                  <a:pt x="9538" y="4182"/>
                </a:lnTo>
                <a:lnTo>
                  <a:pt x="9648" y="4328"/>
                </a:lnTo>
                <a:lnTo>
                  <a:pt x="9721" y="4549"/>
                </a:lnTo>
                <a:lnTo>
                  <a:pt x="9721" y="4769"/>
                </a:lnTo>
                <a:lnTo>
                  <a:pt x="9721" y="4842"/>
                </a:lnTo>
                <a:lnTo>
                  <a:pt x="9685" y="4879"/>
                </a:lnTo>
                <a:lnTo>
                  <a:pt x="9575" y="4952"/>
                </a:lnTo>
                <a:lnTo>
                  <a:pt x="9391" y="4952"/>
                </a:lnTo>
                <a:lnTo>
                  <a:pt x="9355" y="4915"/>
                </a:lnTo>
                <a:lnTo>
                  <a:pt x="9281" y="4842"/>
                </a:lnTo>
                <a:lnTo>
                  <a:pt x="9208" y="4695"/>
                </a:lnTo>
                <a:lnTo>
                  <a:pt x="9171" y="4549"/>
                </a:lnTo>
                <a:lnTo>
                  <a:pt x="9171" y="4438"/>
                </a:lnTo>
                <a:lnTo>
                  <a:pt x="9171" y="4328"/>
                </a:lnTo>
                <a:lnTo>
                  <a:pt x="9245" y="4108"/>
                </a:lnTo>
                <a:close/>
                <a:moveTo>
                  <a:pt x="9355" y="3705"/>
                </a:moveTo>
                <a:lnTo>
                  <a:pt x="9245" y="3742"/>
                </a:lnTo>
                <a:lnTo>
                  <a:pt x="9135" y="3778"/>
                </a:lnTo>
                <a:lnTo>
                  <a:pt x="9025" y="3852"/>
                </a:lnTo>
                <a:lnTo>
                  <a:pt x="8988" y="3925"/>
                </a:lnTo>
                <a:lnTo>
                  <a:pt x="8914" y="3998"/>
                </a:lnTo>
                <a:lnTo>
                  <a:pt x="8841" y="4218"/>
                </a:lnTo>
                <a:lnTo>
                  <a:pt x="8804" y="4475"/>
                </a:lnTo>
                <a:lnTo>
                  <a:pt x="8804" y="4659"/>
                </a:lnTo>
                <a:lnTo>
                  <a:pt x="8841" y="4805"/>
                </a:lnTo>
                <a:lnTo>
                  <a:pt x="8878" y="4952"/>
                </a:lnTo>
                <a:lnTo>
                  <a:pt x="8988" y="5099"/>
                </a:lnTo>
                <a:lnTo>
                  <a:pt x="9098" y="5209"/>
                </a:lnTo>
                <a:lnTo>
                  <a:pt x="9245" y="5282"/>
                </a:lnTo>
                <a:lnTo>
                  <a:pt x="9391" y="5355"/>
                </a:lnTo>
                <a:lnTo>
                  <a:pt x="9538" y="5355"/>
                </a:lnTo>
                <a:lnTo>
                  <a:pt x="9721" y="5319"/>
                </a:lnTo>
                <a:lnTo>
                  <a:pt x="9868" y="5245"/>
                </a:lnTo>
                <a:lnTo>
                  <a:pt x="10015" y="5135"/>
                </a:lnTo>
                <a:lnTo>
                  <a:pt x="10088" y="4989"/>
                </a:lnTo>
                <a:lnTo>
                  <a:pt x="10125" y="4805"/>
                </a:lnTo>
                <a:lnTo>
                  <a:pt x="10125" y="4659"/>
                </a:lnTo>
                <a:lnTo>
                  <a:pt x="10088" y="4475"/>
                </a:lnTo>
                <a:lnTo>
                  <a:pt x="10052" y="4292"/>
                </a:lnTo>
                <a:lnTo>
                  <a:pt x="9978" y="4145"/>
                </a:lnTo>
                <a:lnTo>
                  <a:pt x="9905" y="3998"/>
                </a:lnTo>
                <a:lnTo>
                  <a:pt x="9795" y="3888"/>
                </a:lnTo>
                <a:lnTo>
                  <a:pt x="9648" y="3778"/>
                </a:lnTo>
                <a:lnTo>
                  <a:pt x="9501" y="3742"/>
                </a:lnTo>
                <a:lnTo>
                  <a:pt x="9355" y="3705"/>
                </a:lnTo>
                <a:close/>
                <a:moveTo>
                  <a:pt x="11262" y="6676"/>
                </a:moveTo>
                <a:lnTo>
                  <a:pt x="11262" y="6786"/>
                </a:lnTo>
                <a:lnTo>
                  <a:pt x="11225" y="6859"/>
                </a:lnTo>
                <a:lnTo>
                  <a:pt x="11152" y="6933"/>
                </a:lnTo>
                <a:lnTo>
                  <a:pt x="11042" y="7006"/>
                </a:lnTo>
                <a:lnTo>
                  <a:pt x="10785" y="7116"/>
                </a:lnTo>
                <a:lnTo>
                  <a:pt x="10602" y="7190"/>
                </a:lnTo>
                <a:lnTo>
                  <a:pt x="9795" y="7556"/>
                </a:lnTo>
                <a:lnTo>
                  <a:pt x="9721" y="7263"/>
                </a:lnTo>
                <a:lnTo>
                  <a:pt x="10639" y="6823"/>
                </a:lnTo>
                <a:lnTo>
                  <a:pt x="11079" y="6676"/>
                </a:lnTo>
                <a:close/>
                <a:moveTo>
                  <a:pt x="11115" y="6273"/>
                </a:moveTo>
                <a:lnTo>
                  <a:pt x="10859" y="6346"/>
                </a:lnTo>
                <a:lnTo>
                  <a:pt x="10052" y="6639"/>
                </a:lnTo>
                <a:lnTo>
                  <a:pt x="9648" y="6823"/>
                </a:lnTo>
                <a:lnTo>
                  <a:pt x="9281" y="7006"/>
                </a:lnTo>
                <a:lnTo>
                  <a:pt x="9208" y="7080"/>
                </a:lnTo>
                <a:lnTo>
                  <a:pt x="9208" y="7116"/>
                </a:lnTo>
                <a:lnTo>
                  <a:pt x="9208" y="7190"/>
                </a:lnTo>
                <a:lnTo>
                  <a:pt x="9208" y="7263"/>
                </a:lnTo>
                <a:lnTo>
                  <a:pt x="9318" y="7336"/>
                </a:lnTo>
                <a:lnTo>
                  <a:pt x="9465" y="7336"/>
                </a:lnTo>
                <a:lnTo>
                  <a:pt x="9465" y="7593"/>
                </a:lnTo>
                <a:lnTo>
                  <a:pt x="9538" y="7813"/>
                </a:lnTo>
                <a:lnTo>
                  <a:pt x="9575" y="7887"/>
                </a:lnTo>
                <a:lnTo>
                  <a:pt x="9648" y="7923"/>
                </a:lnTo>
                <a:lnTo>
                  <a:pt x="9758" y="7923"/>
                </a:lnTo>
                <a:lnTo>
                  <a:pt x="10492" y="7630"/>
                </a:lnTo>
                <a:lnTo>
                  <a:pt x="10859" y="7483"/>
                </a:lnTo>
                <a:lnTo>
                  <a:pt x="11225" y="7336"/>
                </a:lnTo>
                <a:lnTo>
                  <a:pt x="11409" y="7190"/>
                </a:lnTo>
                <a:lnTo>
                  <a:pt x="11556" y="7006"/>
                </a:lnTo>
                <a:lnTo>
                  <a:pt x="11629" y="6896"/>
                </a:lnTo>
                <a:lnTo>
                  <a:pt x="11629" y="6786"/>
                </a:lnTo>
                <a:lnTo>
                  <a:pt x="11629" y="6676"/>
                </a:lnTo>
                <a:lnTo>
                  <a:pt x="11592" y="6566"/>
                </a:lnTo>
                <a:lnTo>
                  <a:pt x="11556" y="6419"/>
                </a:lnTo>
                <a:lnTo>
                  <a:pt x="11482" y="6346"/>
                </a:lnTo>
                <a:lnTo>
                  <a:pt x="11372" y="6273"/>
                </a:lnTo>
                <a:close/>
                <a:moveTo>
                  <a:pt x="10198" y="2861"/>
                </a:moveTo>
                <a:lnTo>
                  <a:pt x="10235" y="3228"/>
                </a:lnTo>
                <a:lnTo>
                  <a:pt x="10345" y="3595"/>
                </a:lnTo>
                <a:lnTo>
                  <a:pt x="10565" y="4292"/>
                </a:lnTo>
                <a:lnTo>
                  <a:pt x="10822" y="5062"/>
                </a:lnTo>
                <a:lnTo>
                  <a:pt x="10895" y="5282"/>
                </a:lnTo>
                <a:lnTo>
                  <a:pt x="9025" y="6052"/>
                </a:lnTo>
                <a:lnTo>
                  <a:pt x="7154" y="6786"/>
                </a:lnTo>
                <a:lnTo>
                  <a:pt x="5173" y="7593"/>
                </a:lnTo>
                <a:lnTo>
                  <a:pt x="4146" y="7997"/>
                </a:lnTo>
                <a:lnTo>
                  <a:pt x="3816" y="8143"/>
                </a:lnTo>
                <a:lnTo>
                  <a:pt x="3486" y="8290"/>
                </a:lnTo>
                <a:lnTo>
                  <a:pt x="3266" y="7887"/>
                </a:lnTo>
                <a:lnTo>
                  <a:pt x="3045" y="7446"/>
                </a:lnTo>
                <a:lnTo>
                  <a:pt x="2679" y="6566"/>
                </a:lnTo>
                <a:lnTo>
                  <a:pt x="2532" y="6162"/>
                </a:lnTo>
                <a:lnTo>
                  <a:pt x="2385" y="5869"/>
                </a:lnTo>
                <a:lnTo>
                  <a:pt x="2238" y="5612"/>
                </a:lnTo>
                <a:lnTo>
                  <a:pt x="2715" y="5539"/>
                </a:lnTo>
                <a:lnTo>
                  <a:pt x="3192" y="5429"/>
                </a:lnTo>
                <a:lnTo>
                  <a:pt x="3669" y="5282"/>
                </a:lnTo>
                <a:lnTo>
                  <a:pt x="4146" y="5099"/>
                </a:lnTo>
                <a:lnTo>
                  <a:pt x="5210" y="4659"/>
                </a:lnTo>
                <a:lnTo>
                  <a:pt x="6273" y="4218"/>
                </a:lnTo>
                <a:lnTo>
                  <a:pt x="6824" y="4035"/>
                </a:lnTo>
                <a:lnTo>
                  <a:pt x="7374" y="3852"/>
                </a:lnTo>
                <a:lnTo>
                  <a:pt x="8474" y="3558"/>
                </a:lnTo>
                <a:lnTo>
                  <a:pt x="9025" y="3411"/>
                </a:lnTo>
                <a:lnTo>
                  <a:pt x="9538" y="3191"/>
                </a:lnTo>
                <a:lnTo>
                  <a:pt x="9868" y="3081"/>
                </a:lnTo>
                <a:lnTo>
                  <a:pt x="10015" y="2971"/>
                </a:lnTo>
                <a:lnTo>
                  <a:pt x="10198" y="2861"/>
                </a:lnTo>
                <a:close/>
                <a:moveTo>
                  <a:pt x="8658" y="7740"/>
                </a:moveTo>
                <a:lnTo>
                  <a:pt x="8694" y="7923"/>
                </a:lnTo>
                <a:lnTo>
                  <a:pt x="8071" y="8253"/>
                </a:lnTo>
                <a:lnTo>
                  <a:pt x="7704" y="8437"/>
                </a:lnTo>
                <a:lnTo>
                  <a:pt x="7594" y="8437"/>
                </a:lnTo>
                <a:lnTo>
                  <a:pt x="7557" y="8363"/>
                </a:lnTo>
                <a:lnTo>
                  <a:pt x="7557" y="8180"/>
                </a:lnTo>
                <a:lnTo>
                  <a:pt x="8658" y="7740"/>
                </a:lnTo>
                <a:close/>
                <a:moveTo>
                  <a:pt x="10198" y="2384"/>
                </a:moveTo>
                <a:lnTo>
                  <a:pt x="9978" y="2458"/>
                </a:lnTo>
                <a:lnTo>
                  <a:pt x="9795" y="2568"/>
                </a:lnTo>
                <a:lnTo>
                  <a:pt x="9391" y="2788"/>
                </a:lnTo>
                <a:lnTo>
                  <a:pt x="8841" y="2971"/>
                </a:lnTo>
                <a:lnTo>
                  <a:pt x="8328" y="3155"/>
                </a:lnTo>
                <a:lnTo>
                  <a:pt x="7264" y="3411"/>
                </a:lnTo>
                <a:lnTo>
                  <a:pt x="6750" y="3558"/>
                </a:lnTo>
                <a:lnTo>
                  <a:pt x="6237" y="3742"/>
                </a:lnTo>
                <a:lnTo>
                  <a:pt x="5210" y="4145"/>
                </a:lnTo>
                <a:lnTo>
                  <a:pt x="4219" y="4585"/>
                </a:lnTo>
                <a:lnTo>
                  <a:pt x="3669" y="4805"/>
                </a:lnTo>
                <a:lnTo>
                  <a:pt x="3119" y="4989"/>
                </a:lnTo>
                <a:lnTo>
                  <a:pt x="2018" y="5319"/>
                </a:lnTo>
                <a:lnTo>
                  <a:pt x="1945" y="5355"/>
                </a:lnTo>
                <a:lnTo>
                  <a:pt x="1908" y="5392"/>
                </a:lnTo>
                <a:lnTo>
                  <a:pt x="1908" y="5466"/>
                </a:lnTo>
                <a:lnTo>
                  <a:pt x="1945" y="5539"/>
                </a:lnTo>
                <a:lnTo>
                  <a:pt x="1982" y="5576"/>
                </a:lnTo>
                <a:lnTo>
                  <a:pt x="1945" y="5686"/>
                </a:lnTo>
                <a:lnTo>
                  <a:pt x="1945" y="5759"/>
                </a:lnTo>
                <a:lnTo>
                  <a:pt x="2018" y="5979"/>
                </a:lnTo>
                <a:lnTo>
                  <a:pt x="2165" y="6456"/>
                </a:lnTo>
                <a:lnTo>
                  <a:pt x="2385" y="6933"/>
                </a:lnTo>
                <a:lnTo>
                  <a:pt x="2752" y="7850"/>
                </a:lnTo>
                <a:lnTo>
                  <a:pt x="2972" y="8290"/>
                </a:lnTo>
                <a:lnTo>
                  <a:pt x="3192" y="8694"/>
                </a:lnTo>
                <a:lnTo>
                  <a:pt x="3266" y="8767"/>
                </a:lnTo>
                <a:lnTo>
                  <a:pt x="3302" y="8804"/>
                </a:lnTo>
                <a:lnTo>
                  <a:pt x="3412" y="8804"/>
                </a:lnTo>
                <a:lnTo>
                  <a:pt x="3522" y="8730"/>
                </a:lnTo>
                <a:lnTo>
                  <a:pt x="3596" y="8620"/>
                </a:lnTo>
                <a:lnTo>
                  <a:pt x="3999" y="8510"/>
                </a:lnTo>
                <a:lnTo>
                  <a:pt x="4403" y="8363"/>
                </a:lnTo>
                <a:lnTo>
                  <a:pt x="5173" y="8033"/>
                </a:lnTo>
                <a:lnTo>
                  <a:pt x="7300" y="7190"/>
                </a:lnTo>
                <a:lnTo>
                  <a:pt x="9281" y="6419"/>
                </a:lnTo>
                <a:lnTo>
                  <a:pt x="10235" y="6052"/>
                </a:lnTo>
                <a:lnTo>
                  <a:pt x="10712" y="5832"/>
                </a:lnTo>
                <a:lnTo>
                  <a:pt x="11152" y="5612"/>
                </a:lnTo>
                <a:lnTo>
                  <a:pt x="11262" y="5612"/>
                </a:lnTo>
                <a:lnTo>
                  <a:pt x="11335" y="5539"/>
                </a:lnTo>
                <a:lnTo>
                  <a:pt x="11372" y="5392"/>
                </a:lnTo>
                <a:lnTo>
                  <a:pt x="11372" y="5282"/>
                </a:lnTo>
                <a:lnTo>
                  <a:pt x="11299" y="5025"/>
                </a:lnTo>
                <a:lnTo>
                  <a:pt x="11042" y="4255"/>
                </a:lnTo>
                <a:lnTo>
                  <a:pt x="10785" y="3485"/>
                </a:lnTo>
                <a:lnTo>
                  <a:pt x="10639" y="3118"/>
                </a:lnTo>
                <a:lnTo>
                  <a:pt x="10455" y="2751"/>
                </a:lnTo>
                <a:lnTo>
                  <a:pt x="10418" y="2714"/>
                </a:lnTo>
                <a:lnTo>
                  <a:pt x="10345" y="2678"/>
                </a:lnTo>
                <a:lnTo>
                  <a:pt x="10382" y="2568"/>
                </a:lnTo>
                <a:lnTo>
                  <a:pt x="10382" y="2494"/>
                </a:lnTo>
                <a:lnTo>
                  <a:pt x="10308" y="2421"/>
                </a:lnTo>
                <a:lnTo>
                  <a:pt x="10198" y="2384"/>
                </a:lnTo>
                <a:close/>
                <a:moveTo>
                  <a:pt x="8694" y="7263"/>
                </a:moveTo>
                <a:lnTo>
                  <a:pt x="7337" y="7813"/>
                </a:lnTo>
                <a:lnTo>
                  <a:pt x="7264" y="7850"/>
                </a:lnTo>
                <a:lnTo>
                  <a:pt x="7227" y="7923"/>
                </a:lnTo>
                <a:lnTo>
                  <a:pt x="7190" y="7997"/>
                </a:lnTo>
                <a:lnTo>
                  <a:pt x="7227" y="8070"/>
                </a:lnTo>
                <a:lnTo>
                  <a:pt x="7190" y="8143"/>
                </a:lnTo>
                <a:lnTo>
                  <a:pt x="7154" y="8363"/>
                </a:lnTo>
                <a:lnTo>
                  <a:pt x="7190" y="8620"/>
                </a:lnTo>
                <a:lnTo>
                  <a:pt x="7227" y="8730"/>
                </a:lnTo>
                <a:lnTo>
                  <a:pt x="7300" y="8840"/>
                </a:lnTo>
                <a:lnTo>
                  <a:pt x="7411" y="8877"/>
                </a:lnTo>
                <a:lnTo>
                  <a:pt x="7557" y="8877"/>
                </a:lnTo>
                <a:lnTo>
                  <a:pt x="7704" y="8840"/>
                </a:lnTo>
                <a:lnTo>
                  <a:pt x="7887" y="8804"/>
                </a:lnTo>
                <a:lnTo>
                  <a:pt x="8218" y="8620"/>
                </a:lnTo>
                <a:lnTo>
                  <a:pt x="9061" y="8217"/>
                </a:lnTo>
                <a:lnTo>
                  <a:pt x="9098" y="8180"/>
                </a:lnTo>
                <a:lnTo>
                  <a:pt x="9171" y="8107"/>
                </a:lnTo>
                <a:lnTo>
                  <a:pt x="9171" y="8033"/>
                </a:lnTo>
                <a:lnTo>
                  <a:pt x="9171" y="7960"/>
                </a:lnTo>
                <a:lnTo>
                  <a:pt x="8951" y="7410"/>
                </a:lnTo>
                <a:lnTo>
                  <a:pt x="8914" y="7336"/>
                </a:lnTo>
                <a:lnTo>
                  <a:pt x="8841" y="7300"/>
                </a:lnTo>
                <a:lnTo>
                  <a:pt x="8768" y="7263"/>
                </a:lnTo>
                <a:close/>
                <a:moveTo>
                  <a:pt x="11702" y="8327"/>
                </a:moveTo>
                <a:lnTo>
                  <a:pt x="11886" y="8694"/>
                </a:lnTo>
                <a:lnTo>
                  <a:pt x="12106" y="9060"/>
                </a:lnTo>
                <a:lnTo>
                  <a:pt x="11702" y="9244"/>
                </a:lnTo>
                <a:lnTo>
                  <a:pt x="11335" y="9390"/>
                </a:lnTo>
                <a:lnTo>
                  <a:pt x="10932" y="9500"/>
                </a:lnTo>
                <a:lnTo>
                  <a:pt x="10528" y="9611"/>
                </a:lnTo>
                <a:lnTo>
                  <a:pt x="10382" y="9244"/>
                </a:lnTo>
                <a:lnTo>
                  <a:pt x="10198" y="8877"/>
                </a:lnTo>
                <a:lnTo>
                  <a:pt x="10162" y="8840"/>
                </a:lnTo>
                <a:lnTo>
                  <a:pt x="10565" y="8730"/>
                </a:lnTo>
                <a:lnTo>
                  <a:pt x="10932" y="8620"/>
                </a:lnTo>
                <a:lnTo>
                  <a:pt x="11702" y="8327"/>
                </a:lnTo>
                <a:close/>
                <a:moveTo>
                  <a:pt x="11776" y="7887"/>
                </a:moveTo>
                <a:lnTo>
                  <a:pt x="11299" y="8070"/>
                </a:lnTo>
                <a:lnTo>
                  <a:pt x="10822" y="8217"/>
                </a:lnTo>
                <a:lnTo>
                  <a:pt x="9868" y="8510"/>
                </a:lnTo>
                <a:lnTo>
                  <a:pt x="9832" y="8510"/>
                </a:lnTo>
                <a:lnTo>
                  <a:pt x="9795" y="8583"/>
                </a:lnTo>
                <a:lnTo>
                  <a:pt x="9758" y="8694"/>
                </a:lnTo>
                <a:lnTo>
                  <a:pt x="9832" y="8804"/>
                </a:lnTo>
                <a:lnTo>
                  <a:pt x="9868" y="8840"/>
                </a:lnTo>
                <a:lnTo>
                  <a:pt x="9942" y="8877"/>
                </a:lnTo>
                <a:lnTo>
                  <a:pt x="9905" y="8950"/>
                </a:lnTo>
                <a:lnTo>
                  <a:pt x="9905" y="9024"/>
                </a:lnTo>
                <a:lnTo>
                  <a:pt x="10088" y="9427"/>
                </a:lnTo>
                <a:lnTo>
                  <a:pt x="10198" y="9867"/>
                </a:lnTo>
                <a:lnTo>
                  <a:pt x="10235" y="9941"/>
                </a:lnTo>
                <a:lnTo>
                  <a:pt x="10272" y="9977"/>
                </a:lnTo>
                <a:lnTo>
                  <a:pt x="10308" y="10014"/>
                </a:lnTo>
                <a:lnTo>
                  <a:pt x="10382" y="10051"/>
                </a:lnTo>
                <a:lnTo>
                  <a:pt x="10932" y="9904"/>
                </a:lnTo>
                <a:lnTo>
                  <a:pt x="11446" y="9757"/>
                </a:lnTo>
                <a:lnTo>
                  <a:pt x="11959" y="9574"/>
                </a:lnTo>
                <a:lnTo>
                  <a:pt x="12436" y="9317"/>
                </a:lnTo>
                <a:lnTo>
                  <a:pt x="12509" y="9280"/>
                </a:lnTo>
                <a:lnTo>
                  <a:pt x="12583" y="9207"/>
                </a:lnTo>
                <a:lnTo>
                  <a:pt x="12583" y="9097"/>
                </a:lnTo>
                <a:lnTo>
                  <a:pt x="12546" y="9024"/>
                </a:lnTo>
                <a:lnTo>
                  <a:pt x="12253" y="8547"/>
                </a:lnTo>
                <a:lnTo>
                  <a:pt x="11996" y="7997"/>
                </a:lnTo>
                <a:lnTo>
                  <a:pt x="11959" y="7923"/>
                </a:lnTo>
                <a:lnTo>
                  <a:pt x="11922" y="7887"/>
                </a:lnTo>
                <a:close/>
                <a:moveTo>
                  <a:pt x="8914" y="9354"/>
                </a:moveTo>
                <a:lnTo>
                  <a:pt x="9061" y="9757"/>
                </a:lnTo>
                <a:lnTo>
                  <a:pt x="9281" y="10161"/>
                </a:lnTo>
                <a:lnTo>
                  <a:pt x="8658" y="10491"/>
                </a:lnTo>
                <a:lnTo>
                  <a:pt x="7961" y="10784"/>
                </a:lnTo>
                <a:lnTo>
                  <a:pt x="7814" y="10858"/>
                </a:lnTo>
                <a:lnTo>
                  <a:pt x="7741" y="10858"/>
                </a:lnTo>
                <a:lnTo>
                  <a:pt x="7704" y="10821"/>
                </a:lnTo>
                <a:lnTo>
                  <a:pt x="7631" y="10674"/>
                </a:lnTo>
                <a:lnTo>
                  <a:pt x="7594" y="10491"/>
                </a:lnTo>
                <a:lnTo>
                  <a:pt x="7521" y="10161"/>
                </a:lnTo>
                <a:lnTo>
                  <a:pt x="7374" y="9867"/>
                </a:lnTo>
                <a:lnTo>
                  <a:pt x="8914" y="9354"/>
                </a:lnTo>
                <a:close/>
                <a:moveTo>
                  <a:pt x="8951" y="8950"/>
                </a:moveTo>
                <a:lnTo>
                  <a:pt x="7154" y="9537"/>
                </a:lnTo>
                <a:lnTo>
                  <a:pt x="7117" y="9574"/>
                </a:lnTo>
                <a:lnTo>
                  <a:pt x="7080" y="9611"/>
                </a:lnTo>
                <a:lnTo>
                  <a:pt x="7044" y="9721"/>
                </a:lnTo>
                <a:lnTo>
                  <a:pt x="7080" y="9831"/>
                </a:lnTo>
                <a:lnTo>
                  <a:pt x="7190" y="9904"/>
                </a:lnTo>
                <a:lnTo>
                  <a:pt x="7190" y="10124"/>
                </a:lnTo>
                <a:lnTo>
                  <a:pt x="7227" y="10381"/>
                </a:lnTo>
                <a:lnTo>
                  <a:pt x="7374" y="10858"/>
                </a:lnTo>
                <a:lnTo>
                  <a:pt x="7411" y="11004"/>
                </a:lnTo>
                <a:lnTo>
                  <a:pt x="7521" y="11114"/>
                </a:lnTo>
                <a:lnTo>
                  <a:pt x="7631" y="11188"/>
                </a:lnTo>
                <a:lnTo>
                  <a:pt x="7777" y="11225"/>
                </a:lnTo>
                <a:lnTo>
                  <a:pt x="8034" y="11151"/>
                </a:lnTo>
                <a:lnTo>
                  <a:pt x="8291" y="11078"/>
                </a:lnTo>
                <a:lnTo>
                  <a:pt x="8768" y="10858"/>
                </a:lnTo>
                <a:lnTo>
                  <a:pt x="9245" y="10601"/>
                </a:lnTo>
                <a:lnTo>
                  <a:pt x="9685" y="10344"/>
                </a:lnTo>
                <a:lnTo>
                  <a:pt x="9721" y="10271"/>
                </a:lnTo>
                <a:lnTo>
                  <a:pt x="9758" y="10197"/>
                </a:lnTo>
                <a:lnTo>
                  <a:pt x="9758" y="10161"/>
                </a:lnTo>
                <a:lnTo>
                  <a:pt x="9721" y="10087"/>
                </a:lnTo>
                <a:lnTo>
                  <a:pt x="9538" y="9867"/>
                </a:lnTo>
                <a:lnTo>
                  <a:pt x="9391" y="9611"/>
                </a:lnTo>
                <a:lnTo>
                  <a:pt x="9281" y="9354"/>
                </a:lnTo>
                <a:lnTo>
                  <a:pt x="9208" y="9060"/>
                </a:lnTo>
                <a:lnTo>
                  <a:pt x="9171" y="8987"/>
                </a:lnTo>
                <a:lnTo>
                  <a:pt x="9098" y="8950"/>
                </a:lnTo>
                <a:close/>
                <a:moveTo>
                  <a:pt x="12473" y="10344"/>
                </a:moveTo>
                <a:lnTo>
                  <a:pt x="12619" y="10711"/>
                </a:lnTo>
                <a:lnTo>
                  <a:pt x="11959" y="11078"/>
                </a:lnTo>
                <a:lnTo>
                  <a:pt x="11299" y="11445"/>
                </a:lnTo>
                <a:lnTo>
                  <a:pt x="11152" y="10894"/>
                </a:lnTo>
                <a:lnTo>
                  <a:pt x="11189" y="10858"/>
                </a:lnTo>
                <a:lnTo>
                  <a:pt x="11189" y="10784"/>
                </a:lnTo>
                <a:lnTo>
                  <a:pt x="11482" y="10674"/>
                </a:lnTo>
                <a:lnTo>
                  <a:pt x="11776" y="10601"/>
                </a:lnTo>
                <a:lnTo>
                  <a:pt x="12473" y="10344"/>
                </a:lnTo>
                <a:close/>
                <a:moveTo>
                  <a:pt x="6273" y="10418"/>
                </a:moveTo>
                <a:lnTo>
                  <a:pt x="6347" y="10454"/>
                </a:lnTo>
                <a:lnTo>
                  <a:pt x="6420" y="10564"/>
                </a:lnTo>
                <a:lnTo>
                  <a:pt x="6567" y="10894"/>
                </a:lnTo>
                <a:lnTo>
                  <a:pt x="5797" y="11261"/>
                </a:lnTo>
                <a:lnTo>
                  <a:pt x="5100" y="11738"/>
                </a:lnTo>
                <a:lnTo>
                  <a:pt x="4953" y="11298"/>
                </a:lnTo>
                <a:lnTo>
                  <a:pt x="4843" y="11078"/>
                </a:lnTo>
                <a:lnTo>
                  <a:pt x="4733" y="10894"/>
                </a:lnTo>
                <a:lnTo>
                  <a:pt x="5613" y="10601"/>
                </a:lnTo>
                <a:lnTo>
                  <a:pt x="5943" y="10491"/>
                </a:lnTo>
                <a:lnTo>
                  <a:pt x="6237" y="10418"/>
                </a:lnTo>
                <a:close/>
                <a:moveTo>
                  <a:pt x="12583" y="9867"/>
                </a:moveTo>
                <a:lnTo>
                  <a:pt x="12509" y="9904"/>
                </a:lnTo>
                <a:lnTo>
                  <a:pt x="11519" y="10271"/>
                </a:lnTo>
                <a:lnTo>
                  <a:pt x="11115" y="10381"/>
                </a:lnTo>
                <a:lnTo>
                  <a:pt x="10932" y="10491"/>
                </a:lnTo>
                <a:lnTo>
                  <a:pt x="10859" y="10564"/>
                </a:lnTo>
                <a:lnTo>
                  <a:pt x="10785" y="10638"/>
                </a:lnTo>
                <a:lnTo>
                  <a:pt x="10785" y="10748"/>
                </a:lnTo>
                <a:lnTo>
                  <a:pt x="10822" y="10821"/>
                </a:lnTo>
                <a:lnTo>
                  <a:pt x="10859" y="10858"/>
                </a:lnTo>
                <a:lnTo>
                  <a:pt x="10859" y="10894"/>
                </a:lnTo>
                <a:lnTo>
                  <a:pt x="10895" y="11335"/>
                </a:lnTo>
                <a:lnTo>
                  <a:pt x="11005" y="11738"/>
                </a:lnTo>
                <a:lnTo>
                  <a:pt x="11005" y="11848"/>
                </a:lnTo>
                <a:lnTo>
                  <a:pt x="11079" y="11885"/>
                </a:lnTo>
                <a:lnTo>
                  <a:pt x="11152" y="11921"/>
                </a:lnTo>
                <a:lnTo>
                  <a:pt x="11225" y="11921"/>
                </a:lnTo>
                <a:lnTo>
                  <a:pt x="12142" y="11445"/>
                </a:lnTo>
                <a:lnTo>
                  <a:pt x="12986" y="10931"/>
                </a:lnTo>
                <a:lnTo>
                  <a:pt x="13060" y="10858"/>
                </a:lnTo>
                <a:lnTo>
                  <a:pt x="13096" y="10784"/>
                </a:lnTo>
                <a:lnTo>
                  <a:pt x="13096" y="10711"/>
                </a:lnTo>
                <a:lnTo>
                  <a:pt x="13060" y="10638"/>
                </a:lnTo>
                <a:lnTo>
                  <a:pt x="12876" y="10344"/>
                </a:lnTo>
                <a:lnTo>
                  <a:pt x="12766" y="10014"/>
                </a:lnTo>
                <a:lnTo>
                  <a:pt x="12729" y="9941"/>
                </a:lnTo>
                <a:lnTo>
                  <a:pt x="12656" y="9904"/>
                </a:lnTo>
                <a:lnTo>
                  <a:pt x="12583" y="9867"/>
                </a:lnTo>
                <a:close/>
                <a:moveTo>
                  <a:pt x="6200" y="9977"/>
                </a:moveTo>
                <a:lnTo>
                  <a:pt x="5980" y="10014"/>
                </a:lnTo>
                <a:lnTo>
                  <a:pt x="5760" y="10087"/>
                </a:lnTo>
                <a:lnTo>
                  <a:pt x="5356" y="10234"/>
                </a:lnTo>
                <a:lnTo>
                  <a:pt x="4843" y="10381"/>
                </a:lnTo>
                <a:lnTo>
                  <a:pt x="4329" y="10564"/>
                </a:lnTo>
                <a:lnTo>
                  <a:pt x="4293" y="10601"/>
                </a:lnTo>
                <a:lnTo>
                  <a:pt x="4256" y="10638"/>
                </a:lnTo>
                <a:lnTo>
                  <a:pt x="4219" y="10784"/>
                </a:lnTo>
                <a:lnTo>
                  <a:pt x="4256" y="10894"/>
                </a:lnTo>
                <a:lnTo>
                  <a:pt x="4293" y="10931"/>
                </a:lnTo>
                <a:lnTo>
                  <a:pt x="4366" y="10968"/>
                </a:lnTo>
                <a:lnTo>
                  <a:pt x="4513" y="11298"/>
                </a:lnTo>
                <a:lnTo>
                  <a:pt x="4659" y="11701"/>
                </a:lnTo>
                <a:lnTo>
                  <a:pt x="4769" y="12142"/>
                </a:lnTo>
                <a:lnTo>
                  <a:pt x="4843" y="12215"/>
                </a:lnTo>
                <a:lnTo>
                  <a:pt x="4916" y="12252"/>
                </a:lnTo>
                <a:lnTo>
                  <a:pt x="4990" y="12252"/>
                </a:lnTo>
                <a:lnTo>
                  <a:pt x="5100" y="12215"/>
                </a:lnTo>
                <a:lnTo>
                  <a:pt x="5540" y="11921"/>
                </a:lnTo>
                <a:lnTo>
                  <a:pt x="5980" y="11665"/>
                </a:lnTo>
                <a:lnTo>
                  <a:pt x="6420" y="11445"/>
                </a:lnTo>
                <a:lnTo>
                  <a:pt x="6934" y="11225"/>
                </a:lnTo>
                <a:lnTo>
                  <a:pt x="6970" y="11188"/>
                </a:lnTo>
                <a:lnTo>
                  <a:pt x="7044" y="11114"/>
                </a:lnTo>
                <a:lnTo>
                  <a:pt x="7044" y="11041"/>
                </a:lnTo>
                <a:lnTo>
                  <a:pt x="7044" y="10931"/>
                </a:lnTo>
                <a:lnTo>
                  <a:pt x="6897" y="10601"/>
                </a:lnTo>
                <a:lnTo>
                  <a:pt x="6750" y="10307"/>
                </a:lnTo>
                <a:lnTo>
                  <a:pt x="6677" y="10161"/>
                </a:lnTo>
                <a:lnTo>
                  <a:pt x="6530" y="10051"/>
                </a:lnTo>
                <a:lnTo>
                  <a:pt x="6383" y="10014"/>
                </a:lnTo>
                <a:lnTo>
                  <a:pt x="6200" y="9977"/>
                </a:lnTo>
                <a:close/>
                <a:moveTo>
                  <a:pt x="9832" y="11371"/>
                </a:moveTo>
                <a:lnTo>
                  <a:pt x="10125" y="11921"/>
                </a:lnTo>
                <a:lnTo>
                  <a:pt x="9721" y="12142"/>
                </a:lnTo>
                <a:lnTo>
                  <a:pt x="9318" y="12288"/>
                </a:lnTo>
                <a:lnTo>
                  <a:pt x="8914" y="12435"/>
                </a:lnTo>
                <a:lnTo>
                  <a:pt x="8511" y="12545"/>
                </a:lnTo>
                <a:lnTo>
                  <a:pt x="8328" y="12032"/>
                </a:lnTo>
                <a:lnTo>
                  <a:pt x="8694" y="11921"/>
                </a:lnTo>
                <a:lnTo>
                  <a:pt x="9098" y="11738"/>
                </a:lnTo>
                <a:lnTo>
                  <a:pt x="9832" y="11371"/>
                </a:lnTo>
                <a:close/>
                <a:moveTo>
                  <a:pt x="9868" y="10894"/>
                </a:moveTo>
                <a:lnTo>
                  <a:pt x="8951" y="11298"/>
                </a:lnTo>
                <a:lnTo>
                  <a:pt x="8474" y="11481"/>
                </a:lnTo>
                <a:lnTo>
                  <a:pt x="8071" y="11738"/>
                </a:lnTo>
                <a:lnTo>
                  <a:pt x="7997" y="11738"/>
                </a:lnTo>
                <a:lnTo>
                  <a:pt x="7924" y="11775"/>
                </a:lnTo>
                <a:lnTo>
                  <a:pt x="7887" y="11885"/>
                </a:lnTo>
                <a:lnTo>
                  <a:pt x="7887" y="11958"/>
                </a:lnTo>
                <a:lnTo>
                  <a:pt x="8034" y="12398"/>
                </a:lnTo>
                <a:lnTo>
                  <a:pt x="8181" y="12839"/>
                </a:lnTo>
                <a:lnTo>
                  <a:pt x="8254" y="12949"/>
                </a:lnTo>
                <a:lnTo>
                  <a:pt x="8328" y="12985"/>
                </a:lnTo>
                <a:lnTo>
                  <a:pt x="8364" y="12985"/>
                </a:lnTo>
                <a:lnTo>
                  <a:pt x="8951" y="12839"/>
                </a:lnTo>
                <a:lnTo>
                  <a:pt x="9465" y="12655"/>
                </a:lnTo>
                <a:lnTo>
                  <a:pt x="10015" y="12472"/>
                </a:lnTo>
                <a:lnTo>
                  <a:pt x="10528" y="12215"/>
                </a:lnTo>
                <a:lnTo>
                  <a:pt x="10565" y="12142"/>
                </a:lnTo>
                <a:lnTo>
                  <a:pt x="10602" y="12105"/>
                </a:lnTo>
                <a:lnTo>
                  <a:pt x="10602" y="12032"/>
                </a:lnTo>
                <a:lnTo>
                  <a:pt x="10602" y="11958"/>
                </a:lnTo>
                <a:lnTo>
                  <a:pt x="10125" y="11041"/>
                </a:lnTo>
                <a:lnTo>
                  <a:pt x="10088" y="10968"/>
                </a:lnTo>
                <a:lnTo>
                  <a:pt x="10015" y="10894"/>
                </a:lnTo>
                <a:close/>
                <a:moveTo>
                  <a:pt x="13133" y="12288"/>
                </a:moveTo>
                <a:lnTo>
                  <a:pt x="13243" y="12325"/>
                </a:lnTo>
                <a:lnTo>
                  <a:pt x="13353" y="12472"/>
                </a:lnTo>
                <a:lnTo>
                  <a:pt x="13610" y="12985"/>
                </a:lnTo>
                <a:lnTo>
                  <a:pt x="12839" y="13242"/>
                </a:lnTo>
                <a:lnTo>
                  <a:pt x="12106" y="13572"/>
                </a:lnTo>
                <a:lnTo>
                  <a:pt x="11996" y="13352"/>
                </a:lnTo>
                <a:lnTo>
                  <a:pt x="11886" y="13132"/>
                </a:lnTo>
                <a:lnTo>
                  <a:pt x="11739" y="12692"/>
                </a:lnTo>
                <a:lnTo>
                  <a:pt x="12032" y="12618"/>
                </a:lnTo>
                <a:lnTo>
                  <a:pt x="12289" y="12545"/>
                </a:lnTo>
                <a:lnTo>
                  <a:pt x="12839" y="12362"/>
                </a:lnTo>
                <a:lnTo>
                  <a:pt x="13023" y="12288"/>
                </a:lnTo>
                <a:close/>
                <a:moveTo>
                  <a:pt x="7044" y="12325"/>
                </a:moveTo>
                <a:lnTo>
                  <a:pt x="7337" y="13022"/>
                </a:lnTo>
                <a:lnTo>
                  <a:pt x="5833" y="13792"/>
                </a:lnTo>
                <a:lnTo>
                  <a:pt x="5613" y="13132"/>
                </a:lnTo>
                <a:lnTo>
                  <a:pt x="5943" y="12875"/>
                </a:lnTo>
                <a:lnTo>
                  <a:pt x="6273" y="12655"/>
                </a:lnTo>
                <a:lnTo>
                  <a:pt x="6677" y="12472"/>
                </a:lnTo>
                <a:lnTo>
                  <a:pt x="7044" y="12325"/>
                </a:lnTo>
                <a:close/>
                <a:moveTo>
                  <a:pt x="13060" y="11885"/>
                </a:moveTo>
                <a:lnTo>
                  <a:pt x="12839" y="11921"/>
                </a:lnTo>
                <a:lnTo>
                  <a:pt x="12473" y="12068"/>
                </a:lnTo>
                <a:lnTo>
                  <a:pt x="11922" y="12215"/>
                </a:lnTo>
                <a:lnTo>
                  <a:pt x="11666" y="12288"/>
                </a:lnTo>
                <a:lnTo>
                  <a:pt x="11446" y="12398"/>
                </a:lnTo>
                <a:lnTo>
                  <a:pt x="11372" y="12435"/>
                </a:lnTo>
                <a:lnTo>
                  <a:pt x="11372" y="12472"/>
                </a:lnTo>
                <a:lnTo>
                  <a:pt x="11372" y="12582"/>
                </a:lnTo>
                <a:lnTo>
                  <a:pt x="11446" y="12655"/>
                </a:lnTo>
                <a:lnTo>
                  <a:pt x="11519" y="12692"/>
                </a:lnTo>
                <a:lnTo>
                  <a:pt x="11482" y="12839"/>
                </a:lnTo>
                <a:lnTo>
                  <a:pt x="11482" y="13022"/>
                </a:lnTo>
                <a:lnTo>
                  <a:pt x="11519" y="13169"/>
                </a:lnTo>
                <a:lnTo>
                  <a:pt x="11556" y="13315"/>
                </a:lnTo>
                <a:lnTo>
                  <a:pt x="11702" y="13646"/>
                </a:lnTo>
                <a:lnTo>
                  <a:pt x="11886" y="13902"/>
                </a:lnTo>
                <a:lnTo>
                  <a:pt x="11996" y="13976"/>
                </a:lnTo>
                <a:lnTo>
                  <a:pt x="12106" y="13976"/>
                </a:lnTo>
                <a:lnTo>
                  <a:pt x="13023" y="13609"/>
                </a:lnTo>
                <a:lnTo>
                  <a:pt x="13940" y="13279"/>
                </a:lnTo>
                <a:lnTo>
                  <a:pt x="14013" y="13205"/>
                </a:lnTo>
                <a:lnTo>
                  <a:pt x="14050" y="13169"/>
                </a:lnTo>
                <a:lnTo>
                  <a:pt x="14087" y="13095"/>
                </a:lnTo>
                <a:lnTo>
                  <a:pt x="14050" y="13022"/>
                </a:lnTo>
                <a:lnTo>
                  <a:pt x="13646" y="12142"/>
                </a:lnTo>
                <a:lnTo>
                  <a:pt x="13573" y="12032"/>
                </a:lnTo>
                <a:lnTo>
                  <a:pt x="13463" y="11958"/>
                </a:lnTo>
                <a:lnTo>
                  <a:pt x="13353" y="11885"/>
                </a:lnTo>
                <a:close/>
                <a:moveTo>
                  <a:pt x="7190" y="11848"/>
                </a:moveTo>
                <a:lnTo>
                  <a:pt x="7117" y="11885"/>
                </a:lnTo>
                <a:lnTo>
                  <a:pt x="6640" y="12032"/>
                </a:lnTo>
                <a:lnTo>
                  <a:pt x="6163" y="12215"/>
                </a:lnTo>
                <a:lnTo>
                  <a:pt x="5723" y="12508"/>
                </a:lnTo>
                <a:lnTo>
                  <a:pt x="5320" y="12802"/>
                </a:lnTo>
                <a:lnTo>
                  <a:pt x="5246" y="12839"/>
                </a:lnTo>
                <a:lnTo>
                  <a:pt x="5210" y="12875"/>
                </a:lnTo>
                <a:lnTo>
                  <a:pt x="5173" y="12912"/>
                </a:lnTo>
                <a:lnTo>
                  <a:pt x="5173" y="12985"/>
                </a:lnTo>
                <a:lnTo>
                  <a:pt x="5246" y="13279"/>
                </a:lnTo>
                <a:lnTo>
                  <a:pt x="5320" y="13572"/>
                </a:lnTo>
                <a:lnTo>
                  <a:pt x="5540" y="14159"/>
                </a:lnTo>
                <a:lnTo>
                  <a:pt x="5576" y="14196"/>
                </a:lnTo>
                <a:lnTo>
                  <a:pt x="5650" y="14269"/>
                </a:lnTo>
                <a:lnTo>
                  <a:pt x="5797" y="14269"/>
                </a:lnTo>
                <a:lnTo>
                  <a:pt x="7667" y="13315"/>
                </a:lnTo>
                <a:lnTo>
                  <a:pt x="7741" y="13279"/>
                </a:lnTo>
                <a:lnTo>
                  <a:pt x="7777" y="13205"/>
                </a:lnTo>
                <a:lnTo>
                  <a:pt x="7814" y="13132"/>
                </a:lnTo>
                <a:lnTo>
                  <a:pt x="7777" y="13059"/>
                </a:lnTo>
                <a:lnTo>
                  <a:pt x="7374" y="11995"/>
                </a:lnTo>
                <a:lnTo>
                  <a:pt x="7337" y="11921"/>
                </a:lnTo>
                <a:lnTo>
                  <a:pt x="7264" y="11885"/>
                </a:lnTo>
                <a:lnTo>
                  <a:pt x="7190" y="11848"/>
                </a:lnTo>
                <a:close/>
                <a:moveTo>
                  <a:pt x="10528" y="13279"/>
                </a:moveTo>
                <a:lnTo>
                  <a:pt x="10895" y="13976"/>
                </a:lnTo>
                <a:lnTo>
                  <a:pt x="9318" y="14599"/>
                </a:lnTo>
                <a:lnTo>
                  <a:pt x="9025" y="13902"/>
                </a:lnTo>
                <a:lnTo>
                  <a:pt x="9098" y="13829"/>
                </a:lnTo>
                <a:lnTo>
                  <a:pt x="9098" y="13792"/>
                </a:lnTo>
                <a:lnTo>
                  <a:pt x="9135" y="13756"/>
                </a:lnTo>
                <a:lnTo>
                  <a:pt x="9465" y="13609"/>
                </a:lnTo>
                <a:lnTo>
                  <a:pt x="9758" y="13535"/>
                </a:lnTo>
                <a:lnTo>
                  <a:pt x="10528" y="13279"/>
                </a:lnTo>
                <a:close/>
                <a:moveTo>
                  <a:pt x="10639" y="12839"/>
                </a:moveTo>
                <a:lnTo>
                  <a:pt x="10565" y="12875"/>
                </a:lnTo>
                <a:lnTo>
                  <a:pt x="9501" y="13242"/>
                </a:lnTo>
                <a:lnTo>
                  <a:pt x="9061" y="13352"/>
                </a:lnTo>
                <a:lnTo>
                  <a:pt x="8878" y="13462"/>
                </a:lnTo>
                <a:lnTo>
                  <a:pt x="8768" y="13499"/>
                </a:lnTo>
                <a:lnTo>
                  <a:pt x="8731" y="13572"/>
                </a:lnTo>
                <a:lnTo>
                  <a:pt x="8658" y="13682"/>
                </a:lnTo>
                <a:lnTo>
                  <a:pt x="8694" y="13829"/>
                </a:lnTo>
                <a:lnTo>
                  <a:pt x="8731" y="13866"/>
                </a:lnTo>
                <a:lnTo>
                  <a:pt x="8731" y="13902"/>
                </a:lnTo>
                <a:lnTo>
                  <a:pt x="8768" y="14159"/>
                </a:lnTo>
                <a:lnTo>
                  <a:pt x="8841" y="14416"/>
                </a:lnTo>
                <a:lnTo>
                  <a:pt x="9025" y="14893"/>
                </a:lnTo>
                <a:lnTo>
                  <a:pt x="9098" y="14929"/>
                </a:lnTo>
                <a:lnTo>
                  <a:pt x="9135" y="14966"/>
                </a:lnTo>
                <a:lnTo>
                  <a:pt x="9208" y="15003"/>
                </a:lnTo>
                <a:lnTo>
                  <a:pt x="9281" y="15003"/>
                </a:lnTo>
                <a:lnTo>
                  <a:pt x="11225" y="14269"/>
                </a:lnTo>
                <a:lnTo>
                  <a:pt x="11262" y="14232"/>
                </a:lnTo>
                <a:lnTo>
                  <a:pt x="11299" y="14159"/>
                </a:lnTo>
                <a:lnTo>
                  <a:pt x="11335" y="14086"/>
                </a:lnTo>
                <a:lnTo>
                  <a:pt x="11335" y="14012"/>
                </a:lnTo>
                <a:lnTo>
                  <a:pt x="10822" y="12985"/>
                </a:lnTo>
                <a:lnTo>
                  <a:pt x="10785" y="12912"/>
                </a:lnTo>
                <a:lnTo>
                  <a:pt x="10712" y="12875"/>
                </a:lnTo>
                <a:lnTo>
                  <a:pt x="10639" y="12839"/>
                </a:lnTo>
                <a:close/>
                <a:moveTo>
                  <a:pt x="7997" y="14342"/>
                </a:moveTo>
                <a:lnTo>
                  <a:pt x="8107" y="14489"/>
                </a:lnTo>
                <a:lnTo>
                  <a:pt x="8144" y="14599"/>
                </a:lnTo>
                <a:lnTo>
                  <a:pt x="8107" y="14746"/>
                </a:lnTo>
                <a:lnTo>
                  <a:pt x="8034" y="14893"/>
                </a:lnTo>
                <a:lnTo>
                  <a:pt x="7924" y="15003"/>
                </a:lnTo>
                <a:lnTo>
                  <a:pt x="7814" y="15149"/>
                </a:lnTo>
                <a:lnTo>
                  <a:pt x="7557" y="15296"/>
                </a:lnTo>
                <a:lnTo>
                  <a:pt x="7044" y="15516"/>
                </a:lnTo>
                <a:lnTo>
                  <a:pt x="6787" y="15590"/>
                </a:lnTo>
                <a:lnTo>
                  <a:pt x="6567" y="15736"/>
                </a:lnTo>
                <a:lnTo>
                  <a:pt x="6310" y="15113"/>
                </a:lnTo>
                <a:lnTo>
                  <a:pt x="6383" y="15076"/>
                </a:lnTo>
                <a:lnTo>
                  <a:pt x="6457" y="14966"/>
                </a:lnTo>
                <a:lnTo>
                  <a:pt x="6457" y="14929"/>
                </a:lnTo>
                <a:lnTo>
                  <a:pt x="6530" y="15003"/>
                </a:lnTo>
                <a:lnTo>
                  <a:pt x="6604" y="14966"/>
                </a:lnTo>
                <a:lnTo>
                  <a:pt x="6787" y="14929"/>
                </a:lnTo>
                <a:lnTo>
                  <a:pt x="7227" y="14783"/>
                </a:lnTo>
                <a:lnTo>
                  <a:pt x="7631" y="14599"/>
                </a:lnTo>
                <a:lnTo>
                  <a:pt x="7997" y="14342"/>
                </a:lnTo>
                <a:close/>
                <a:moveTo>
                  <a:pt x="15150" y="15370"/>
                </a:moveTo>
                <a:lnTo>
                  <a:pt x="15150" y="15443"/>
                </a:lnTo>
                <a:lnTo>
                  <a:pt x="15224" y="15480"/>
                </a:lnTo>
                <a:lnTo>
                  <a:pt x="15260" y="15516"/>
                </a:lnTo>
                <a:lnTo>
                  <a:pt x="15150" y="15736"/>
                </a:lnTo>
                <a:lnTo>
                  <a:pt x="15004" y="15993"/>
                </a:lnTo>
                <a:lnTo>
                  <a:pt x="14857" y="15626"/>
                </a:lnTo>
                <a:lnTo>
                  <a:pt x="15150" y="15370"/>
                </a:lnTo>
                <a:close/>
                <a:moveTo>
                  <a:pt x="7997" y="13902"/>
                </a:moveTo>
                <a:lnTo>
                  <a:pt x="7887" y="13939"/>
                </a:lnTo>
                <a:lnTo>
                  <a:pt x="7631" y="14122"/>
                </a:lnTo>
                <a:lnTo>
                  <a:pt x="7337" y="14269"/>
                </a:lnTo>
                <a:lnTo>
                  <a:pt x="7044" y="14416"/>
                </a:lnTo>
                <a:lnTo>
                  <a:pt x="6750" y="14526"/>
                </a:lnTo>
                <a:lnTo>
                  <a:pt x="6347" y="14599"/>
                </a:lnTo>
                <a:lnTo>
                  <a:pt x="6163" y="14673"/>
                </a:lnTo>
                <a:lnTo>
                  <a:pt x="6090" y="14746"/>
                </a:lnTo>
                <a:lnTo>
                  <a:pt x="6017" y="14819"/>
                </a:lnTo>
                <a:lnTo>
                  <a:pt x="6017" y="14929"/>
                </a:lnTo>
                <a:lnTo>
                  <a:pt x="5943" y="15003"/>
                </a:lnTo>
                <a:lnTo>
                  <a:pt x="5943" y="15113"/>
                </a:lnTo>
                <a:lnTo>
                  <a:pt x="6127" y="15590"/>
                </a:lnTo>
                <a:lnTo>
                  <a:pt x="6273" y="16103"/>
                </a:lnTo>
                <a:lnTo>
                  <a:pt x="6347" y="16177"/>
                </a:lnTo>
                <a:lnTo>
                  <a:pt x="6420" y="16213"/>
                </a:lnTo>
                <a:lnTo>
                  <a:pt x="6493" y="16213"/>
                </a:lnTo>
                <a:lnTo>
                  <a:pt x="6567" y="16177"/>
                </a:lnTo>
                <a:lnTo>
                  <a:pt x="6787" y="16030"/>
                </a:lnTo>
                <a:lnTo>
                  <a:pt x="7007" y="15920"/>
                </a:lnTo>
                <a:lnTo>
                  <a:pt x="7484" y="15736"/>
                </a:lnTo>
                <a:lnTo>
                  <a:pt x="7704" y="15663"/>
                </a:lnTo>
                <a:lnTo>
                  <a:pt x="7924" y="15553"/>
                </a:lnTo>
                <a:lnTo>
                  <a:pt x="8144" y="15406"/>
                </a:lnTo>
                <a:lnTo>
                  <a:pt x="8328" y="15223"/>
                </a:lnTo>
                <a:lnTo>
                  <a:pt x="8438" y="15076"/>
                </a:lnTo>
                <a:lnTo>
                  <a:pt x="8511" y="14893"/>
                </a:lnTo>
                <a:lnTo>
                  <a:pt x="8511" y="14709"/>
                </a:lnTo>
                <a:lnTo>
                  <a:pt x="8511" y="14526"/>
                </a:lnTo>
                <a:lnTo>
                  <a:pt x="8474" y="14342"/>
                </a:lnTo>
                <a:lnTo>
                  <a:pt x="8364" y="14159"/>
                </a:lnTo>
                <a:lnTo>
                  <a:pt x="8254" y="14049"/>
                </a:lnTo>
                <a:lnTo>
                  <a:pt x="8071" y="13939"/>
                </a:lnTo>
                <a:lnTo>
                  <a:pt x="7997" y="13902"/>
                </a:lnTo>
                <a:close/>
                <a:moveTo>
                  <a:pt x="14710" y="15736"/>
                </a:moveTo>
                <a:lnTo>
                  <a:pt x="14747" y="15993"/>
                </a:lnTo>
                <a:lnTo>
                  <a:pt x="14820" y="16250"/>
                </a:lnTo>
                <a:lnTo>
                  <a:pt x="14490" y="16507"/>
                </a:lnTo>
                <a:lnTo>
                  <a:pt x="14417" y="16397"/>
                </a:lnTo>
                <a:lnTo>
                  <a:pt x="14307" y="15993"/>
                </a:lnTo>
                <a:lnTo>
                  <a:pt x="14380" y="15956"/>
                </a:lnTo>
                <a:lnTo>
                  <a:pt x="14710" y="15736"/>
                </a:lnTo>
                <a:close/>
                <a:moveTo>
                  <a:pt x="14123" y="16103"/>
                </a:moveTo>
                <a:lnTo>
                  <a:pt x="14160" y="16397"/>
                </a:lnTo>
                <a:lnTo>
                  <a:pt x="14233" y="16690"/>
                </a:lnTo>
                <a:lnTo>
                  <a:pt x="13830" y="16873"/>
                </a:lnTo>
                <a:lnTo>
                  <a:pt x="13720" y="16727"/>
                </a:lnTo>
                <a:lnTo>
                  <a:pt x="13500" y="16433"/>
                </a:lnTo>
                <a:lnTo>
                  <a:pt x="14123" y="16103"/>
                </a:lnTo>
                <a:close/>
                <a:moveTo>
                  <a:pt x="13426" y="16470"/>
                </a:moveTo>
                <a:lnTo>
                  <a:pt x="13500" y="16727"/>
                </a:lnTo>
                <a:lnTo>
                  <a:pt x="13536" y="16873"/>
                </a:lnTo>
                <a:lnTo>
                  <a:pt x="13573" y="16984"/>
                </a:lnTo>
                <a:lnTo>
                  <a:pt x="13096" y="17167"/>
                </a:lnTo>
                <a:lnTo>
                  <a:pt x="12986" y="17057"/>
                </a:lnTo>
                <a:lnTo>
                  <a:pt x="12876" y="16873"/>
                </a:lnTo>
                <a:lnTo>
                  <a:pt x="12839" y="16727"/>
                </a:lnTo>
                <a:lnTo>
                  <a:pt x="13426" y="16470"/>
                </a:lnTo>
                <a:close/>
                <a:moveTo>
                  <a:pt x="12583" y="16837"/>
                </a:moveTo>
                <a:lnTo>
                  <a:pt x="12656" y="17094"/>
                </a:lnTo>
                <a:lnTo>
                  <a:pt x="12803" y="17277"/>
                </a:lnTo>
                <a:lnTo>
                  <a:pt x="12399" y="17460"/>
                </a:lnTo>
                <a:lnTo>
                  <a:pt x="12326" y="17387"/>
                </a:lnTo>
                <a:lnTo>
                  <a:pt x="12253" y="17277"/>
                </a:lnTo>
                <a:lnTo>
                  <a:pt x="12216" y="17167"/>
                </a:lnTo>
                <a:lnTo>
                  <a:pt x="12216" y="17020"/>
                </a:lnTo>
                <a:lnTo>
                  <a:pt x="12583" y="16837"/>
                </a:lnTo>
                <a:close/>
                <a:moveTo>
                  <a:pt x="12032" y="17094"/>
                </a:moveTo>
                <a:lnTo>
                  <a:pt x="11996" y="17240"/>
                </a:lnTo>
                <a:lnTo>
                  <a:pt x="12032" y="17387"/>
                </a:lnTo>
                <a:lnTo>
                  <a:pt x="12106" y="17570"/>
                </a:lnTo>
                <a:lnTo>
                  <a:pt x="11812" y="17644"/>
                </a:lnTo>
                <a:lnTo>
                  <a:pt x="11776" y="17644"/>
                </a:lnTo>
                <a:lnTo>
                  <a:pt x="11739" y="17497"/>
                </a:lnTo>
                <a:lnTo>
                  <a:pt x="11666" y="17240"/>
                </a:lnTo>
                <a:lnTo>
                  <a:pt x="12032" y="17094"/>
                </a:lnTo>
                <a:close/>
                <a:moveTo>
                  <a:pt x="11446" y="17350"/>
                </a:moveTo>
                <a:lnTo>
                  <a:pt x="11482" y="17607"/>
                </a:lnTo>
                <a:lnTo>
                  <a:pt x="11519" y="17791"/>
                </a:lnTo>
                <a:lnTo>
                  <a:pt x="11189" y="17901"/>
                </a:lnTo>
                <a:lnTo>
                  <a:pt x="11115" y="17937"/>
                </a:lnTo>
                <a:lnTo>
                  <a:pt x="11115" y="17864"/>
                </a:lnTo>
                <a:lnTo>
                  <a:pt x="11115" y="17827"/>
                </a:lnTo>
                <a:lnTo>
                  <a:pt x="11115" y="17717"/>
                </a:lnTo>
                <a:lnTo>
                  <a:pt x="11005" y="17607"/>
                </a:lnTo>
                <a:lnTo>
                  <a:pt x="10969" y="17534"/>
                </a:lnTo>
                <a:lnTo>
                  <a:pt x="11446" y="17350"/>
                </a:lnTo>
                <a:close/>
                <a:moveTo>
                  <a:pt x="10639" y="17644"/>
                </a:moveTo>
                <a:lnTo>
                  <a:pt x="10749" y="17791"/>
                </a:lnTo>
                <a:lnTo>
                  <a:pt x="10859" y="17901"/>
                </a:lnTo>
                <a:lnTo>
                  <a:pt x="10932" y="17974"/>
                </a:lnTo>
                <a:lnTo>
                  <a:pt x="10969" y="17974"/>
                </a:lnTo>
                <a:lnTo>
                  <a:pt x="10455" y="18194"/>
                </a:lnTo>
                <a:lnTo>
                  <a:pt x="10418" y="18121"/>
                </a:lnTo>
                <a:lnTo>
                  <a:pt x="10345" y="18121"/>
                </a:lnTo>
                <a:lnTo>
                  <a:pt x="10235" y="18157"/>
                </a:lnTo>
                <a:lnTo>
                  <a:pt x="10162" y="17901"/>
                </a:lnTo>
                <a:lnTo>
                  <a:pt x="10125" y="17827"/>
                </a:lnTo>
                <a:lnTo>
                  <a:pt x="10639" y="17644"/>
                </a:lnTo>
                <a:close/>
                <a:moveTo>
                  <a:pt x="10272" y="440"/>
                </a:moveTo>
                <a:lnTo>
                  <a:pt x="10455" y="477"/>
                </a:lnTo>
                <a:lnTo>
                  <a:pt x="10565" y="550"/>
                </a:lnTo>
                <a:lnTo>
                  <a:pt x="10675" y="624"/>
                </a:lnTo>
                <a:lnTo>
                  <a:pt x="10785" y="734"/>
                </a:lnTo>
                <a:lnTo>
                  <a:pt x="10969" y="990"/>
                </a:lnTo>
                <a:lnTo>
                  <a:pt x="11005" y="1210"/>
                </a:lnTo>
                <a:lnTo>
                  <a:pt x="11042" y="1431"/>
                </a:lnTo>
                <a:lnTo>
                  <a:pt x="11335" y="2348"/>
                </a:lnTo>
                <a:lnTo>
                  <a:pt x="11886" y="3998"/>
                </a:lnTo>
                <a:lnTo>
                  <a:pt x="13060" y="7300"/>
                </a:lnTo>
                <a:lnTo>
                  <a:pt x="14233" y="10564"/>
                </a:lnTo>
                <a:lnTo>
                  <a:pt x="14857" y="12215"/>
                </a:lnTo>
                <a:lnTo>
                  <a:pt x="15187" y="13095"/>
                </a:lnTo>
                <a:lnTo>
                  <a:pt x="15407" y="13646"/>
                </a:lnTo>
                <a:lnTo>
                  <a:pt x="15334" y="13682"/>
                </a:lnTo>
                <a:lnTo>
                  <a:pt x="15297" y="13829"/>
                </a:lnTo>
                <a:lnTo>
                  <a:pt x="15297" y="13939"/>
                </a:lnTo>
                <a:lnTo>
                  <a:pt x="15260" y="14196"/>
                </a:lnTo>
                <a:lnTo>
                  <a:pt x="15224" y="14379"/>
                </a:lnTo>
                <a:lnTo>
                  <a:pt x="15187" y="14526"/>
                </a:lnTo>
                <a:lnTo>
                  <a:pt x="15004" y="14856"/>
                </a:lnTo>
                <a:lnTo>
                  <a:pt x="14747" y="15149"/>
                </a:lnTo>
                <a:lnTo>
                  <a:pt x="14453" y="15370"/>
                </a:lnTo>
                <a:lnTo>
                  <a:pt x="14123" y="15590"/>
                </a:lnTo>
                <a:lnTo>
                  <a:pt x="13793" y="15773"/>
                </a:lnTo>
                <a:lnTo>
                  <a:pt x="13060" y="16140"/>
                </a:lnTo>
                <a:lnTo>
                  <a:pt x="12326" y="16470"/>
                </a:lnTo>
                <a:lnTo>
                  <a:pt x="10859" y="17094"/>
                </a:lnTo>
                <a:lnTo>
                  <a:pt x="10015" y="17424"/>
                </a:lnTo>
                <a:lnTo>
                  <a:pt x="9978" y="17387"/>
                </a:lnTo>
                <a:lnTo>
                  <a:pt x="9942" y="17387"/>
                </a:lnTo>
                <a:lnTo>
                  <a:pt x="9905" y="17424"/>
                </a:lnTo>
                <a:lnTo>
                  <a:pt x="9905" y="17460"/>
                </a:lnTo>
                <a:lnTo>
                  <a:pt x="8841" y="17791"/>
                </a:lnTo>
                <a:lnTo>
                  <a:pt x="7777" y="18121"/>
                </a:lnTo>
                <a:lnTo>
                  <a:pt x="6970" y="18304"/>
                </a:lnTo>
                <a:lnTo>
                  <a:pt x="6163" y="18487"/>
                </a:lnTo>
                <a:lnTo>
                  <a:pt x="5797" y="18524"/>
                </a:lnTo>
                <a:lnTo>
                  <a:pt x="5613" y="18524"/>
                </a:lnTo>
                <a:lnTo>
                  <a:pt x="5430" y="18451"/>
                </a:lnTo>
                <a:lnTo>
                  <a:pt x="5283" y="18377"/>
                </a:lnTo>
                <a:lnTo>
                  <a:pt x="5173" y="18231"/>
                </a:lnTo>
                <a:lnTo>
                  <a:pt x="5063" y="18121"/>
                </a:lnTo>
                <a:lnTo>
                  <a:pt x="4953" y="17974"/>
                </a:lnTo>
                <a:lnTo>
                  <a:pt x="4879" y="17680"/>
                </a:lnTo>
                <a:lnTo>
                  <a:pt x="4769" y="17387"/>
                </a:lnTo>
                <a:lnTo>
                  <a:pt x="4476" y="16507"/>
                </a:lnTo>
                <a:lnTo>
                  <a:pt x="3926" y="14819"/>
                </a:lnTo>
                <a:lnTo>
                  <a:pt x="3376" y="13169"/>
                </a:lnTo>
                <a:lnTo>
                  <a:pt x="2752" y="11518"/>
                </a:lnTo>
                <a:lnTo>
                  <a:pt x="2165" y="9867"/>
                </a:lnTo>
                <a:lnTo>
                  <a:pt x="1505" y="8253"/>
                </a:lnTo>
                <a:lnTo>
                  <a:pt x="845" y="6603"/>
                </a:lnTo>
                <a:lnTo>
                  <a:pt x="588" y="6052"/>
                </a:lnTo>
                <a:lnTo>
                  <a:pt x="478" y="5796"/>
                </a:lnTo>
                <a:lnTo>
                  <a:pt x="331" y="5539"/>
                </a:lnTo>
                <a:lnTo>
                  <a:pt x="368" y="5502"/>
                </a:lnTo>
                <a:lnTo>
                  <a:pt x="404" y="5429"/>
                </a:lnTo>
                <a:lnTo>
                  <a:pt x="368" y="5209"/>
                </a:lnTo>
                <a:lnTo>
                  <a:pt x="404" y="5025"/>
                </a:lnTo>
                <a:lnTo>
                  <a:pt x="404" y="4879"/>
                </a:lnTo>
                <a:lnTo>
                  <a:pt x="478" y="4695"/>
                </a:lnTo>
                <a:lnTo>
                  <a:pt x="624" y="4402"/>
                </a:lnTo>
                <a:lnTo>
                  <a:pt x="845" y="4145"/>
                </a:lnTo>
                <a:lnTo>
                  <a:pt x="1101" y="3888"/>
                </a:lnTo>
                <a:lnTo>
                  <a:pt x="1395" y="3668"/>
                </a:lnTo>
                <a:lnTo>
                  <a:pt x="1725" y="3485"/>
                </a:lnTo>
                <a:lnTo>
                  <a:pt x="2018" y="3301"/>
                </a:lnTo>
                <a:lnTo>
                  <a:pt x="2789" y="2935"/>
                </a:lnTo>
                <a:lnTo>
                  <a:pt x="3596" y="2641"/>
                </a:lnTo>
                <a:lnTo>
                  <a:pt x="5210" y="2017"/>
                </a:lnTo>
                <a:lnTo>
                  <a:pt x="6787" y="1394"/>
                </a:lnTo>
                <a:lnTo>
                  <a:pt x="7557" y="1100"/>
                </a:lnTo>
                <a:lnTo>
                  <a:pt x="8364" y="807"/>
                </a:lnTo>
                <a:lnTo>
                  <a:pt x="9135" y="587"/>
                </a:lnTo>
                <a:lnTo>
                  <a:pt x="9538" y="514"/>
                </a:lnTo>
                <a:lnTo>
                  <a:pt x="9942" y="440"/>
                </a:lnTo>
                <a:close/>
                <a:moveTo>
                  <a:pt x="9868" y="17937"/>
                </a:moveTo>
                <a:lnTo>
                  <a:pt x="9868" y="17974"/>
                </a:lnTo>
                <a:lnTo>
                  <a:pt x="9905" y="18157"/>
                </a:lnTo>
                <a:lnTo>
                  <a:pt x="10015" y="18341"/>
                </a:lnTo>
                <a:lnTo>
                  <a:pt x="9575" y="18524"/>
                </a:lnTo>
                <a:lnTo>
                  <a:pt x="9575" y="18487"/>
                </a:lnTo>
                <a:lnTo>
                  <a:pt x="9538" y="18341"/>
                </a:lnTo>
                <a:lnTo>
                  <a:pt x="9465" y="18231"/>
                </a:lnTo>
                <a:lnTo>
                  <a:pt x="9391" y="18084"/>
                </a:lnTo>
                <a:lnTo>
                  <a:pt x="9868" y="17937"/>
                </a:lnTo>
                <a:close/>
                <a:moveTo>
                  <a:pt x="9098" y="18194"/>
                </a:moveTo>
                <a:lnTo>
                  <a:pt x="9171" y="18414"/>
                </a:lnTo>
                <a:lnTo>
                  <a:pt x="9245" y="18524"/>
                </a:lnTo>
                <a:lnTo>
                  <a:pt x="9318" y="18598"/>
                </a:lnTo>
                <a:lnTo>
                  <a:pt x="8841" y="18781"/>
                </a:lnTo>
                <a:lnTo>
                  <a:pt x="8768" y="18708"/>
                </a:lnTo>
                <a:lnTo>
                  <a:pt x="8694" y="18598"/>
                </a:lnTo>
                <a:lnTo>
                  <a:pt x="8621" y="18487"/>
                </a:lnTo>
                <a:lnTo>
                  <a:pt x="8584" y="18341"/>
                </a:lnTo>
                <a:lnTo>
                  <a:pt x="9098" y="18194"/>
                </a:lnTo>
                <a:close/>
                <a:moveTo>
                  <a:pt x="8254" y="18414"/>
                </a:moveTo>
                <a:lnTo>
                  <a:pt x="8291" y="18561"/>
                </a:lnTo>
                <a:lnTo>
                  <a:pt x="8364" y="18744"/>
                </a:lnTo>
                <a:lnTo>
                  <a:pt x="8511" y="18928"/>
                </a:lnTo>
                <a:lnTo>
                  <a:pt x="8181" y="19038"/>
                </a:lnTo>
                <a:lnTo>
                  <a:pt x="8144" y="18964"/>
                </a:lnTo>
                <a:lnTo>
                  <a:pt x="8107" y="18928"/>
                </a:lnTo>
                <a:lnTo>
                  <a:pt x="7997" y="18854"/>
                </a:lnTo>
                <a:lnTo>
                  <a:pt x="7961" y="18818"/>
                </a:lnTo>
                <a:lnTo>
                  <a:pt x="7851" y="18634"/>
                </a:lnTo>
                <a:lnTo>
                  <a:pt x="7851" y="18561"/>
                </a:lnTo>
                <a:lnTo>
                  <a:pt x="8254" y="18414"/>
                </a:lnTo>
                <a:close/>
                <a:moveTo>
                  <a:pt x="5246" y="18818"/>
                </a:moveTo>
                <a:lnTo>
                  <a:pt x="5430" y="18891"/>
                </a:lnTo>
                <a:lnTo>
                  <a:pt x="5650" y="18928"/>
                </a:lnTo>
                <a:lnTo>
                  <a:pt x="5870" y="18964"/>
                </a:lnTo>
                <a:lnTo>
                  <a:pt x="5943" y="19221"/>
                </a:lnTo>
                <a:lnTo>
                  <a:pt x="5760" y="19148"/>
                </a:lnTo>
                <a:lnTo>
                  <a:pt x="5576" y="19038"/>
                </a:lnTo>
                <a:lnTo>
                  <a:pt x="5393" y="18928"/>
                </a:lnTo>
                <a:lnTo>
                  <a:pt x="5246" y="18818"/>
                </a:lnTo>
                <a:close/>
                <a:moveTo>
                  <a:pt x="7557" y="18634"/>
                </a:moveTo>
                <a:lnTo>
                  <a:pt x="7557" y="18781"/>
                </a:lnTo>
                <a:lnTo>
                  <a:pt x="7631" y="18928"/>
                </a:lnTo>
                <a:lnTo>
                  <a:pt x="7704" y="19038"/>
                </a:lnTo>
                <a:lnTo>
                  <a:pt x="7777" y="19148"/>
                </a:lnTo>
                <a:lnTo>
                  <a:pt x="7704" y="19184"/>
                </a:lnTo>
                <a:lnTo>
                  <a:pt x="7227" y="19294"/>
                </a:lnTo>
                <a:lnTo>
                  <a:pt x="7154" y="19184"/>
                </a:lnTo>
                <a:lnTo>
                  <a:pt x="7080" y="19074"/>
                </a:lnTo>
                <a:lnTo>
                  <a:pt x="6970" y="18928"/>
                </a:lnTo>
                <a:lnTo>
                  <a:pt x="6897" y="18781"/>
                </a:lnTo>
                <a:lnTo>
                  <a:pt x="7117" y="18708"/>
                </a:lnTo>
                <a:lnTo>
                  <a:pt x="7557" y="18634"/>
                </a:lnTo>
                <a:close/>
                <a:moveTo>
                  <a:pt x="6604" y="18854"/>
                </a:moveTo>
                <a:lnTo>
                  <a:pt x="6677" y="19111"/>
                </a:lnTo>
                <a:lnTo>
                  <a:pt x="6750" y="19221"/>
                </a:lnTo>
                <a:lnTo>
                  <a:pt x="6824" y="19331"/>
                </a:lnTo>
                <a:lnTo>
                  <a:pt x="6493" y="19331"/>
                </a:lnTo>
                <a:lnTo>
                  <a:pt x="6493" y="19258"/>
                </a:lnTo>
                <a:lnTo>
                  <a:pt x="6493" y="19221"/>
                </a:lnTo>
                <a:lnTo>
                  <a:pt x="6420" y="19184"/>
                </a:lnTo>
                <a:lnTo>
                  <a:pt x="6383" y="19184"/>
                </a:lnTo>
                <a:lnTo>
                  <a:pt x="6310" y="19221"/>
                </a:lnTo>
                <a:lnTo>
                  <a:pt x="6273" y="19221"/>
                </a:lnTo>
                <a:lnTo>
                  <a:pt x="6200" y="19184"/>
                </a:lnTo>
                <a:lnTo>
                  <a:pt x="6163" y="19074"/>
                </a:lnTo>
                <a:lnTo>
                  <a:pt x="6127" y="18928"/>
                </a:lnTo>
                <a:lnTo>
                  <a:pt x="6604" y="18854"/>
                </a:lnTo>
                <a:close/>
                <a:moveTo>
                  <a:pt x="10125" y="0"/>
                </a:moveTo>
                <a:lnTo>
                  <a:pt x="9721" y="37"/>
                </a:lnTo>
                <a:lnTo>
                  <a:pt x="9318" y="110"/>
                </a:lnTo>
                <a:lnTo>
                  <a:pt x="8804" y="220"/>
                </a:lnTo>
                <a:lnTo>
                  <a:pt x="8291" y="403"/>
                </a:lnTo>
                <a:lnTo>
                  <a:pt x="7300" y="734"/>
                </a:lnTo>
                <a:lnTo>
                  <a:pt x="5320" y="1504"/>
                </a:lnTo>
                <a:lnTo>
                  <a:pt x="3376" y="2274"/>
                </a:lnTo>
                <a:lnTo>
                  <a:pt x="2422" y="2678"/>
                </a:lnTo>
                <a:lnTo>
                  <a:pt x="1945" y="2898"/>
                </a:lnTo>
                <a:lnTo>
                  <a:pt x="1505" y="3118"/>
                </a:lnTo>
                <a:lnTo>
                  <a:pt x="1248" y="3301"/>
                </a:lnTo>
                <a:lnTo>
                  <a:pt x="955" y="3485"/>
                </a:lnTo>
                <a:lnTo>
                  <a:pt x="698" y="3742"/>
                </a:lnTo>
                <a:lnTo>
                  <a:pt x="441" y="3998"/>
                </a:lnTo>
                <a:lnTo>
                  <a:pt x="221" y="4292"/>
                </a:lnTo>
                <a:lnTo>
                  <a:pt x="74" y="4622"/>
                </a:lnTo>
                <a:lnTo>
                  <a:pt x="38" y="4769"/>
                </a:lnTo>
                <a:lnTo>
                  <a:pt x="38" y="4915"/>
                </a:lnTo>
                <a:lnTo>
                  <a:pt x="38" y="5099"/>
                </a:lnTo>
                <a:lnTo>
                  <a:pt x="74" y="5245"/>
                </a:lnTo>
                <a:lnTo>
                  <a:pt x="1" y="5282"/>
                </a:lnTo>
                <a:lnTo>
                  <a:pt x="1" y="5319"/>
                </a:lnTo>
                <a:lnTo>
                  <a:pt x="38" y="5722"/>
                </a:lnTo>
                <a:lnTo>
                  <a:pt x="148" y="6052"/>
                </a:lnTo>
                <a:lnTo>
                  <a:pt x="441" y="6786"/>
                </a:lnTo>
                <a:lnTo>
                  <a:pt x="1065" y="8400"/>
                </a:lnTo>
                <a:lnTo>
                  <a:pt x="2348" y="11665"/>
                </a:lnTo>
                <a:lnTo>
                  <a:pt x="2935" y="13315"/>
                </a:lnTo>
                <a:lnTo>
                  <a:pt x="3522" y="15003"/>
                </a:lnTo>
                <a:lnTo>
                  <a:pt x="4072" y="16653"/>
                </a:lnTo>
                <a:lnTo>
                  <a:pt x="4293" y="17424"/>
                </a:lnTo>
                <a:lnTo>
                  <a:pt x="4439" y="17827"/>
                </a:lnTo>
                <a:lnTo>
                  <a:pt x="4513" y="18047"/>
                </a:lnTo>
                <a:lnTo>
                  <a:pt x="4623" y="18231"/>
                </a:lnTo>
                <a:lnTo>
                  <a:pt x="4659" y="18451"/>
                </a:lnTo>
                <a:lnTo>
                  <a:pt x="4733" y="18634"/>
                </a:lnTo>
                <a:lnTo>
                  <a:pt x="4806" y="18781"/>
                </a:lnTo>
                <a:lnTo>
                  <a:pt x="4916" y="18928"/>
                </a:lnTo>
                <a:lnTo>
                  <a:pt x="5026" y="19074"/>
                </a:lnTo>
                <a:lnTo>
                  <a:pt x="5173" y="19221"/>
                </a:lnTo>
                <a:lnTo>
                  <a:pt x="5503" y="19404"/>
                </a:lnTo>
                <a:lnTo>
                  <a:pt x="5833" y="19551"/>
                </a:lnTo>
                <a:lnTo>
                  <a:pt x="6237" y="19661"/>
                </a:lnTo>
                <a:lnTo>
                  <a:pt x="6604" y="19698"/>
                </a:lnTo>
                <a:lnTo>
                  <a:pt x="7007" y="19698"/>
                </a:lnTo>
                <a:lnTo>
                  <a:pt x="7484" y="19625"/>
                </a:lnTo>
                <a:lnTo>
                  <a:pt x="7924" y="19515"/>
                </a:lnTo>
                <a:lnTo>
                  <a:pt x="8841" y="19184"/>
                </a:lnTo>
                <a:lnTo>
                  <a:pt x="11079" y="18341"/>
                </a:lnTo>
                <a:lnTo>
                  <a:pt x="13206" y="17570"/>
                </a:lnTo>
                <a:lnTo>
                  <a:pt x="13830" y="17314"/>
                </a:lnTo>
                <a:lnTo>
                  <a:pt x="14417" y="17020"/>
                </a:lnTo>
                <a:lnTo>
                  <a:pt x="14527" y="17020"/>
                </a:lnTo>
                <a:lnTo>
                  <a:pt x="14674" y="16947"/>
                </a:lnTo>
                <a:lnTo>
                  <a:pt x="14710" y="16873"/>
                </a:lnTo>
                <a:lnTo>
                  <a:pt x="14710" y="16837"/>
                </a:lnTo>
                <a:lnTo>
                  <a:pt x="14894" y="16690"/>
                </a:lnTo>
                <a:lnTo>
                  <a:pt x="15187" y="16433"/>
                </a:lnTo>
                <a:lnTo>
                  <a:pt x="15407" y="16103"/>
                </a:lnTo>
                <a:lnTo>
                  <a:pt x="15554" y="15773"/>
                </a:lnTo>
                <a:lnTo>
                  <a:pt x="15701" y="15406"/>
                </a:lnTo>
                <a:lnTo>
                  <a:pt x="15774" y="15039"/>
                </a:lnTo>
                <a:lnTo>
                  <a:pt x="15811" y="14636"/>
                </a:lnTo>
                <a:lnTo>
                  <a:pt x="15847" y="13866"/>
                </a:lnTo>
                <a:lnTo>
                  <a:pt x="15884" y="13829"/>
                </a:lnTo>
                <a:lnTo>
                  <a:pt x="15884" y="13756"/>
                </a:lnTo>
                <a:lnTo>
                  <a:pt x="15847" y="13572"/>
                </a:lnTo>
                <a:lnTo>
                  <a:pt x="15811" y="13389"/>
                </a:lnTo>
                <a:lnTo>
                  <a:pt x="15664" y="13059"/>
                </a:lnTo>
                <a:lnTo>
                  <a:pt x="15334" y="12178"/>
                </a:lnTo>
                <a:lnTo>
                  <a:pt x="14710" y="10564"/>
                </a:lnTo>
                <a:lnTo>
                  <a:pt x="13500" y="7263"/>
                </a:lnTo>
                <a:lnTo>
                  <a:pt x="12326" y="3962"/>
                </a:lnTo>
                <a:lnTo>
                  <a:pt x="11776" y="2311"/>
                </a:lnTo>
                <a:lnTo>
                  <a:pt x="11446" y="1431"/>
                </a:lnTo>
                <a:lnTo>
                  <a:pt x="11372" y="1174"/>
                </a:lnTo>
                <a:lnTo>
                  <a:pt x="11409" y="1027"/>
                </a:lnTo>
                <a:lnTo>
                  <a:pt x="11409" y="917"/>
                </a:lnTo>
                <a:lnTo>
                  <a:pt x="11372" y="770"/>
                </a:lnTo>
                <a:lnTo>
                  <a:pt x="11299" y="624"/>
                </a:lnTo>
                <a:lnTo>
                  <a:pt x="11152" y="403"/>
                </a:lnTo>
                <a:lnTo>
                  <a:pt x="10895" y="220"/>
                </a:lnTo>
                <a:lnTo>
                  <a:pt x="10712" y="110"/>
                </a:lnTo>
                <a:lnTo>
                  <a:pt x="10528" y="37"/>
                </a:lnTo>
                <a:lnTo>
                  <a:pt x="10345"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78" name="Google Shape;478;p10"/>
          <p:cNvSpPr/>
          <p:nvPr/>
        </p:nvSpPr>
        <p:spPr>
          <a:xfrm>
            <a:off x="-35374" y="3366963"/>
            <a:ext cx="443260" cy="504670"/>
          </a:xfrm>
          <a:custGeom>
            <a:avLst/>
            <a:gdLst/>
            <a:ahLst/>
            <a:cxnLst/>
            <a:rect l="l" t="t" r="r" b="b"/>
            <a:pathLst>
              <a:path w="15627" h="17792" extrusionOk="0">
                <a:moveTo>
                  <a:pt x="10528" y="1"/>
                </a:moveTo>
                <a:lnTo>
                  <a:pt x="10455" y="37"/>
                </a:lnTo>
                <a:lnTo>
                  <a:pt x="10308" y="221"/>
                </a:lnTo>
                <a:lnTo>
                  <a:pt x="10198" y="441"/>
                </a:lnTo>
                <a:lnTo>
                  <a:pt x="10015" y="881"/>
                </a:lnTo>
                <a:lnTo>
                  <a:pt x="9831" y="1468"/>
                </a:lnTo>
                <a:lnTo>
                  <a:pt x="9685" y="2091"/>
                </a:lnTo>
                <a:lnTo>
                  <a:pt x="9685" y="2201"/>
                </a:lnTo>
                <a:lnTo>
                  <a:pt x="9721" y="2311"/>
                </a:lnTo>
                <a:lnTo>
                  <a:pt x="9795" y="2348"/>
                </a:lnTo>
                <a:lnTo>
                  <a:pt x="9868" y="2385"/>
                </a:lnTo>
                <a:lnTo>
                  <a:pt x="9941" y="2421"/>
                </a:lnTo>
                <a:lnTo>
                  <a:pt x="10051" y="2385"/>
                </a:lnTo>
                <a:lnTo>
                  <a:pt x="10125" y="2311"/>
                </a:lnTo>
                <a:lnTo>
                  <a:pt x="10198" y="2238"/>
                </a:lnTo>
                <a:lnTo>
                  <a:pt x="10235" y="2055"/>
                </a:lnTo>
                <a:lnTo>
                  <a:pt x="10235" y="2018"/>
                </a:lnTo>
                <a:lnTo>
                  <a:pt x="10235" y="1981"/>
                </a:lnTo>
                <a:lnTo>
                  <a:pt x="10455" y="1138"/>
                </a:lnTo>
                <a:lnTo>
                  <a:pt x="10638" y="624"/>
                </a:lnTo>
                <a:lnTo>
                  <a:pt x="10675" y="367"/>
                </a:lnTo>
                <a:lnTo>
                  <a:pt x="10712" y="111"/>
                </a:lnTo>
                <a:lnTo>
                  <a:pt x="10675" y="37"/>
                </a:lnTo>
                <a:lnTo>
                  <a:pt x="10602" y="1"/>
                </a:lnTo>
                <a:close/>
                <a:moveTo>
                  <a:pt x="3559" y="1028"/>
                </a:moveTo>
                <a:lnTo>
                  <a:pt x="3522" y="1064"/>
                </a:lnTo>
                <a:lnTo>
                  <a:pt x="3485" y="1101"/>
                </a:lnTo>
                <a:lnTo>
                  <a:pt x="3485" y="1138"/>
                </a:lnTo>
                <a:lnTo>
                  <a:pt x="3559" y="1321"/>
                </a:lnTo>
                <a:lnTo>
                  <a:pt x="3669" y="1468"/>
                </a:lnTo>
                <a:lnTo>
                  <a:pt x="3889" y="1761"/>
                </a:lnTo>
                <a:lnTo>
                  <a:pt x="4109" y="2055"/>
                </a:lnTo>
                <a:lnTo>
                  <a:pt x="4366" y="2348"/>
                </a:lnTo>
                <a:lnTo>
                  <a:pt x="4476" y="2605"/>
                </a:lnTo>
                <a:lnTo>
                  <a:pt x="4586" y="2862"/>
                </a:lnTo>
                <a:lnTo>
                  <a:pt x="4696" y="2972"/>
                </a:lnTo>
                <a:lnTo>
                  <a:pt x="4769" y="3045"/>
                </a:lnTo>
                <a:lnTo>
                  <a:pt x="4916" y="3082"/>
                </a:lnTo>
                <a:lnTo>
                  <a:pt x="5063" y="3082"/>
                </a:lnTo>
                <a:lnTo>
                  <a:pt x="5136" y="3045"/>
                </a:lnTo>
                <a:lnTo>
                  <a:pt x="5209" y="3008"/>
                </a:lnTo>
                <a:lnTo>
                  <a:pt x="5246" y="2935"/>
                </a:lnTo>
                <a:lnTo>
                  <a:pt x="5246" y="2862"/>
                </a:lnTo>
                <a:lnTo>
                  <a:pt x="5209" y="2715"/>
                </a:lnTo>
                <a:lnTo>
                  <a:pt x="5173" y="2642"/>
                </a:lnTo>
                <a:lnTo>
                  <a:pt x="5099" y="2605"/>
                </a:lnTo>
                <a:lnTo>
                  <a:pt x="4989" y="2605"/>
                </a:lnTo>
                <a:lnTo>
                  <a:pt x="4989" y="2568"/>
                </a:lnTo>
                <a:lnTo>
                  <a:pt x="4989" y="2495"/>
                </a:lnTo>
                <a:lnTo>
                  <a:pt x="4953" y="2385"/>
                </a:lnTo>
                <a:lnTo>
                  <a:pt x="4806" y="2128"/>
                </a:lnTo>
                <a:lnTo>
                  <a:pt x="4623" y="1871"/>
                </a:lnTo>
                <a:lnTo>
                  <a:pt x="4402" y="1615"/>
                </a:lnTo>
                <a:lnTo>
                  <a:pt x="4146" y="1394"/>
                </a:lnTo>
                <a:lnTo>
                  <a:pt x="3889" y="1174"/>
                </a:lnTo>
                <a:lnTo>
                  <a:pt x="3595" y="1028"/>
                </a:lnTo>
                <a:close/>
                <a:moveTo>
                  <a:pt x="15334" y="3999"/>
                </a:moveTo>
                <a:lnTo>
                  <a:pt x="15260" y="4035"/>
                </a:lnTo>
                <a:lnTo>
                  <a:pt x="15187" y="4109"/>
                </a:lnTo>
                <a:lnTo>
                  <a:pt x="15077" y="4182"/>
                </a:lnTo>
                <a:lnTo>
                  <a:pt x="14967" y="4256"/>
                </a:lnTo>
                <a:lnTo>
                  <a:pt x="14820" y="4329"/>
                </a:lnTo>
                <a:lnTo>
                  <a:pt x="14673" y="4329"/>
                </a:lnTo>
                <a:lnTo>
                  <a:pt x="14527" y="4402"/>
                </a:lnTo>
                <a:lnTo>
                  <a:pt x="14490" y="4439"/>
                </a:lnTo>
                <a:lnTo>
                  <a:pt x="14453" y="4549"/>
                </a:lnTo>
                <a:lnTo>
                  <a:pt x="14417" y="4586"/>
                </a:lnTo>
                <a:lnTo>
                  <a:pt x="14380" y="4622"/>
                </a:lnTo>
                <a:lnTo>
                  <a:pt x="14233" y="4732"/>
                </a:lnTo>
                <a:lnTo>
                  <a:pt x="13940" y="4842"/>
                </a:lnTo>
                <a:lnTo>
                  <a:pt x="13720" y="4989"/>
                </a:lnTo>
                <a:lnTo>
                  <a:pt x="13536" y="5173"/>
                </a:lnTo>
                <a:lnTo>
                  <a:pt x="13499" y="5246"/>
                </a:lnTo>
                <a:lnTo>
                  <a:pt x="13499" y="5319"/>
                </a:lnTo>
                <a:lnTo>
                  <a:pt x="13573" y="5356"/>
                </a:lnTo>
                <a:lnTo>
                  <a:pt x="13830" y="5356"/>
                </a:lnTo>
                <a:lnTo>
                  <a:pt x="14013" y="5319"/>
                </a:lnTo>
                <a:lnTo>
                  <a:pt x="14380" y="5173"/>
                </a:lnTo>
                <a:lnTo>
                  <a:pt x="14673" y="5026"/>
                </a:lnTo>
                <a:lnTo>
                  <a:pt x="14783" y="4953"/>
                </a:lnTo>
                <a:lnTo>
                  <a:pt x="14857" y="4806"/>
                </a:lnTo>
                <a:lnTo>
                  <a:pt x="15077" y="4769"/>
                </a:lnTo>
                <a:lnTo>
                  <a:pt x="15260" y="4659"/>
                </a:lnTo>
                <a:lnTo>
                  <a:pt x="15370" y="4696"/>
                </a:lnTo>
                <a:lnTo>
                  <a:pt x="15444" y="4696"/>
                </a:lnTo>
                <a:lnTo>
                  <a:pt x="15554" y="4622"/>
                </a:lnTo>
                <a:lnTo>
                  <a:pt x="15627" y="4549"/>
                </a:lnTo>
                <a:lnTo>
                  <a:pt x="15627" y="4476"/>
                </a:lnTo>
                <a:lnTo>
                  <a:pt x="15590" y="4366"/>
                </a:lnTo>
                <a:lnTo>
                  <a:pt x="15627" y="4329"/>
                </a:lnTo>
                <a:lnTo>
                  <a:pt x="15627" y="4256"/>
                </a:lnTo>
                <a:lnTo>
                  <a:pt x="15590" y="4182"/>
                </a:lnTo>
                <a:lnTo>
                  <a:pt x="15554" y="4109"/>
                </a:lnTo>
                <a:lnTo>
                  <a:pt x="15480" y="4035"/>
                </a:lnTo>
                <a:lnTo>
                  <a:pt x="15407" y="4035"/>
                </a:lnTo>
                <a:lnTo>
                  <a:pt x="15334" y="3999"/>
                </a:lnTo>
                <a:close/>
                <a:moveTo>
                  <a:pt x="2238" y="7447"/>
                </a:moveTo>
                <a:lnTo>
                  <a:pt x="2128" y="7484"/>
                </a:lnTo>
                <a:lnTo>
                  <a:pt x="1064" y="7960"/>
                </a:lnTo>
                <a:lnTo>
                  <a:pt x="477" y="8217"/>
                </a:lnTo>
                <a:lnTo>
                  <a:pt x="257" y="8364"/>
                </a:lnTo>
                <a:lnTo>
                  <a:pt x="147" y="8474"/>
                </a:lnTo>
                <a:lnTo>
                  <a:pt x="111" y="8437"/>
                </a:lnTo>
                <a:lnTo>
                  <a:pt x="74" y="8437"/>
                </a:lnTo>
                <a:lnTo>
                  <a:pt x="1" y="8511"/>
                </a:lnTo>
                <a:lnTo>
                  <a:pt x="1" y="8584"/>
                </a:lnTo>
                <a:lnTo>
                  <a:pt x="37" y="8621"/>
                </a:lnTo>
                <a:lnTo>
                  <a:pt x="111" y="8694"/>
                </a:lnTo>
                <a:lnTo>
                  <a:pt x="221" y="8731"/>
                </a:lnTo>
                <a:lnTo>
                  <a:pt x="367" y="8694"/>
                </a:lnTo>
                <a:lnTo>
                  <a:pt x="514" y="8657"/>
                </a:lnTo>
                <a:lnTo>
                  <a:pt x="808" y="8547"/>
                </a:lnTo>
                <a:lnTo>
                  <a:pt x="1028" y="8474"/>
                </a:lnTo>
                <a:lnTo>
                  <a:pt x="2385" y="7887"/>
                </a:lnTo>
                <a:lnTo>
                  <a:pt x="2458" y="7850"/>
                </a:lnTo>
                <a:lnTo>
                  <a:pt x="2532" y="7777"/>
                </a:lnTo>
                <a:lnTo>
                  <a:pt x="2532" y="7667"/>
                </a:lnTo>
                <a:lnTo>
                  <a:pt x="2495" y="7594"/>
                </a:lnTo>
                <a:lnTo>
                  <a:pt x="2422" y="7520"/>
                </a:lnTo>
                <a:lnTo>
                  <a:pt x="2348" y="7484"/>
                </a:lnTo>
                <a:lnTo>
                  <a:pt x="2238" y="7447"/>
                </a:lnTo>
                <a:close/>
                <a:moveTo>
                  <a:pt x="6677" y="7814"/>
                </a:moveTo>
                <a:lnTo>
                  <a:pt x="6603" y="7887"/>
                </a:lnTo>
                <a:lnTo>
                  <a:pt x="6603" y="7960"/>
                </a:lnTo>
                <a:lnTo>
                  <a:pt x="6603" y="8070"/>
                </a:lnTo>
                <a:lnTo>
                  <a:pt x="6933" y="8474"/>
                </a:lnTo>
                <a:lnTo>
                  <a:pt x="7044" y="8694"/>
                </a:lnTo>
                <a:lnTo>
                  <a:pt x="7154" y="8914"/>
                </a:lnTo>
                <a:lnTo>
                  <a:pt x="7227" y="8951"/>
                </a:lnTo>
                <a:lnTo>
                  <a:pt x="7264" y="8987"/>
                </a:lnTo>
                <a:lnTo>
                  <a:pt x="7410" y="8987"/>
                </a:lnTo>
                <a:lnTo>
                  <a:pt x="7594" y="8877"/>
                </a:lnTo>
                <a:lnTo>
                  <a:pt x="7777" y="8767"/>
                </a:lnTo>
                <a:lnTo>
                  <a:pt x="7924" y="8621"/>
                </a:lnTo>
                <a:lnTo>
                  <a:pt x="7924" y="8657"/>
                </a:lnTo>
                <a:lnTo>
                  <a:pt x="7997" y="8767"/>
                </a:lnTo>
                <a:lnTo>
                  <a:pt x="8071" y="8877"/>
                </a:lnTo>
                <a:lnTo>
                  <a:pt x="8181" y="8951"/>
                </a:lnTo>
                <a:lnTo>
                  <a:pt x="8327" y="9024"/>
                </a:lnTo>
                <a:lnTo>
                  <a:pt x="8584" y="9061"/>
                </a:lnTo>
                <a:lnTo>
                  <a:pt x="8768" y="9061"/>
                </a:lnTo>
                <a:lnTo>
                  <a:pt x="8951" y="8987"/>
                </a:lnTo>
                <a:lnTo>
                  <a:pt x="9281" y="8841"/>
                </a:lnTo>
                <a:lnTo>
                  <a:pt x="9611" y="8657"/>
                </a:lnTo>
                <a:lnTo>
                  <a:pt x="9721" y="8547"/>
                </a:lnTo>
                <a:lnTo>
                  <a:pt x="9758" y="8474"/>
                </a:lnTo>
                <a:lnTo>
                  <a:pt x="9758" y="8364"/>
                </a:lnTo>
                <a:lnTo>
                  <a:pt x="9685" y="8254"/>
                </a:lnTo>
                <a:lnTo>
                  <a:pt x="9648" y="8217"/>
                </a:lnTo>
                <a:lnTo>
                  <a:pt x="9464" y="8217"/>
                </a:lnTo>
                <a:lnTo>
                  <a:pt x="9428" y="8291"/>
                </a:lnTo>
                <a:lnTo>
                  <a:pt x="9244" y="8437"/>
                </a:lnTo>
                <a:lnTo>
                  <a:pt x="8988" y="8547"/>
                </a:lnTo>
                <a:lnTo>
                  <a:pt x="8768" y="8621"/>
                </a:lnTo>
                <a:lnTo>
                  <a:pt x="8584" y="8657"/>
                </a:lnTo>
                <a:lnTo>
                  <a:pt x="8474" y="8657"/>
                </a:lnTo>
                <a:lnTo>
                  <a:pt x="8401" y="8621"/>
                </a:lnTo>
                <a:lnTo>
                  <a:pt x="8364" y="8584"/>
                </a:lnTo>
                <a:lnTo>
                  <a:pt x="8327" y="8547"/>
                </a:lnTo>
                <a:lnTo>
                  <a:pt x="8254" y="8254"/>
                </a:lnTo>
                <a:lnTo>
                  <a:pt x="8181" y="8144"/>
                </a:lnTo>
                <a:lnTo>
                  <a:pt x="8071" y="8107"/>
                </a:lnTo>
                <a:lnTo>
                  <a:pt x="7961" y="8107"/>
                </a:lnTo>
                <a:lnTo>
                  <a:pt x="7887" y="8144"/>
                </a:lnTo>
                <a:lnTo>
                  <a:pt x="7740" y="8254"/>
                </a:lnTo>
                <a:lnTo>
                  <a:pt x="7630" y="8401"/>
                </a:lnTo>
                <a:lnTo>
                  <a:pt x="7410" y="8547"/>
                </a:lnTo>
                <a:lnTo>
                  <a:pt x="7264" y="8364"/>
                </a:lnTo>
                <a:lnTo>
                  <a:pt x="7117" y="8180"/>
                </a:lnTo>
                <a:lnTo>
                  <a:pt x="6970" y="7997"/>
                </a:lnTo>
                <a:lnTo>
                  <a:pt x="6787" y="7850"/>
                </a:lnTo>
                <a:lnTo>
                  <a:pt x="6713" y="7814"/>
                </a:lnTo>
                <a:close/>
                <a:moveTo>
                  <a:pt x="12876" y="11005"/>
                </a:moveTo>
                <a:lnTo>
                  <a:pt x="12803" y="11042"/>
                </a:lnTo>
                <a:lnTo>
                  <a:pt x="12766" y="11078"/>
                </a:lnTo>
                <a:lnTo>
                  <a:pt x="12766" y="11152"/>
                </a:lnTo>
                <a:lnTo>
                  <a:pt x="12729" y="11225"/>
                </a:lnTo>
                <a:lnTo>
                  <a:pt x="12766" y="11298"/>
                </a:lnTo>
                <a:lnTo>
                  <a:pt x="12986" y="11702"/>
                </a:lnTo>
                <a:lnTo>
                  <a:pt x="13279" y="12069"/>
                </a:lnTo>
                <a:lnTo>
                  <a:pt x="13499" y="12399"/>
                </a:lnTo>
                <a:lnTo>
                  <a:pt x="13646" y="12509"/>
                </a:lnTo>
                <a:lnTo>
                  <a:pt x="13830" y="12619"/>
                </a:lnTo>
                <a:lnTo>
                  <a:pt x="13976" y="12619"/>
                </a:lnTo>
                <a:lnTo>
                  <a:pt x="14013" y="12582"/>
                </a:lnTo>
                <a:lnTo>
                  <a:pt x="14086" y="12546"/>
                </a:lnTo>
                <a:lnTo>
                  <a:pt x="14160" y="12436"/>
                </a:lnTo>
                <a:lnTo>
                  <a:pt x="14160" y="12325"/>
                </a:lnTo>
                <a:lnTo>
                  <a:pt x="14160" y="12252"/>
                </a:lnTo>
                <a:lnTo>
                  <a:pt x="14123" y="12142"/>
                </a:lnTo>
                <a:lnTo>
                  <a:pt x="14086" y="12069"/>
                </a:lnTo>
                <a:lnTo>
                  <a:pt x="14050" y="12032"/>
                </a:lnTo>
                <a:lnTo>
                  <a:pt x="13903" y="12032"/>
                </a:lnTo>
                <a:lnTo>
                  <a:pt x="13830" y="11885"/>
                </a:lnTo>
                <a:lnTo>
                  <a:pt x="13573" y="11592"/>
                </a:lnTo>
                <a:lnTo>
                  <a:pt x="13316" y="11298"/>
                </a:lnTo>
                <a:lnTo>
                  <a:pt x="13059" y="11042"/>
                </a:lnTo>
                <a:lnTo>
                  <a:pt x="13023" y="11005"/>
                </a:lnTo>
                <a:close/>
                <a:moveTo>
                  <a:pt x="8181" y="3192"/>
                </a:moveTo>
                <a:lnTo>
                  <a:pt x="8511" y="3228"/>
                </a:lnTo>
                <a:lnTo>
                  <a:pt x="8878" y="3265"/>
                </a:lnTo>
                <a:lnTo>
                  <a:pt x="9208" y="3339"/>
                </a:lnTo>
                <a:lnTo>
                  <a:pt x="9538" y="3412"/>
                </a:lnTo>
                <a:lnTo>
                  <a:pt x="9868" y="3522"/>
                </a:lnTo>
                <a:lnTo>
                  <a:pt x="10198" y="3669"/>
                </a:lnTo>
                <a:lnTo>
                  <a:pt x="10528" y="3852"/>
                </a:lnTo>
                <a:lnTo>
                  <a:pt x="10822" y="4035"/>
                </a:lnTo>
                <a:lnTo>
                  <a:pt x="11078" y="4256"/>
                </a:lnTo>
                <a:lnTo>
                  <a:pt x="11335" y="4476"/>
                </a:lnTo>
                <a:lnTo>
                  <a:pt x="11592" y="4732"/>
                </a:lnTo>
                <a:lnTo>
                  <a:pt x="11812" y="4989"/>
                </a:lnTo>
                <a:lnTo>
                  <a:pt x="11996" y="5319"/>
                </a:lnTo>
                <a:lnTo>
                  <a:pt x="12142" y="5576"/>
                </a:lnTo>
                <a:lnTo>
                  <a:pt x="12252" y="5870"/>
                </a:lnTo>
                <a:lnTo>
                  <a:pt x="12362" y="6200"/>
                </a:lnTo>
                <a:lnTo>
                  <a:pt x="12436" y="6530"/>
                </a:lnTo>
                <a:lnTo>
                  <a:pt x="12509" y="6823"/>
                </a:lnTo>
                <a:lnTo>
                  <a:pt x="12509" y="7153"/>
                </a:lnTo>
                <a:lnTo>
                  <a:pt x="12509" y="7484"/>
                </a:lnTo>
                <a:lnTo>
                  <a:pt x="12472" y="7814"/>
                </a:lnTo>
                <a:lnTo>
                  <a:pt x="12399" y="8144"/>
                </a:lnTo>
                <a:lnTo>
                  <a:pt x="12289" y="8511"/>
                </a:lnTo>
                <a:lnTo>
                  <a:pt x="12142" y="8804"/>
                </a:lnTo>
                <a:lnTo>
                  <a:pt x="11996" y="9134"/>
                </a:lnTo>
                <a:lnTo>
                  <a:pt x="11812" y="9428"/>
                </a:lnTo>
                <a:lnTo>
                  <a:pt x="11592" y="9721"/>
                </a:lnTo>
                <a:lnTo>
                  <a:pt x="11115" y="10271"/>
                </a:lnTo>
                <a:lnTo>
                  <a:pt x="10345" y="11115"/>
                </a:lnTo>
                <a:lnTo>
                  <a:pt x="9941" y="11555"/>
                </a:lnTo>
                <a:lnTo>
                  <a:pt x="9575" y="12032"/>
                </a:lnTo>
                <a:lnTo>
                  <a:pt x="9281" y="12509"/>
                </a:lnTo>
                <a:lnTo>
                  <a:pt x="8988" y="13022"/>
                </a:lnTo>
                <a:lnTo>
                  <a:pt x="8914" y="13279"/>
                </a:lnTo>
                <a:lnTo>
                  <a:pt x="8804" y="13573"/>
                </a:lnTo>
                <a:lnTo>
                  <a:pt x="8768" y="13829"/>
                </a:lnTo>
                <a:lnTo>
                  <a:pt x="8731" y="14123"/>
                </a:lnTo>
                <a:lnTo>
                  <a:pt x="8217" y="14013"/>
                </a:lnTo>
                <a:lnTo>
                  <a:pt x="7704" y="13939"/>
                </a:lnTo>
                <a:lnTo>
                  <a:pt x="8584" y="11665"/>
                </a:lnTo>
                <a:lnTo>
                  <a:pt x="9061" y="10418"/>
                </a:lnTo>
                <a:lnTo>
                  <a:pt x="9318" y="9831"/>
                </a:lnTo>
                <a:lnTo>
                  <a:pt x="9391" y="9538"/>
                </a:lnTo>
                <a:lnTo>
                  <a:pt x="9391" y="9391"/>
                </a:lnTo>
                <a:lnTo>
                  <a:pt x="9354" y="9244"/>
                </a:lnTo>
                <a:lnTo>
                  <a:pt x="9318" y="9208"/>
                </a:lnTo>
                <a:lnTo>
                  <a:pt x="9281" y="9208"/>
                </a:lnTo>
                <a:lnTo>
                  <a:pt x="9171" y="9281"/>
                </a:lnTo>
                <a:lnTo>
                  <a:pt x="9098" y="9391"/>
                </a:lnTo>
                <a:lnTo>
                  <a:pt x="8988" y="9611"/>
                </a:lnTo>
                <a:lnTo>
                  <a:pt x="8768" y="10088"/>
                </a:lnTo>
                <a:lnTo>
                  <a:pt x="8217" y="11445"/>
                </a:lnTo>
                <a:lnTo>
                  <a:pt x="7337" y="13719"/>
                </a:lnTo>
                <a:lnTo>
                  <a:pt x="7227" y="13903"/>
                </a:lnTo>
                <a:lnTo>
                  <a:pt x="6970" y="13829"/>
                </a:lnTo>
                <a:lnTo>
                  <a:pt x="6420" y="13683"/>
                </a:lnTo>
                <a:lnTo>
                  <a:pt x="6420" y="13646"/>
                </a:lnTo>
                <a:lnTo>
                  <a:pt x="6493" y="13389"/>
                </a:lnTo>
                <a:lnTo>
                  <a:pt x="6530" y="13096"/>
                </a:lnTo>
                <a:lnTo>
                  <a:pt x="6530" y="12546"/>
                </a:lnTo>
                <a:lnTo>
                  <a:pt x="6603" y="11372"/>
                </a:lnTo>
                <a:lnTo>
                  <a:pt x="6677" y="10125"/>
                </a:lnTo>
                <a:lnTo>
                  <a:pt x="6713" y="9501"/>
                </a:lnTo>
                <a:lnTo>
                  <a:pt x="6677" y="8877"/>
                </a:lnTo>
                <a:lnTo>
                  <a:pt x="6677" y="8804"/>
                </a:lnTo>
                <a:lnTo>
                  <a:pt x="6640" y="8767"/>
                </a:lnTo>
                <a:lnTo>
                  <a:pt x="6530" y="8694"/>
                </a:lnTo>
                <a:lnTo>
                  <a:pt x="6420" y="8731"/>
                </a:lnTo>
                <a:lnTo>
                  <a:pt x="6383" y="8767"/>
                </a:lnTo>
                <a:lnTo>
                  <a:pt x="6347" y="8841"/>
                </a:lnTo>
                <a:lnTo>
                  <a:pt x="6273" y="9391"/>
                </a:lnTo>
                <a:lnTo>
                  <a:pt x="6237" y="9978"/>
                </a:lnTo>
                <a:lnTo>
                  <a:pt x="6200" y="11115"/>
                </a:lnTo>
                <a:lnTo>
                  <a:pt x="6090" y="12289"/>
                </a:lnTo>
                <a:lnTo>
                  <a:pt x="6016" y="12912"/>
                </a:lnTo>
                <a:lnTo>
                  <a:pt x="6016" y="13206"/>
                </a:lnTo>
                <a:lnTo>
                  <a:pt x="6016" y="13536"/>
                </a:lnTo>
                <a:lnTo>
                  <a:pt x="5540" y="13353"/>
                </a:lnTo>
                <a:lnTo>
                  <a:pt x="5099" y="13206"/>
                </a:lnTo>
                <a:lnTo>
                  <a:pt x="4623" y="13132"/>
                </a:lnTo>
                <a:lnTo>
                  <a:pt x="4182" y="13132"/>
                </a:lnTo>
                <a:lnTo>
                  <a:pt x="4329" y="12876"/>
                </a:lnTo>
                <a:lnTo>
                  <a:pt x="4439" y="12619"/>
                </a:lnTo>
                <a:lnTo>
                  <a:pt x="4549" y="12362"/>
                </a:lnTo>
                <a:lnTo>
                  <a:pt x="4623" y="12069"/>
                </a:lnTo>
                <a:lnTo>
                  <a:pt x="4696" y="11482"/>
                </a:lnTo>
                <a:lnTo>
                  <a:pt x="4696" y="10895"/>
                </a:lnTo>
                <a:lnTo>
                  <a:pt x="4623" y="10161"/>
                </a:lnTo>
                <a:lnTo>
                  <a:pt x="4512" y="9428"/>
                </a:lnTo>
                <a:lnTo>
                  <a:pt x="4366" y="8694"/>
                </a:lnTo>
                <a:lnTo>
                  <a:pt x="4219" y="7960"/>
                </a:lnTo>
                <a:lnTo>
                  <a:pt x="4182" y="7594"/>
                </a:lnTo>
                <a:lnTo>
                  <a:pt x="4182" y="7190"/>
                </a:lnTo>
                <a:lnTo>
                  <a:pt x="4182" y="6823"/>
                </a:lnTo>
                <a:lnTo>
                  <a:pt x="4219" y="6456"/>
                </a:lnTo>
                <a:lnTo>
                  <a:pt x="4292" y="6090"/>
                </a:lnTo>
                <a:lnTo>
                  <a:pt x="4439" y="5760"/>
                </a:lnTo>
                <a:lnTo>
                  <a:pt x="4586" y="5429"/>
                </a:lnTo>
                <a:lnTo>
                  <a:pt x="4769" y="5063"/>
                </a:lnTo>
                <a:lnTo>
                  <a:pt x="5026" y="4769"/>
                </a:lnTo>
                <a:lnTo>
                  <a:pt x="5246" y="4476"/>
                </a:lnTo>
                <a:lnTo>
                  <a:pt x="5503" y="4219"/>
                </a:lnTo>
                <a:lnTo>
                  <a:pt x="5796" y="3999"/>
                </a:lnTo>
                <a:lnTo>
                  <a:pt x="6090" y="3779"/>
                </a:lnTo>
                <a:lnTo>
                  <a:pt x="6420" y="3595"/>
                </a:lnTo>
                <a:lnTo>
                  <a:pt x="6787" y="3449"/>
                </a:lnTo>
                <a:lnTo>
                  <a:pt x="7117" y="3339"/>
                </a:lnTo>
                <a:lnTo>
                  <a:pt x="7484" y="3265"/>
                </a:lnTo>
                <a:lnTo>
                  <a:pt x="7814" y="3228"/>
                </a:lnTo>
                <a:lnTo>
                  <a:pt x="8181" y="3192"/>
                </a:lnTo>
                <a:close/>
                <a:moveTo>
                  <a:pt x="3962" y="13426"/>
                </a:moveTo>
                <a:lnTo>
                  <a:pt x="4623" y="13536"/>
                </a:lnTo>
                <a:lnTo>
                  <a:pt x="5246" y="13719"/>
                </a:lnTo>
                <a:lnTo>
                  <a:pt x="5943" y="13939"/>
                </a:lnTo>
                <a:lnTo>
                  <a:pt x="6603" y="14196"/>
                </a:lnTo>
                <a:lnTo>
                  <a:pt x="6860" y="14270"/>
                </a:lnTo>
                <a:lnTo>
                  <a:pt x="7154" y="14306"/>
                </a:lnTo>
                <a:lnTo>
                  <a:pt x="7704" y="14380"/>
                </a:lnTo>
                <a:lnTo>
                  <a:pt x="8217" y="14490"/>
                </a:lnTo>
                <a:lnTo>
                  <a:pt x="8474" y="14563"/>
                </a:lnTo>
                <a:lnTo>
                  <a:pt x="8731" y="14636"/>
                </a:lnTo>
                <a:lnTo>
                  <a:pt x="8768" y="14783"/>
                </a:lnTo>
                <a:lnTo>
                  <a:pt x="8841" y="14857"/>
                </a:lnTo>
                <a:lnTo>
                  <a:pt x="8951" y="14893"/>
                </a:lnTo>
                <a:lnTo>
                  <a:pt x="9061" y="14893"/>
                </a:lnTo>
                <a:lnTo>
                  <a:pt x="9061" y="15003"/>
                </a:lnTo>
                <a:lnTo>
                  <a:pt x="9024" y="15150"/>
                </a:lnTo>
                <a:lnTo>
                  <a:pt x="8914" y="15223"/>
                </a:lnTo>
                <a:lnTo>
                  <a:pt x="8768" y="15333"/>
                </a:lnTo>
                <a:lnTo>
                  <a:pt x="8034" y="15040"/>
                </a:lnTo>
                <a:lnTo>
                  <a:pt x="6383" y="14490"/>
                </a:lnTo>
                <a:lnTo>
                  <a:pt x="5576" y="14270"/>
                </a:lnTo>
                <a:lnTo>
                  <a:pt x="4769" y="14086"/>
                </a:lnTo>
                <a:lnTo>
                  <a:pt x="4292" y="14013"/>
                </a:lnTo>
                <a:lnTo>
                  <a:pt x="4072" y="14013"/>
                </a:lnTo>
                <a:lnTo>
                  <a:pt x="3852" y="14050"/>
                </a:lnTo>
                <a:lnTo>
                  <a:pt x="3742" y="14013"/>
                </a:lnTo>
                <a:lnTo>
                  <a:pt x="3669" y="13939"/>
                </a:lnTo>
                <a:lnTo>
                  <a:pt x="3632" y="13829"/>
                </a:lnTo>
                <a:lnTo>
                  <a:pt x="3632" y="13719"/>
                </a:lnTo>
                <a:lnTo>
                  <a:pt x="3632" y="13609"/>
                </a:lnTo>
                <a:lnTo>
                  <a:pt x="3705" y="13536"/>
                </a:lnTo>
                <a:lnTo>
                  <a:pt x="3816" y="13463"/>
                </a:lnTo>
                <a:lnTo>
                  <a:pt x="3926" y="13426"/>
                </a:lnTo>
                <a:close/>
                <a:moveTo>
                  <a:pt x="4256" y="15737"/>
                </a:moveTo>
                <a:lnTo>
                  <a:pt x="4696" y="15847"/>
                </a:lnTo>
                <a:lnTo>
                  <a:pt x="4476" y="16067"/>
                </a:lnTo>
                <a:lnTo>
                  <a:pt x="4292" y="16287"/>
                </a:lnTo>
                <a:lnTo>
                  <a:pt x="4292" y="16250"/>
                </a:lnTo>
                <a:lnTo>
                  <a:pt x="4256" y="16140"/>
                </a:lnTo>
                <a:lnTo>
                  <a:pt x="4256" y="15994"/>
                </a:lnTo>
                <a:lnTo>
                  <a:pt x="4256" y="15737"/>
                </a:lnTo>
                <a:close/>
                <a:moveTo>
                  <a:pt x="4843" y="15920"/>
                </a:moveTo>
                <a:lnTo>
                  <a:pt x="4989" y="15957"/>
                </a:lnTo>
                <a:lnTo>
                  <a:pt x="5136" y="15994"/>
                </a:lnTo>
                <a:lnTo>
                  <a:pt x="4879" y="16140"/>
                </a:lnTo>
                <a:lnTo>
                  <a:pt x="4623" y="16360"/>
                </a:lnTo>
                <a:lnTo>
                  <a:pt x="4623" y="16360"/>
                </a:lnTo>
                <a:lnTo>
                  <a:pt x="4733" y="16140"/>
                </a:lnTo>
                <a:lnTo>
                  <a:pt x="4843" y="15920"/>
                </a:lnTo>
                <a:close/>
                <a:moveTo>
                  <a:pt x="4146" y="14453"/>
                </a:moveTo>
                <a:lnTo>
                  <a:pt x="4659" y="14490"/>
                </a:lnTo>
                <a:lnTo>
                  <a:pt x="5356" y="14673"/>
                </a:lnTo>
                <a:lnTo>
                  <a:pt x="6053" y="14857"/>
                </a:lnTo>
                <a:lnTo>
                  <a:pt x="7410" y="15333"/>
                </a:lnTo>
                <a:lnTo>
                  <a:pt x="8034" y="15553"/>
                </a:lnTo>
                <a:lnTo>
                  <a:pt x="8401" y="15663"/>
                </a:lnTo>
                <a:lnTo>
                  <a:pt x="8694" y="15774"/>
                </a:lnTo>
                <a:lnTo>
                  <a:pt x="8731" y="15847"/>
                </a:lnTo>
                <a:lnTo>
                  <a:pt x="8768" y="15884"/>
                </a:lnTo>
                <a:lnTo>
                  <a:pt x="8841" y="15957"/>
                </a:lnTo>
                <a:lnTo>
                  <a:pt x="8951" y="15957"/>
                </a:lnTo>
                <a:lnTo>
                  <a:pt x="8914" y="16067"/>
                </a:lnTo>
                <a:lnTo>
                  <a:pt x="8841" y="16214"/>
                </a:lnTo>
                <a:lnTo>
                  <a:pt x="8694" y="16397"/>
                </a:lnTo>
                <a:lnTo>
                  <a:pt x="8547" y="16507"/>
                </a:lnTo>
                <a:lnTo>
                  <a:pt x="8401" y="16581"/>
                </a:lnTo>
                <a:lnTo>
                  <a:pt x="7227" y="16140"/>
                </a:lnTo>
                <a:lnTo>
                  <a:pt x="6016" y="15774"/>
                </a:lnTo>
                <a:lnTo>
                  <a:pt x="4733" y="15370"/>
                </a:lnTo>
                <a:lnTo>
                  <a:pt x="4072" y="15223"/>
                </a:lnTo>
                <a:lnTo>
                  <a:pt x="3449" y="15113"/>
                </a:lnTo>
                <a:lnTo>
                  <a:pt x="3449" y="15040"/>
                </a:lnTo>
                <a:lnTo>
                  <a:pt x="3449" y="14857"/>
                </a:lnTo>
                <a:lnTo>
                  <a:pt x="3522" y="14673"/>
                </a:lnTo>
                <a:lnTo>
                  <a:pt x="3632" y="14563"/>
                </a:lnTo>
                <a:lnTo>
                  <a:pt x="3705" y="14490"/>
                </a:lnTo>
                <a:lnTo>
                  <a:pt x="3926" y="14490"/>
                </a:lnTo>
                <a:lnTo>
                  <a:pt x="3962" y="14526"/>
                </a:lnTo>
                <a:lnTo>
                  <a:pt x="3999" y="14526"/>
                </a:lnTo>
                <a:lnTo>
                  <a:pt x="4036" y="14490"/>
                </a:lnTo>
                <a:lnTo>
                  <a:pt x="4146" y="14453"/>
                </a:lnTo>
                <a:close/>
                <a:moveTo>
                  <a:pt x="5503" y="16067"/>
                </a:moveTo>
                <a:lnTo>
                  <a:pt x="5723" y="16140"/>
                </a:lnTo>
                <a:lnTo>
                  <a:pt x="5503" y="16287"/>
                </a:lnTo>
                <a:lnTo>
                  <a:pt x="5246" y="16434"/>
                </a:lnTo>
                <a:lnTo>
                  <a:pt x="5026" y="16617"/>
                </a:lnTo>
                <a:lnTo>
                  <a:pt x="4843" y="16837"/>
                </a:lnTo>
                <a:lnTo>
                  <a:pt x="4659" y="16764"/>
                </a:lnTo>
                <a:lnTo>
                  <a:pt x="4733" y="16691"/>
                </a:lnTo>
                <a:lnTo>
                  <a:pt x="5503" y="16067"/>
                </a:lnTo>
                <a:close/>
                <a:moveTo>
                  <a:pt x="5980" y="16214"/>
                </a:moveTo>
                <a:lnTo>
                  <a:pt x="6200" y="16287"/>
                </a:lnTo>
                <a:lnTo>
                  <a:pt x="6200" y="16324"/>
                </a:lnTo>
                <a:lnTo>
                  <a:pt x="5943" y="16434"/>
                </a:lnTo>
                <a:lnTo>
                  <a:pt x="5723" y="16581"/>
                </a:lnTo>
                <a:lnTo>
                  <a:pt x="5540" y="16727"/>
                </a:lnTo>
                <a:lnTo>
                  <a:pt x="5393" y="16947"/>
                </a:lnTo>
                <a:lnTo>
                  <a:pt x="5246" y="16911"/>
                </a:lnTo>
                <a:lnTo>
                  <a:pt x="5613" y="16544"/>
                </a:lnTo>
                <a:lnTo>
                  <a:pt x="5980" y="16214"/>
                </a:lnTo>
                <a:close/>
                <a:moveTo>
                  <a:pt x="6383" y="16360"/>
                </a:moveTo>
                <a:lnTo>
                  <a:pt x="6897" y="16544"/>
                </a:lnTo>
                <a:lnTo>
                  <a:pt x="6420" y="16801"/>
                </a:lnTo>
                <a:lnTo>
                  <a:pt x="6200" y="16947"/>
                </a:lnTo>
                <a:lnTo>
                  <a:pt x="5980" y="17131"/>
                </a:lnTo>
                <a:lnTo>
                  <a:pt x="5796" y="17057"/>
                </a:lnTo>
                <a:lnTo>
                  <a:pt x="5833" y="16984"/>
                </a:lnTo>
                <a:lnTo>
                  <a:pt x="5833" y="16911"/>
                </a:lnTo>
                <a:lnTo>
                  <a:pt x="5833" y="16874"/>
                </a:lnTo>
                <a:lnTo>
                  <a:pt x="6090" y="16617"/>
                </a:lnTo>
                <a:lnTo>
                  <a:pt x="6383" y="16397"/>
                </a:lnTo>
                <a:lnTo>
                  <a:pt x="6383" y="16360"/>
                </a:lnTo>
                <a:close/>
                <a:moveTo>
                  <a:pt x="7080" y="16581"/>
                </a:moveTo>
                <a:lnTo>
                  <a:pt x="7410" y="16691"/>
                </a:lnTo>
                <a:lnTo>
                  <a:pt x="7154" y="16911"/>
                </a:lnTo>
                <a:lnTo>
                  <a:pt x="6787" y="17314"/>
                </a:lnTo>
                <a:lnTo>
                  <a:pt x="6457" y="17241"/>
                </a:lnTo>
                <a:lnTo>
                  <a:pt x="6493" y="17167"/>
                </a:lnTo>
                <a:lnTo>
                  <a:pt x="6457" y="17131"/>
                </a:lnTo>
                <a:lnTo>
                  <a:pt x="6750" y="16837"/>
                </a:lnTo>
                <a:lnTo>
                  <a:pt x="7080" y="16581"/>
                </a:lnTo>
                <a:close/>
                <a:moveTo>
                  <a:pt x="8034" y="2678"/>
                </a:moveTo>
                <a:lnTo>
                  <a:pt x="7704" y="2715"/>
                </a:lnTo>
                <a:lnTo>
                  <a:pt x="7374" y="2752"/>
                </a:lnTo>
                <a:lnTo>
                  <a:pt x="7044" y="2825"/>
                </a:lnTo>
                <a:lnTo>
                  <a:pt x="6750" y="2898"/>
                </a:lnTo>
                <a:lnTo>
                  <a:pt x="6420" y="3008"/>
                </a:lnTo>
                <a:lnTo>
                  <a:pt x="6126" y="3155"/>
                </a:lnTo>
                <a:lnTo>
                  <a:pt x="5833" y="3302"/>
                </a:lnTo>
                <a:lnTo>
                  <a:pt x="5576" y="3522"/>
                </a:lnTo>
                <a:lnTo>
                  <a:pt x="5026" y="3962"/>
                </a:lnTo>
                <a:lnTo>
                  <a:pt x="4806" y="4219"/>
                </a:lnTo>
                <a:lnTo>
                  <a:pt x="4586" y="4512"/>
                </a:lnTo>
                <a:lnTo>
                  <a:pt x="4366" y="4769"/>
                </a:lnTo>
                <a:lnTo>
                  <a:pt x="4182" y="5099"/>
                </a:lnTo>
                <a:lnTo>
                  <a:pt x="3999" y="5393"/>
                </a:lnTo>
                <a:lnTo>
                  <a:pt x="3852" y="5723"/>
                </a:lnTo>
                <a:lnTo>
                  <a:pt x="3742" y="6163"/>
                </a:lnTo>
                <a:lnTo>
                  <a:pt x="3669" y="6603"/>
                </a:lnTo>
                <a:lnTo>
                  <a:pt x="3632" y="7043"/>
                </a:lnTo>
                <a:lnTo>
                  <a:pt x="3632" y="7520"/>
                </a:lnTo>
                <a:lnTo>
                  <a:pt x="3705" y="7960"/>
                </a:lnTo>
                <a:lnTo>
                  <a:pt x="3779" y="8437"/>
                </a:lnTo>
                <a:lnTo>
                  <a:pt x="3962" y="9318"/>
                </a:lnTo>
                <a:lnTo>
                  <a:pt x="4109" y="10308"/>
                </a:lnTo>
                <a:lnTo>
                  <a:pt x="4182" y="10785"/>
                </a:lnTo>
                <a:lnTo>
                  <a:pt x="4219" y="11262"/>
                </a:lnTo>
                <a:lnTo>
                  <a:pt x="4182" y="11739"/>
                </a:lnTo>
                <a:lnTo>
                  <a:pt x="4109" y="12215"/>
                </a:lnTo>
                <a:lnTo>
                  <a:pt x="3999" y="12619"/>
                </a:lnTo>
                <a:lnTo>
                  <a:pt x="3816" y="13059"/>
                </a:lnTo>
                <a:lnTo>
                  <a:pt x="3595" y="13132"/>
                </a:lnTo>
                <a:lnTo>
                  <a:pt x="3449" y="13279"/>
                </a:lnTo>
                <a:lnTo>
                  <a:pt x="3302" y="13426"/>
                </a:lnTo>
                <a:lnTo>
                  <a:pt x="3229" y="13646"/>
                </a:lnTo>
                <a:lnTo>
                  <a:pt x="3229" y="13829"/>
                </a:lnTo>
                <a:lnTo>
                  <a:pt x="3265" y="13976"/>
                </a:lnTo>
                <a:lnTo>
                  <a:pt x="3339" y="14160"/>
                </a:lnTo>
                <a:lnTo>
                  <a:pt x="3412" y="14270"/>
                </a:lnTo>
                <a:lnTo>
                  <a:pt x="3339" y="14343"/>
                </a:lnTo>
                <a:lnTo>
                  <a:pt x="3265" y="14416"/>
                </a:lnTo>
                <a:lnTo>
                  <a:pt x="3192" y="14526"/>
                </a:lnTo>
                <a:lnTo>
                  <a:pt x="3119" y="14673"/>
                </a:lnTo>
                <a:lnTo>
                  <a:pt x="3082" y="14857"/>
                </a:lnTo>
                <a:lnTo>
                  <a:pt x="3045" y="15040"/>
                </a:lnTo>
                <a:lnTo>
                  <a:pt x="3045" y="15187"/>
                </a:lnTo>
                <a:lnTo>
                  <a:pt x="3082" y="15370"/>
                </a:lnTo>
                <a:lnTo>
                  <a:pt x="3192" y="15480"/>
                </a:lnTo>
                <a:lnTo>
                  <a:pt x="3302" y="15590"/>
                </a:lnTo>
                <a:lnTo>
                  <a:pt x="3412" y="15627"/>
                </a:lnTo>
                <a:lnTo>
                  <a:pt x="3485" y="15590"/>
                </a:lnTo>
                <a:lnTo>
                  <a:pt x="3522" y="15553"/>
                </a:lnTo>
                <a:lnTo>
                  <a:pt x="3559" y="15553"/>
                </a:lnTo>
                <a:lnTo>
                  <a:pt x="4072" y="15700"/>
                </a:lnTo>
                <a:lnTo>
                  <a:pt x="3999" y="15810"/>
                </a:lnTo>
                <a:lnTo>
                  <a:pt x="3926" y="15957"/>
                </a:lnTo>
                <a:lnTo>
                  <a:pt x="3926" y="16140"/>
                </a:lnTo>
                <a:lnTo>
                  <a:pt x="3926" y="16324"/>
                </a:lnTo>
                <a:lnTo>
                  <a:pt x="3999" y="16507"/>
                </a:lnTo>
                <a:lnTo>
                  <a:pt x="4072" y="16654"/>
                </a:lnTo>
                <a:lnTo>
                  <a:pt x="4146" y="16801"/>
                </a:lnTo>
                <a:lnTo>
                  <a:pt x="4292" y="16874"/>
                </a:lnTo>
                <a:lnTo>
                  <a:pt x="4256" y="16947"/>
                </a:lnTo>
                <a:lnTo>
                  <a:pt x="4292" y="17021"/>
                </a:lnTo>
                <a:lnTo>
                  <a:pt x="4329" y="17057"/>
                </a:lnTo>
                <a:lnTo>
                  <a:pt x="4402" y="17094"/>
                </a:lnTo>
                <a:lnTo>
                  <a:pt x="4586" y="17167"/>
                </a:lnTo>
                <a:lnTo>
                  <a:pt x="4806" y="17277"/>
                </a:lnTo>
                <a:lnTo>
                  <a:pt x="5283" y="17388"/>
                </a:lnTo>
                <a:lnTo>
                  <a:pt x="5393" y="17424"/>
                </a:lnTo>
                <a:lnTo>
                  <a:pt x="5576" y="17461"/>
                </a:lnTo>
                <a:lnTo>
                  <a:pt x="6310" y="17681"/>
                </a:lnTo>
                <a:lnTo>
                  <a:pt x="6677" y="17754"/>
                </a:lnTo>
                <a:lnTo>
                  <a:pt x="6860" y="17791"/>
                </a:lnTo>
                <a:lnTo>
                  <a:pt x="7044" y="17754"/>
                </a:lnTo>
                <a:lnTo>
                  <a:pt x="7117" y="17718"/>
                </a:lnTo>
                <a:lnTo>
                  <a:pt x="7154" y="17681"/>
                </a:lnTo>
                <a:lnTo>
                  <a:pt x="7154" y="17608"/>
                </a:lnTo>
                <a:lnTo>
                  <a:pt x="7117" y="17534"/>
                </a:lnTo>
                <a:lnTo>
                  <a:pt x="7447" y="17204"/>
                </a:lnTo>
                <a:lnTo>
                  <a:pt x="7594" y="17021"/>
                </a:lnTo>
                <a:lnTo>
                  <a:pt x="7740" y="16837"/>
                </a:lnTo>
                <a:lnTo>
                  <a:pt x="8327" y="17021"/>
                </a:lnTo>
                <a:lnTo>
                  <a:pt x="8437" y="17021"/>
                </a:lnTo>
                <a:lnTo>
                  <a:pt x="8547" y="16984"/>
                </a:lnTo>
                <a:lnTo>
                  <a:pt x="8731" y="16911"/>
                </a:lnTo>
                <a:lnTo>
                  <a:pt x="8914" y="16764"/>
                </a:lnTo>
                <a:lnTo>
                  <a:pt x="9098" y="16581"/>
                </a:lnTo>
                <a:lnTo>
                  <a:pt x="9208" y="16360"/>
                </a:lnTo>
                <a:lnTo>
                  <a:pt x="9281" y="16140"/>
                </a:lnTo>
                <a:lnTo>
                  <a:pt x="9318" y="15884"/>
                </a:lnTo>
                <a:lnTo>
                  <a:pt x="9281" y="15700"/>
                </a:lnTo>
                <a:lnTo>
                  <a:pt x="9208" y="15590"/>
                </a:lnTo>
                <a:lnTo>
                  <a:pt x="9171" y="15517"/>
                </a:lnTo>
                <a:lnTo>
                  <a:pt x="9244" y="15407"/>
                </a:lnTo>
                <a:lnTo>
                  <a:pt x="9354" y="15260"/>
                </a:lnTo>
                <a:lnTo>
                  <a:pt x="9391" y="15113"/>
                </a:lnTo>
                <a:lnTo>
                  <a:pt x="9428" y="15003"/>
                </a:lnTo>
                <a:lnTo>
                  <a:pt x="9501" y="14930"/>
                </a:lnTo>
                <a:lnTo>
                  <a:pt x="9575" y="14857"/>
                </a:lnTo>
                <a:lnTo>
                  <a:pt x="9575" y="14783"/>
                </a:lnTo>
                <a:lnTo>
                  <a:pt x="9538" y="14673"/>
                </a:lnTo>
                <a:lnTo>
                  <a:pt x="9391" y="14526"/>
                </a:lnTo>
                <a:lnTo>
                  <a:pt x="9244" y="14380"/>
                </a:lnTo>
                <a:lnTo>
                  <a:pt x="9244" y="14050"/>
                </a:lnTo>
                <a:lnTo>
                  <a:pt x="9318" y="13683"/>
                </a:lnTo>
                <a:lnTo>
                  <a:pt x="9428" y="13353"/>
                </a:lnTo>
                <a:lnTo>
                  <a:pt x="9538" y="13059"/>
                </a:lnTo>
                <a:lnTo>
                  <a:pt x="9721" y="12766"/>
                </a:lnTo>
                <a:lnTo>
                  <a:pt x="9905" y="12472"/>
                </a:lnTo>
                <a:lnTo>
                  <a:pt x="10308" y="11885"/>
                </a:lnTo>
                <a:lnTo>
                  <a:pt x="10785" y="11335"/>
                </a:lnTo>
                <a:lnTo>
                  <a:pt x="11299" y="10822"/>
                </a:lnTo>
                <a:lnTo>
                  <a:pt x="11775" y="10308"/>
                </a:lnTo>
                <a:lnTo>
                  <a:pt x="12179" y="9758"/>
                </a:lnTo>
                <a:lnTo>
                  <a:pt x="12362" y="9501"/>
                </a:lnTo>
                <a:lnTo>
                  <a:pt x="12546" y="9208"/>
                </a:lnTo>
                <a:lnTo>
                  <a:pt x="12656" y="8951"/>
                </a:lnTo>
                <a:lnTo>
                  <a:pt x="12803" y="8657"/>
                </a:lnTo>
                <a:lnTo>
                  <a:pt x="12876" y="8364"/>
                </a:lnTo>
                <a:lnTo>
                  <a:pt x="12949" y="8034"/>
                </a:lnTo>
                <a:lnTo>
                  <a:pt x="12986" y="7740"/>
                </a:lnTo>
                <a:lnTo>
                  <a:pt x="13023" y="7447"/>
                </a:lnTo>
                <a:lnTo>
                  <a:pt x="13023" y="6823"/>
                </a:lnTo>
                <a:lnTo>
                  <a:pt x="12913" y="6236"/>
                </a:lnTo>
                <a:lnTo>
                  <a:pt x="12729" y="5613"/>
                </a:lnTo>
                <a:lnTo>
                  <a:pt x="12436" y="5026"/>
                </a:lnTo>
                <a:lnTo>
                  <a:pt x="12252" y="4769"/>
                </a:lnTo>
                <a:lnTo>
                  <a:pt x="12069" y="4476"/>
                </a:lnTo>
                <a:lnTo>
                  <a:pt x="11849" y="4256"/>
                </a:lnTo>
                <a:lnTo>
                  <a:pt x="11629" y="3999"/>
                </a:lnTo>
                <a:lnTo>
                  <a:pt x="11372" y="3815"/>
                </a:lnTo>
                <a:lnTo>
                  <a:pt x="11115" y="3595"/>
                </a:lnTo>
                <a:lnTo>
                  <a:pt x="10565" y="3265"/>
                </a:lnTo>
                <a:lnTo>
                  <a:pt x="9978" y="3008"/>
                </a:lnTo>
                <a:lnTo>
                  <a:pt x="9354" y="2825"/>
                </a:lnTo>
                <a:lnTo>
                  <a:pt x="8694" y="2715"/>
                </a:lnTo>
                <a:lnTo>
                  <a:pt x="8034" y="267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79" name="Google Shape;479;p10"/>
          <p:cNvSpPr/>
          <p:nvPr/>
        </p:nvSpPr>
        <p:spPr>
          <a:xfrm>
            <a:off x="8817948" y="3439661"/>
            <a:ext cx="414157" cy="507762"/>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80" name="Google Shape;480;p10"/>
          <p:cNvSpPr/>
          <p:nvPr/>
        </p:nvSpPr>
        <p:spPr>
          <a:xfrm>
            <a:off x="8742973" y="4166677"/>
            <a:ext cx="495281" cy="340238"/>
          </a:xfrm>
          <a:custGeom>
            <a:avLst/>
            <a:gdLst/>
            <a:ahLst/>
            <a:cxnLst/>
            <a:rect l="l" t="t" r="r" b="b"/>
            <a:pathLst>
              <a:path w="17461" h="11995" extrusionOk="0">
                <a:moveTo>
                  <a:pt x="9758" y="2238"/>
                </a:moveTo>
                <a:lnTo>
                  <a:pt x="9721" y="2274"/>
                </a:lnTo>
                <a:lnTo>
                  <a:pt x="9648" y="2311"/>
                </a:lnTo>
                <a:lnTo>
                  <a:pt x="9611" y="2458"/>
                </a:lnTo>
                <a:lnTo>
                  <a:pt x="9648" y="2568"/>
                </a:lnTo>
                <a:lnTo>
                  <a:pt x="9721" y="2605"/>
                </a:lnTo>
                <a:lnTo>
                  <a:pt x="9758" y="2641"/>
                </a:lnTo>
                <a:lnTo>
                  <a:pt x="9941" y="2641"/>
                </a:lnTo>
                <a:lnTo>
                  <a:pt x="9978" y="2605"/>
                </a:lnTo>
                <a:lnTo>
                  <a:pt x="10051" y="2531"/>
                </a:lnTo>
                <a:lnTo>
                  <a:pt x="10051" y="2458"/>
                </a:lnTo>
                <a:lnTo>
                  <a:pt x="10051" y="2348"/>
                </a:lnTo>
                <a:lnTo>
                  <a:pt x="9978" y="2274"/>
                </a:lnTo>
                <a:lnTo>
                  <a:pt x="9941" y="2238"/>
                </a:lnTo>
                <a:close/>
                <a:moveTo>
                  <a:pt x="9795" y="3191"/>
                </a:moveTo>
                <a:lnTo>
                  <a:pt x="9721" y="3265"/>
                </a:lnTo>
                <a:lnTo>
                  <a:pt x="9684" y="3301"/>
                </a:lnTo>
                <a:lnTo>
                  <a:pt x="9684" y="3375"/>
                </a:lnTo>
                <a:lnTo>
                  <a:pt x="9684" y="3485"/>
                </a:lnTo>
                <a:lnTo>
                  <a:pt x="9758" y="3522"/>
                </a:lnTo>
                <a:lnTo>
                  <a:pt x="9795" y="3558"/>
                </a:lnTo>
                <a:lnTo>
                  <a:pt x="9941" y="3558"/>
                </a:lnTo>
                <a:lnTo>
                  <a:pt x="9978" y="3522"/>
                </a:lnTo>
                <a:lnTo>
                  <a:pt x="10015" y="3485"/>
                </a:lnTo>
                <a:lnTo>
                  <a:pt x="10051" y="3375"/>
                </a:lnTo>
                <a:lnTo>
                  <a:pt x="10015" y="3301"/>
                </a:lnTo>
                <a:lnTo>
                  <a:pt x="9978" y="3228"/>
                </a:lnTo>
                <a:lnTo>
                  <a:pt x="9941" y="3191"/>
                </a:lnTo>
                <a:close/>
                <a:moveTo>
                  <a:pt x="11519" y="3045"/>
                </a:moveTo>
                <a:lnTo>
                  <a:pt x="11409" y="3081"/>
                </a:lnTo>
                <a:lnTo>
                  <a:pt x="11335" y="3118"/>
                </a:lnTo>
                <a:lnTo>
                  <a:pt x="11298" y="3191"/>
                </a:lnTo>
                <a:lnTo>
                  <a:pt x="11262" y="3265"/>
                </a:lnTo>
                <a:lnTo>
                  <a:pt x="11262" y="3338"/>
                </a:lnTo>
                <a:lnTo>
                  <a:pt x="11262" y="3412"/>
                </a:lnTo>
                <a:lnTo>
                  <a:pt x="11298" y="3485"/>
                </a:lnTo>
                <a:lnTo>
                  <a:pt x="11372" y="3522"/>
                </a:lnTo>
                <a:lnTo>
                  <a:pt x="11445" y="3595"/>
                </a:lnTo>
                <a:lnTo>
                  <a:pt x="11592" y="3595"/>
                </a:lnTo>
                <a:lnTo>
                  <a:pt x="11665" y="3522"/>
                </a:lnTo>
                <a:lnTo>
                  <a:pt x="11702" y="3485"/>
                </a:lnTo>
                <a:lnTo>
                  <a:pt x="11739" y="3412"/>
                </a:lnTo>
                <a:lnTo>
                  <a:pt x="11702" y="3265"/>
                </a:lnTo>
                <a:lnTo>
                  <a:pt x="11702" y="3155"/>
                </a:lnTo>
                <a:lnTo>
                  <a:pt x="11629" y="3081"/>
                </a:lnTo>
                <a:lnTo>
                  <a:pt x="11519" y="3045"/>
                </a:lnTo>
                <a:close/>
                <a:moveTo>
                  <a:pt x="15554" y="1541"/>
                </a:moveTo>
                <a:lnTo>
                  <a:pt x="15407" y="1871"/>
                </a:lnTo>
                <a:lnTo>
                  <a:pt x="15187" y="2164"/>
                </a:lnTo>
                <a:lnTo>
                  <a:pt x="14967" y="2458"/>
                </a:lnTo>
                <a:lnTo>
                  <a:pt x="14710" y="2715"/>
                </a:lnTo>
                <a:lnTo>
                  <a:pt x="14416" y="2935"/>
                </a:lnTo>
                <a:lnTo>
                  <a:pt x="14123" y="3155"/>
                </a:lnTo>
                <a:lnTo>
                  <a:pt x="13536" y="3595"/>
                </a:lnTo>
                <a:lnTo>
                  <a:pt x="13279" y="3265"/>
                </a:lnTo>
                <a:lnTo>
                  <a:pt x="12986" y="2971"/>
                </a:lnTo>
                <a:lnTo>
                  <a:pt x="13096" y="2935"/>
                </a:lnTo>
                <a:lnTo>
                  <a:pt x="13683" y="2531"/>
                </a:lnTo>
                <a:lnTo>
                  <a:pt x="14306" y="2164"/>
                </a:lnTo>
                <a:lnTo>
                  <a:pt x="14930" y="1834"/>
                </a:lnTo>
                <a:lnTo>
                  <a:pt x="15554" y="1541"/>
                </a:lnTo>
                <a:close/>
                <a:moveTo>
                  <a:pt x="8914" y="3228"/>
                </a:moveTo>
                <a:lnTo>
                  <a:pt x="8841" y="3301"/>
                </a:lnTo>
                <a:lnTo>
                  <a:pt x="8804" y="3375"/>
                </a:lnTo>
                <a:lnTo>
                  <a:pt x="8804" y="3485"/>
                </a:lnTo>
                <a:lnTo>
                  <a:pt x="8804" y="3558"/>
                </a:lnTo>
                <a:lnTo>
                  <a:pt x="8877" y="3632"/>
                </a:lnTo>
                <a:lnTo>
                  <a:pt x="8951" y="3668"/>
                </a:lnTo>
                <a:lnTo>
                  <a:pt x="9098" y="3668"/>
                </a:lnTo>
                <a:lnTo>
                  <a:pt x="9134" y="3632"/>
                </a:lnTo>
                <a:lnTo>
                  <a:pt x="9208" y="3558"/>
                </a:lnTo>
                <a:lnTo>
                  <a:pt x="9208" y="3485"/>
                </a:lnTo>
                <a:lnTo>
                  <a:pt x="9208" y="3375"/>
                </a:lnTo>
                <a:lnTo>
                  <a:pt x="9171" y="3338"/>
                </a:lnTo>
                <a:lnTo>
                  <a:pt x="9134" y="3265"/>
                </a:lnTo>
                <a:lnTo>
                  <a:pt x="9061" y="3228"/>
                </a:lnTo>
                <a:close/>
                <a:moveTo>
                  <a:pt x="16324" y="1101"/>
                </a:moveTo>
                <a:lnTo>
                  <a:pt x="16140" y="1541"/>
                </a:lnTo>
                <a:lnTo>
                  <a:pt x="15884" y="1944"/>
                </a:lnTo>
                <a:lnTo>
                  <a:pt x="15590" y="2348"/>
                </a:lnTo>
                <a:lnTo>
                  <a:pt x="15297" y="2751"/>
                </a:lnTo>
                <a:lnTo>
                  <a:pt x="14967" y="3081"/>
                </a:lnTo>
                <a:lnTo>
                  <a:pt x="14600" y="3412"/>
                </a:lnTo>
                <a:lnTo>
                  <a:pt x="13829" y="4072"/>
                </a:lnTo>
                <a:lnTo>
                  <a:pt x="13756" y="3925"/>
                </a:lnTo>
                <a:lnTo>
                  <a:pt x="13976" y="3778"/>
                </a:lnTo>
                <a:lnTo>
                  <a:pt x="14343" y="3558"/>
                </a:lnTo>
                <a:lnTo>
                  <a:pt x="14673" y="3301"/>
                </a:lnTo>
                <a:lnTo>
                  <a:pt x="15003" y="3008"/>
                </a:lnTo>
                <a:lnTo>
                  <a:pt x="15297" y="2715"/>
                </a:lnTo>
                <a:lnTo>
                  <a:pt x="15554" y="2384"/>
                </a:lnTo>
                <a:lnTo>
                  <a:pt x="15774" y="2018"/>
                </a:lnTo>
                <a:lnTo>
                  <a:pt x="15957" y="1651"/>
                </a:lnTo>
                <a:lnTo>
                  <a:pt x="16104" y="1211"/>
                </a:lnTo>
                <a:lnTo>
                  <a:pt x="16104" y="1137"/>
                </a:lnTo>
                <a:lnTo>
                  <a:pt x="16324" y="1101"/>
                </a:lnTo>
                <a:close/>
                <a:moveTo>
                  <a:pt x="10528" y="3962"/>
                </a:moveTo>
                <a:lnTo>
                  <a:pt x="10455" y="3998"/>
                </a:lnTo>
                <a:lnTo>
                  <a:pt x="10381" y="4072"/>
                </a:lnTo>
                <a:lnTo>
                  <a:pt x="10381" y="4108"/>
                </a:lnTo>
                <a:lnTo>
                  <a:pt x="10345" y="4219"/>
                </a:lnTo>
                <a:lnTo>
                  <a:pt x="10381" y="4329"/>
                </a:lnTo>
                <a:lnTo>
                  <a:pt x="10455" y="4402"/>
                </a:lnTo>
                <a:lnTo>
                  <a:pt x="10491" y="4439"/>
                </a:lnTo>
                <a:lnTo>
                  <a:pt x="10638" y="4439"/>
                </a:lnTo>
                <a:lnTo>
                  <a:pt x="10748" y="4365"/>
                </a:lnTo>
                <a:lnTo>
                  <a:pt x="10785" y="4292"/>
                </a:lnTo>
                <a:lnTo>
                  <a:pt x="10822" y="4219"/>
                </a:lnTo>
                <a:lnTo>
                  <a:pt x="10785" y="4108"/>
                </a:lnTo>
                <a:lnTo>
                  <a:pt x="10748" y="4072"/>
                </a:lnTo>
                <a:lnTo>
                  <a:pt x="10712" y="3998"/>
                </a:lnTo>
                <a:lnTo>
                  <a:pt x="10675" y="3962"/>
                </a:lnTo>
                <a:close/>
                <a:moveTo>
                  <a:pt x="16434" y="477"/>
                </a:moveTo>
                <a:lnTo>
                  <a:pt x="16617" y="514"/>
                </a:lnTo>
                <a:lnTo>
                  <a:pt x="16764" y="587"/>
                </a:lnTo>
                <a:lnTo>
                  <a:pt x="16837" y="734"/>
                </a:lnTo>
                <a:lnTo>
                  <a:pt x="16911" y="880"/>
                </a:lnTo>
                <a:lnTo>
                  <a:pt x="16947" y="1064"/>
                </a:lnTo>
                <a:lnTo>
                  <a:pt x="16947" y="1247"/>
                </a:lnTo>
                <a:lnTo>
                  <a:pt x="16911" y="1541"/>
                </a:lnTo>
                <a:lnTo>
                  <a:pt x="16764" y="1871"/>
                </a:lnTo>
                <a:lnTo>
                  <a:pt x="16544" y="2128"/>
                </a:lnTo>
                <a:lnTo>
                  <a:pt x="16104" y="2641"/>
                </a:lnTo>
                <a:lnTo>
                  <a:pt x="15077" y="3668"/>
                </a:lnTo>
                <a:lnTo>
                  <a:pt x="14086" y="4549"/>
                </a:lnTo>
                <a:lnTo>
                  <a:pt x="14013" y="4402"/>
                </a:lnTo>
                <a:lnTo>
                  <a:pt x="14123" y="4329"/>
                </a:lnTo>
                <a:lnTo>
                  <a:pt x="14967" y="3632"/>
                </a:lnTo>
                <a:lnTo>
                  <a:pt x="15370" y="3228"/>
                </a:lnTo>
                <a:lnTo>
                  <a:pt x="15737" y="2825"/>
                </a:lnTo>
                <a:lnTo>
                  <a:pt x="16067" y="2384"/>
                </a:lnTo>
                <a:lnTo>
                  <a:pt x="16361" y="1908"/>
                </a:lnTo>
                <a:lnTo>
                  <a:pt x="16617" y="1431"/>
                </a:lnTo>
                <a:lnTo>
                  <a:pt x="16764" y="880"/>
                </a:lnTo>
                <a:lnTo>
                  <a:pt x="16764" y="770"/>
                </a:lnTo>
                <a:lnTo>
                  <a:pt x="16727" y="697"/>
                </a:lnTo>
                <a:lnTo>
                  <a:pt x="16654" y="660"/>
                </a:lnTo>
                <a:lnTo>
                  <a:pt x="16544" y="660"/>
                </a:lnTo>
                <a:lnTo>
                  <a:pt x="15920" y="770"/>
                </a:lnTo>
                <a:lnTo>
                  <a:pt x="15333" y="954"/>
                </a:lnTo>
                <a:lnTo>
                  <a:pt x="15333" y="954"/>
                </a:lnTo>
                <a:lnTo>
                  <a:pt x="15590" y="807"/>
                </a:lnTo>
                <a:lnTo>
                  <a:pt x="15884" y="660"/>
                </a:lnTo>
                <a:lnTo>
                  <a:pt x="16177" y="550"/>
                </a:lnTo>
                <a:lnTo>
                  <a:pt x="16434" y="477"/>
                </a:lnTo>
                <a:close/>
                <a:moveTo>
                  <a:pt x="9354" y="4182"/>
                </a:moveTo>
                <a:lnTo>
                  <a:pt x="9208" y="4255"/>
                </a:lnTo>
                <a:lnTo>
                  <a:pt x="9134" y="4365"/>
                </a:lnTo>
                <a:lnTo>
                  <a:pt x="9134" y="4439"/>
                </a:lnTo>
                <a:lnTo>
                  <a:pt x="9171" y="4512"/>
                </a:lnTo>
                <a:lnTo>
                  <a:pt x="9208" y="4585"/>
                </a:lnTo>
                <a:lnTo>
                  <a:pt x="9281" y="4622"/>
                </a:lnTo>
                <a:lnTo>
                  <a:pt x="9428" y="4622"/>
                </a:lnTo>
                <a:lnTo>
                  <a:pt x="9538" y="4585"/>
                </a:lnTo>
                <a:lnTo>
                  <a:pt x="9611" y="4475"/>
                </a:lnTo>
                <a:lnTo>
                  <a:pt x="9648" y="4402"/>
                </a:lnTo>
                <a:lnTo>
                  <a:pt x="9648" y="4292"/>
                </a:lnTo>
                <a:lnTo>
                  <a:pt x="9611" y="4255"/>
                </a:lnTo>
                <a:lnTo>
                  <a:pt x="9538" y="4182"/>
                </a:lnTo>
                <a:close/>
                <a:moveTo>
                  <a:pt x="13243" y="6566"/>
                </a:moveTo>
                <a:lnTo>
                  <a:pt x="13169" y="6639"/>
                </a:lnTo>
                <a:lnTo>
                  <a:pt x="13133" y="6713"/>
                </a:lnTo>
                <a:lnTo>
                  <a:pt x="13133" y="6860"/>
                </a:lnTo>
                <a:lnTo>
                  <a:pt x="13133" y="6933"/>
                </a:lnTo>
                <a:lnTo>
                  <a:pt x="13206" y="6970"/>
                </a:lnTo>
                <a:lnTo>
                  <a:pt x="13316" y="7006"/>
                </a:lnTo>
                <a:lnTo>
                  <a:pt x="13463" y="6970"/>
                </a:lnTo>
                <a:lnTo>
                  <a:pt x="13536" y="6933"/>
                </a:lnTo>
                <a:lnTo>
                  <a:pt x="13536" y="6860"/>
                </a:lnTo>
                <a:lnTo>
                  <a:pt x="13573" y="6750"/>
                </a:lnTo>
                <a:lnTo>
                  <a:pt x="13536" y="6676"/>
                </a:lnTo>
                <a:lnTo>
                  <a:pt x="13463" y="6603"/>
                </a:lnTo>
                <a:lnTo>
                  <a:pt x="13316" y="6566"/>
                </a:lnTo>
                <a:close/>
                <a:moveTo>
                  <a:pt x="12216" y="7300"/>
                </a:moveTo>
                <a:lnTo>
                  <a:pt x="12105" y="7336"/>
                </a:lnTo>
                <a:lnTo>
                  <a:pt x="12032" y="7410"/>
                </a:lnTo>
                <a:lnTo>
                  <a:pt x="11995" y="7520"/>
                </a:lnTo>
                <a:lnTo>
                  <a:pt x="11995" y="7630"/>
                </a:lnTo>
                <a:lnTo>
                  <a:pt x="12032" y="7703"/>
                </a:lnTo>
                <a:lnTo>
                  <a:pt x="12105" y="7777"/>
                </a:lnTo>
                <a:lnTo>
                  <a:pt x="12216" y="7777"/>
                </a:lnTo>
                <a:lnTo>
                  <a:pt x="12289" y="7740"/>
                </a:lnTo>
                <a:lnTo>
                  <a:pt x="12362" y="7703"/>
                </a:lnTo>
                <a:lnTo>
                  <a:pt x="12436" y="7630"/>
                </a:lnTo>
                <a:lnTo>
                  <a:pt x="12436" y="7520"/>
                </a:lnTo>
                <a:lnTo>
                  <a:pt x="12436" y="7410"/>
                </a:lnTo>
                <a:lnTo>
                  <a:pt x="12326" y="7336"/>
                </a:lnTo>
                <a:lnTo>
                  <a:pt x="12216" y="7300"/>
                </a:lnTo>
                <a:close/>
                <a:moveTo>
                  <a:pt x="12729" y="8033"/>
                </a:moveTo>
                <a:lnTo>
                  <a:pt x="12656" y="8107"/>
                </a:lnTo>
                <a:lnTo>
                  <a:pt x="12656" y="8143"/>
                </a:lnTo>
                <a:lnTo>
                  <a:pt x="12619" y="8253"/>
                </a:lnTo>
                <a:lnTo>
                  <a:pt x="12619" y="8400"/>
                </a:lnTo>
                <a:lnTo>
                  <a:pt x="12656" y="8437"/>
                </a:lnTo>
                <a:lnTo>
                  <a:pt x="12692" y="8474"/>
                </a:lnTo>
                <a:lnTo>
                  <a:pt x="12729" y="8474"/>
                </a:lnTo>
                <a:lnTo>
                  <a:pt x="12802" y="8510"/>
                </a:lnTo>
                <a:lnTo>
                  <a:pt x="12912" y="8474"/>
                </a:lnTo>
                <a:lnTo>
                  <a:pt x="12986" y="8437"/>
                </a:lnTo>
                <a:lnTo>
                  <a:pt x="13022" y="8400"/>
                </a:lnTo>
                <a:lnTo>
                  <a:pt x="13022" y="8253"/>
                </a:lnTo>
                <a:lnTo>
                  <a:pt x="13022" y="8180"/>
                </a:lnTo>
                <a:lnTo>
                  <a:pt x="12949" y="8107"/>
                </a:lnTo>
                <a:lnTo>
                  <a:pt x="12912" y="8033"/>
                </a:lnTo>
                <a:close/>
                <a:moveTo>
                  <a:pt x="10051" y="2128"/>
                </a:moveTo>
                <a:lnTo>
                  <a:pt x="10455" y="2164"/>
                </a:lnTo>
                <a:lnTo>
                  <a:pt x="10858" y="2238"/>
                </a:lnTo>
                <a:lnTo>
                  <a:pt x="11262" y="2348"/>
                </a:lnTo>
                <a:lnTo>
                  <a:pt x="11225" y="2458"/>
                </a:lnTo>
                <a:lnTo>
                  <a:pt x="11262" y="2568"/>
                </a:lnTo>
                <a:lnTo>
                  <a:pt x="11335" y="2641"/>
                </a:lnTo>
                <a:lnTo>
                  <a:pt x="11445" y="2715"/>
                </a:lnTo>
                <a:lnTo>
                  <a:pt x="11629" y="2715"/>
                </a:lnTo>
                <a:lnTo>
                  <a:pt x="11775" y="2788"/>
                </a:lnTo>
                <a:lnTo>
                  <a:pt x="12105" y="2935"/>
                </a:lnTo>
                <a:lnTo>
                  <a:pt x="12179" y="2971"/>
                </a:lnTo>
                <a:lnTo>
                  <a:pt x="12252" y="3008"/>
                </a:lnTo>
                <a:lnTo>
                  <a:pt x="12472" y="3191"/>
                </a:lnTo>
                <a:lnTo>
                  <a:pt x="12692" y="3412"/>
                </a:lnTo>
                <a:lnTo>
                  <a:pt x="13096" y="3852"/>
                </a:lnTo>
                <a:lnTo>
                  <a:pt x="11482" y="4842"/>
                </a:lnTo>
                <a:lnTo>
                  <a:pt x="9868" y="5796"/>
                </a:lnTo>
                <a:lnTo>
                  <a:pt x="6090" y="8070"/>
                </a:lnTo>
                <a:lnTo>
                  <a:pt x="5209" y="8620"/>
                </a:lnTo>
                <a:lnTo>
                  <a:pt x="5356" y="8327"/>
                </a:lnTo>
                <a:lnTo>
                  <a:pt x="5649" y="7960"/>
                </a:lnTo>
                <a:lnTo>
                  <a:pt x="5943" y="7557"/>
                </a:lnTo>
                <a:lnTo>
                  <a:pt x="5906" y="7483"/>
                </a:lnTo>
                <a:lnTo>
                  <a:pt x="5870" y="7483"/>
                </a:lnTo>
                <a:lnTo>
                  <a:pt x="5686" y="7593"/>
                </a:lnTo>
                <a:lnTo>
                  <a:pt x="5539" y="7740"/>
                </a:lnTo>
                <a:lnTo>
                  <a:pt x="5209" y="8070"/>
                </a:lnTo>
                <a:lnTo>
                  <a:pt x="4989" y="8437"/>
                </a:lnTo>
                <a:lnTo>
                  <a:pt x="4769" y="8840"/>
                </a:lnTo>
                <a:lnTo>
                  <a:pt x="4732" y="8877"/>
                </a:lnTo>
                <a:lnTo>
                  <a:pt x="4622" y="8584"/>
                </a:lnTo>
                <a:lnTo>
                  <a:pt x="4916" y="8107"/>
                </a:lnTo>
                <a:lnTo>
                  <a:pt x="5283" y="7630"/>
                </a:lnTo>
                <a:lnTo>
                  <a:pt x="5649" y="7190"/>
                </a:lnTo>
                <a:lnTo>
                  <a:pt x="6016" y="6786"/>
                </a:lnTo>
                <a:lnTo>
                  <a:pt x="6016" y="6750"/>
                </a:lnTo>
                <a:lnTo>
                  <a:pt x="6016" y="6713"/>
                </a:lnTo>
                <a:lnTo>
                  <a:pt x="5943" y="6713"/>
                </a:lnTo>
                <a:lnTo>
                  <a:pt x="5539" y="7043"/>
                </a:lnTo>
                <a:lnTo>
                  <a:pt x="5173" y="7410"/>
                </a:lnTo>
                <a:lnTo>
                  <a:pt x="4842" y="7777"/>
                </a:lnTo>
                <a:lnTo>
                  <a:pt x="4512" y="8180"/>
                </a:lnTo>
                <a:lnTo>
                  <a:pt x="4476" y="7923"/>
                </a:lnTo>
                <a:lnTo>
                  <a:pt x="4439" y="7667"/>
                </a:lnTo>
                <a:lnTo>
                  <a:pt x="4659" y="7336"/>
                </a:lnTo>
                <a:lnTo>
                  <a:pt x="4879" y="7080"/>
                </a:lnTo>
                <a:lnTo>
                  <a:pt x="5686" y="6016"/>
                </a:lnTo>
                <a:lnTo>
                  <a:pt x="5723" y="5943"/>
                </a:lnTo>
                <a:lnTo>
                  <a:pt x="5686" y="5906"/>
                </a:lnTo>
                <a:lnTo>
                  <a:pt x="5576" y="5906"/>
                </a:lnTo>
                <a:lnTo>
                  <a:pt x="5283" y="6199"/>
                </a:lnTo>
                <a:lnTo>
                  <a:pt x="4953" y="6529"/>
                </a:lnTo>
                <a:lnTo>
                  <a:pt x="4402" y="7153"/>
                </a:lnTo>
                <a:lnTo>
                  <a:pt x="4402" y="6529"/>
                </a:lnTo>
                <a:lnTo>
                  <a:pt x="4622" y="6199"/>
                </a:lnTo>
                <a:lnTo>
                  <a:pt x="4953" y="5759"/>
                </a:lnTo>
                <a:lnTo>
                  <a:pt x="5136" y="5502"/>
                </a:lnTo>
                <a:lnTo>
                  <a:pt x="5246" y="5392"/>
                </a:lnTo>
                <a:lnTo>
                  <a:pt x="5393" y="5319"/>
                </a:lnTo>
                <a:lnTo>
                  <a:pt x="5429" y="5319"/>
                </a:lnTo>
                <a:lnTo>
                  <a:pt x="5429" y="5282"/>
                </a:lnTo>
                <a:lnTo>
                  <a:pt x="5393" y="5246"/>
                </a:lnTo>
                <a:lnTo>
                  <a:pt x="5393" y="5209"/>
                </a:lnTo>
                <a:lnTo>
                  <a:pt x="5173" y="5209"/>
                </a:lnTo>
                <a:lnTo>
                  <a:pt x="5063" y="5282"/>
                </a:lnTo>
                <a:lnTo>
                  <a:pt x="4953" y="5356"/>
                </a:lnTo>
                <a:lnTo>
                  <a:pt x="4769" y="5539"/>
                </a:lnTo>
                <a:lnTo>
                  <a:pt x="4622" y="5722"/>
                </a:lnTo>
                <a:lnTo>
                  <a:pt x="4476" y="5869"/>
                </a:lnTo>
                <a:lnTo>
                  <a:pt x="4586" y="5466"/>
                </a:lnTo>
                <a:lnTo>
                  <a:pt x="4732" y="5062"/>
                </a:lnTo>
                <a:lnTo>
                  <a:pt x="4879" y="4842"/>
                </a:lnTo>
                <a:lnTo>
                  <a:pt x="5026" y="4622"/>
                </a:lnTo>
                <a:lnTo>
                  <a:pt x="5209" y="4402"/>
                </a:lnTo>
                <a:lnTo>
                  <a:pt x="5393" y="4219"/>
                </a:lnTo>
                <a:lnTo>
                  <a:pt x="5796" y="3852"/>
                </a:lnTo>
                <a:lnTo>
                  <a:pt x="6236" y="3522"/>
                </a:lnTo>
                <a:lnTo>
                  <a:pt x="6677" y="3228"/>
                </a:lnTo>
                <a:lnTo>
                  <a:pt x="7117" y="2935"/>
                </a:lnTo>
                <a:lnTo>
                  <a:pt x="7594" y="2715"/>
                </a:lnTo>
                <a:lnTo>
                  <a:pt x="8070" y="2494"/>
                </a:lnTo>
                <a:lnTo>
                  <a:pt x="8474" y="2348"/>
                </a:lnTo>
                <a:lnTo>
                  <a:pt x="8841" y="2238"/>
                </a:lnTo>
                <a:lnTo>
                  <a:pt x="9244" y="2164"/>
                </a:lnTo>
                <a:lnTo>
                  <a:pt x="9648" y="2128"/>
                </a:lnTo>
                <a:close/>
                <a:moveTo>
                  <a:pt x="13316" y="4219"/>
                </a:moveTo>
                <a:lnTo>
                  <a:pt x="13426" y="4365"/>
                </a:lnTo>
                <a:lnTo>
                  <a:pt x="12582" y="5026"/>
                </a:lnTo>
                <a:lnTo>
                  <a:pt x="11702" y="5649"/>
                </a:lnTo>
                <a:lnTo>
                  <a:pt x="10785" y="6273"/>
                </a:lnTo>
                <a:lnTo>
                  <a:pt x="9868" y="6860"/>
                </a:lnTo>
                <a:lnTo>
                  <a:pt x="8877" y="7446"/>
                </a:lnTo>
                <a:lnTo>
                  <a:pt x="7887" y="8033"/>
                </a:lnTo>
                <a:lnTo>
                  <a:pt x="6860" y="8584"/>
                </a:lnTo>
                <a:lnTo>
                  <a:pt x="5796" y="9097"/>
                </a:lnTo>
                <a:lnTo>
                  <a:pt x="4989" y="9464"/>
                </a:lnTo>
                <a:lnTo>
                  <a:pt x="4916" y="9317"/>
                </a:lnTo>
                <a:lnTo>
                  <a:pt x="4953" y="9207"/>
                </a:lnTo>
                <a:lnTo>
                  <a:pt x="6053" y="8584"/>
                </a:lnTo>
                <a:lnTo>
                  <a:pt x="10198" y="6089"/>
                </a:lnTo>
                <a:lnTo>
                  <a:pt x="11775" y="5136"/>
                </a:lnTo>
                <a:lnTo>
                  <a:pt x="13316" y="4219"/>
                </a:lnTo>
                <a:close/>
                <a:moveTo>
                  <a:pt x="3962" y="7960"/>
                </a:moveTo>
                <a:lnTo>
                  <a:pt x="3999" y="8070"/>
                </a:lnTo>
                <a:lnTo>
                  <a:pt x="3999" y="8107"/>
                </a:lnTo>
                <a:lnTo>
                  <a:pt x="4146" y="8694"/>
                </a:lnTo>
                <a:lnTo>
                  <a:pt x="3962" y="9024"/>
                </a:lnTo>
                <a:lnTo>
                  <a:pt x="3925" y="9097"/>
                </a:lnTo>
                <a:lnTo>
                  <a:pt x="3925" y="9134"/>
                </a:lnTo>
                <a:lnTo>
                  <a:pt x="3999" y="9244"/>
                </a:lnTo>
                <a:lnTo>
                  <a:pt x="3339" y="9501"/>
                </a:lnTo>
                <a:lnTo>
                  <a:pt x="3008" y="9611"/>
                </a:lnTo>
                <a:lnTo>
                  <a:pt x="2642" y="9684"/>
                </a:lnTo>
                <a:lnTo>
                  <a:pt x="2898" y="9171"/>
                </a:lnTo>
                <a:lnTo>
                  <a:pt x="3229" y="8694"/>
                </a:lnTo>
                <a:lnTo>
                  <a:pt x="3559" y="8327"/>
                </a:lnTo>
                <a:lnTo>
                  <a:pt x="3962" y="7960"/>
                </a:lnTo>
                <a:close/>
                <a:moveTo>
                  <a:pt x="13609" y="4732"/>
                </a:moveTo>
                <a:lnTo>
                  <a:pt x="13683" y="4915"/>
                </a:lnTo>
                <a:lnTo>
                  <a:pt x="12986" y="5502"/>
                </a:lnTo>
                <a:lnTo>
                  <a:pt x="12105" y="6199"/>
                </a:lnTo>
                <a:lnTo>
                  <a:pt x="11225" y="6823"/>
                </a:lnTo>
                <a:lnTo>
                  <a:pt x="10308" y="7446"/>
                </a:lnTo>
                <a:lnTo>
                  <a:pt x="9354" y="8033"/>
                </a:lnTo>
                <a:lnTo>
                  <a:pt x="8401" y="8584"/>
                </a:lnTo>
                <a:lnTo>
                  <a:pt x="7447" y="9097"/>
                </a:lnTo>
                <a:lnTo>
                  <a:pt x="6456" y="9574"/>
                </a:lnTo>
                <a:lnTo>
                  <a:pt x="5429" y="10014"/>
                </a:lnTo>
                <a:lnTo>
                  <a:pt x="5246" y="9794"/>
                </a:lnTo>
                <a:lnTo>
                  <a:pt x="5466" y="9684"/>
                </a:lnTo>
                <a:lnTo>
                  <a:pt x="6603" y="9134"/>
                </a:lnTo>
                <a:lnTo>
                  <a:pt x="7740" y="8547"/>
                </a:lnTo>
                <a:lnTo>
                  <a:pt x="8877" y="7923"/>
                </a:lnTo>
                <a:lnTo>
                  <a:pt x="9978" y="7263"/>
                </a:lnTo>
                <a:lnTo>
                  <a:pt x="10895" y="6676"/>
                </a:lnTo>
                <a:lnTo>
                  <a:pt x="11812" y="6053"/>
                </a:lnTo>
                <a:lnTo>
                  <a:pt x="12729" y="5392"/>
                </a:lnTo>
                <a:lnTo>
                  <a:pt x="13609" y="4732"/>
                </a:lnTo>
                <a:close/>
                <a:moveTo>
                  <a:pt x="11995" y="9721"/>
                </a:moveTo>
                <a:lnTo>
                  <a:pt x="12472" y="9831"/>
                </a:lnTo>
                <a:lnTo>
                  <a:pt x="12436" y="9867"/>
                </a:lnTo>
                <a:lnTo>
                  <a:pt x="12032" y="10271"/>
                </a:lnTo>
                <a:lnTo>
                  <a:pt x="12032" y="10198"/>
                </a:lnTo>
                <a:lnTo>
                  <a:pt x="11995" y="9721"/>
                </a:lnTo>
                <a:close/>
                <a:moveTo>
                  <a:pt x="2715" y="8804"/>
                </a:moveTo>
                <a:lnTo>
                  <a:pt x="2422" y="9317"/>
                </a:lnTo>
                <a:lnTo>
                  <a:pt x="2165" y="9867"/>
                </a:lnTo>
                <a:lnTo>
                  <a:pt x="2165" y="9941"/>
                </a:lnTo>
                <a:lnTo>
                  <a:pt x="2201" y="10051"/>
                </a:lnTo>
                <a:lnTo>
                  <a:pt x="2275" y="10088"/>
                </a:lnTo>
                <a:lnTo>
                  <a:pt x="2348" y="10124"/>
                </a:lnTo>
                <a:lnTo>
                  <a:pt x="2898" y="10014"/>
                </a:lnTo>
                <a:lnTo>
                  <a:pt x="3449" y="9867"/>
                </a:lnTo>
                <a:lnTo>
                  <a:pt x="3925" y="9684"/>
                </a:lnTo>
                <a:lnTo>
                  <a:pt x="4439" y="9464"/>
                </a:lnTo>
                <a:lnTo>
                  <a:pt x="4549" y="9684"/>
                </a:lnTo>
                <a:lnTo>
                  <a:pt x="3559" y="10124"/>
                </a:lnTo>
                <a:lnTo>
                  <a:pt x="3082" y="10308"/>
                </a:lnTo>
                <a:lnTo>
                  <a:pt x="2568" y="10528"/>
                </a:lnTo>
                <a:lnTo>
                  <a:pt x="2275" y="10638"/>
                </a:lnTo>
                <a:lnTo>
                  <a:pt x="2018" y="10674"/>
                </a:lnTo>
                <a:lnTo>
                  <a:pt x="1761" y="10711"/>
                </a:lnTo>
                <a:lnTo>
                  <a:pt x="1468" y="10711"/>
                </a:lnTo>
                <a:lnTo>
                  <a:pt x="2091" y="9794"/>
                </a:lnTo>
                <a:lnTo>
                  <a:pt x="2348" y="9317"/>
                </a:lnTo>
                <a:lnTo>
                  <a:pt x="2642" y="8877"/>
                </a:lnTo>
                <a:lnTo>
                  <a:pt x="2715" y="8804"/>
                </a:lnTo>
                <a:close/>
                <a:moveTo>
                  <a:pt x="13829" y="5429"/>
                </a:moveTo>
                <a:lnTo>
                  <a:pt x="13940" y="5943"/>
                </a:lnTo>
                <a:lnTo>
                  <a:pt x="13940" y="6456"/>
                </a:lnTo>
                <a:lnTo>
                  <a:pt x="13940" y="6896"/>
                </a:lnTo>
                <a:lnTo>
                  <a:pt x="13866" y="7336"/>
                </a:lnTo>
                <a:lnTo>
                  <a:pt x="13756" y="7740"/>
                </a:lnTo>
                <a:lnTo>
                  <a:pt x="13609" y="8143"/>
                </a:lnTo>
                <a:lnTo>
                  <a:pt x="13426" y="8547"/>
                </a:lnTo>
                <a:lnTo>
                  <a:pt x="13206" y="8914"/>
                </a:lnTo>
                <a:lnTo>
                  <a:pt x="12949" y="9281"/>
                </a:lnTo>
                <a:lnTo>
                  <a:pt x="12656" y="9647"/>
                </a:lnTo>
                <a:lnTo>
                  <a:pt x="12289" y="9611"/>
                </a:lnTo>
                <a:lnTo>
                  <a:pt x="11922" y="9537"/>
                </a:lnTo>
                <a:lnTo>
                  <a:pt x="11849" y="9574"/>
                </a:lnTo>
                <a:lnTo>
                  <a:pt x="11812" y="9574"/>
                </a:lnTo>
                <a:lnTo>
                  <a:pt x="11775" y="9647"/>
                </a:lnTo>
                <a:lnTo>
                  <a:pt x="11702" y="10418"/>
                </a:lnTo>
                <a:lnTo>
                  <a:pt x="11702" y="10491"/>
                </a:lnTo>
                <a:lnTo>
                  <a:pt x="11409" y="10711"/>
                </a:lnTo>
                <a:lnTo>
                  <a:pt x="11188" y="10821"/>
                </a:lnTo>
                <a:lnTo>
                  <a:pt x="11152" y="10858"/>
                </a:lnTo>
                <a:lnTo>
                  <a:pt x="11042" y="10931"/>
                </a:lnTo>
                <a:lnTo>
                  <a:pt x="11042" y="10564"/>
                </a:lnTo>
                <a:lnTo>
                  <a:pt x="11115" y="10198"/>
                </a:lnTo>
                <a:lnTo>
                  <a:pt x="11188" y="9867"/>
                </a:lnTo>
                <a:lnTo>
                  <a:pt x="11298" y="9501"/>
                </a:lnTo>
                <a:lnTo>
                  <a:pt x="11298" y="9464"/>
                </a:lnTo>
                <a:lnTo>
                  <a:pt x="11262" y="9427"/>
                </a:lnTo>
                <a:lnTo>
                  <a:pt x="11225" y="9427"/>
                </a:lnTo>
                <a:lnTo>
                  <a:pt x="11188" y="9464"/>
                </a:lnTo>
                <a:lnTo>
                  <a:pt x="11078" y="9647"/>
                </a:lnTo>
                <a:lnTo>
                  <a:pt x="10968" y="9831"/>
                </a:lnTo>
                <a:lnTo>
                  <a:pt x="10785" y="10234"/>
                </a:lnTo>
                <a:lnTo>
                  <a:pt x="10712" y="10638"/>
                </a:lnTo>
                <a:lnTo>
                  <a:pt x="10712" y="11078"/>
                </a:lnTo>
                <a:lnTo>
                  <a:pt x="10271" y="11261"/>
                </a:lnTo>
                <a:lnTo>
                  <a:pt x="9831" y="11371"/>
                </a:lnTo>
                <a:lnTo>
                  <a:pt x="9868" y="11005"/>
                </a:lnTo>
                <a:lnTo>
                  <a:pt x="9978" y="10638"/>
                </a:lnTo>
                <a:lnTo>
                  <a:pt x="10051" y="10344"/>
                </a:lnTo>
                <a:lnTo>
                  <a:pt x="10161" y="10088"/>
                </a:lnTo>
                <a:lnTo>
                  <a:pt x="10418" y="9574"/>
                </a:lnTo>
                <a:lnTo>
                  <a:pt x="10418" y="9537"/>
                </a:lnTo>
                <a:lnTo>
                  <a:pt x="10381" y="9501"/>
                </a:lnTo>
                <a:lnTo>
                  <a:pt x="10345" y="9501"/>
                </a:lnTo>
                <a:lnTo>
                  <a:pt x="10345" y="9537"/>
                </a:lnTo>
                <a:lnTo>
                  <a:pt x="10015" y="9941"/>
                </a:lnTo>
                <a:lnTo>
                  <a:pt x="9758" y="10418"/>
                </a:lnTo>
                <a:lnTo>
                  <a:pt x="9538" y="10895"/>
                </a:lnTo>
                <a:lnTo>
                  <a:pt x="9501" y="11151"/>
                </a:lnTo>
                <a:lnTo>
                  <a:pt x="9428" y="11408"/>
                </a:lnTo>
                <a:lnTo>
                  <a:pt x="8951" y="11408"/>
                </a:lnTo>
                <a:lnTo>
                  <a:pt x="8951" y="11261"/>
                </a:lnTo>
                <a:lnTo>
                  <a:pt x="8914" y="11225"/>
                </a:lnTo>
                <a:lnTo>
                  <a:pt x="8877" y="11188"/>
                </a:lnTo>
                <a:lnTo>
                  <a:pt x="8841" y="11188"/>
                </a:lnTo>
                <a:lnTo>
                  <a:pt x="8804" y="11225"/>
                </a:lnTo>
                <a:lnTo>
                  <a:pt x="8731" y="11298"/>
                </a:lnTo>
                <a:lnTo>
                  <a:pt x="9171" y="10454"/>
                </a:lnTo>
                <a:lnTo>
                  <a:pt x="9391" y="10051"/>
                </a:lnTo>
                <a:lnTo>
                  <a:pt x="9684" y="9647"/>
                </a:lnTo>
                <a:lnTo>
                  <a:pt x="9684" y="9611"/>
                </a:lnTo>
                <a:lnTo>
                  <a:pt x="9648" y="9611"/>
                </a:lnTo>
                <a:lnTo>
                  <a:pt x="9648" y="9574"/>
                </a:lnTo>
                <a:lnTo>
                  <a:pt x="9611" y="9611"/>
                </a:lnTo>
                <a:lnTo>
                  <a:pt x="9244" y="10014"/>
                </a:lnTo>
                <a:lnTo>
                  <a:pt x="8914" y="10418"/>
                </a:lnTo>
                <a:lnTo>
                  <a:pt x="8621" y="10858"/>
                </a:lnTo>
                <a:lnTo>
                  <a:pt x="8327" y="11335"/>
                </a:lnTo>
                <a:lnTo>
                  <a:pt x="7960" y="11225"/>
                </a:lnTo>
                <a:lnTo>
                  <a:pt x="7997" y="11188"/>
                </a:lnTo>
                <a:lnTo>
                  <a:pt x="7997" y="11151"/>
                </a:lnTo>
                <a:lnTo>
                  <a:pt x="7960" y="11115"/>
                </a:lnTo>
                <a:lnTo>
                  <a:pt x="7960" y="11078"/>
                </a:lnTo>
                <a:lnTo>
                  <a:pt x="7924" y="10968"/>
                </a:lnTo>
                <a:lnTo>
                  <a:pt x="7960" y="10858"/>
                </a:lnTo>
                <a:lnTo>
                  <a:pt x="8034" y="10601"/>
                </a:lnTo>
                <a:lnTo>
                  <a:pt x="8181" y="10308"/>
                </a:lnTo>
                <a:lnTo>
                  <a:pt x="8474" y="9831"/>
                </a:lnTo>
                <a:lnTo>
                  <a:pt x="8767" y="9427"/>
                </a:lnTo>
                <a:lnTo>
                  <a:pt x="8804" y="9391"/>
                </a:lnTo>
                <a:lnTo>
                  <a:pt x="8767" y="9317"/>
                </a:lnTo>
                <a:lnTo>
                  <a:pt x="8694" y="9317"/>
                </a:lnTo>
                <a:lnTo>
                  <a:pt x="8364" y="9537"/>
                </a:lnTo>
                <a:lnTo>
                  <a:pt x="8107" y="9831"/>
                </a:lnTo>
                <a:lnTo>
                  <a:pt x="7887" y="10124"/>
                </a:lnTo>
                <a:lnTo>
                  <a:pt x="7704" y="10454"/>
                </a:lnTo>
                <a:lnTo>
                  <a:pt x="7594" y="10784"/>
                </a:lnTo>
                <a:lnTo>
                  <a:pt x="7557" y="10968"/>
                </a:lnTo>
                <a:lnTo>
                  <a:pt x="7594" y="11115"/>
                </a:lnTo>
                <a:lnTo>
                  <a:pt x="7153" y="10968"/>
                </a:lnTo>
                <a:lnTo>
                  <a:pt x="6713" y="10784"/>
                </a:lnTo>
                <a:lnTo>
                  <a:pt x="6933" y="10564"/>
                </a:lnTo>
                <a:lnTo>
                  <a:pt x="7080" y="10344"/>
                </a:lnTo>
                <a:lnTo>
                  <a:pt x="7153" y="10234"/>
                </a:lnTo>
                <a:lnTo>
                  <a:pt x="7190" y="10124"/>
                </a:lnTo>
                <a:lnTo>
                  <a:pt x="7190" y="10088"/>
                </a:lnTo>
                <a:lnTo>
                  <a:pt x="7153" y="10088"/>
                </a:lnTo>
                <a:lnTo>
                  <a:pt x="7080" y="10124"/>
                </a:lnTo>
                <a:lnTo>
                  <a:pt x="7007" y="10161"/>
                </a:lnTo>
                <a:lnTo>
                  <a:pt x="6823" y="10308"/>
                </a:lnTo>
                <a:lnTo>
                  <a:pt x="6493" y="10564"/>
                </a:lnTo>
                <a:lnTo>
                  <a:pt x="6420" y="10638"/>
                </a:lnTo>
                <a:lnTo>
                  <a:pt x="5906" y="10344"/>
                </a:lnTo>
                <a:lnTo>
                  <a:pt x="6897" y="9904"/>
                </a:lnTo>
                <a:lnTo>
                  <a:pt x="7887" y="9391"/>
                </a:lnTo>
                <a:lnTo>
                  <a:pt x="8877" y="8877"/>
                </a:lnTo>
                <a:lnTo>
                  <a:pt x="9795" y="8327"/>
                </a:lnTo>
                <a:lnTo>
                  <a:pt x="10748" y="7740"/>
                </a:lnTo>
                <a:lnTo>
                  <a:pt x="11665" y="7116"/>
                </a:lnTo>
                <a:lnTo>
                  <a:pt x="12546" y="6456"/>
                </a:lnTo>
                <a:lnTo>
                  <a:pt x="13426" y="5796"/>
                </a:lnTo>
                <a:lnTo>
                  <a:pt x="13829" y="5429"/>
                </a:lnTo>
                <a:close/>
                <a:moveTo>
                  <a:pt x="1651" y="9757"/>
                </a:moveTo>
                <a:lnTo>
                  <a:pt x="1028" y="10711"/>
                </a:lnTo>
                <a:lnTo>
                  <a:pt x="991" y="10784"/>
                </a:lnTo>
                <a:lnTo>
                  <a:pt x="1028" y="10858"/>
                </a:lnTo>
                <a:lnTo>
                  <a:pt x="1028" y="10931"/>
                </a:lnTo>
                <a:lnTo>
                  <a:pt x="1101" y="10968"/>
                </a:lnTo>
                <a:lnTo>
                  <a:pt x="1358" y="11041"/>
                </a:lnTo>
                <a:lnTo>
                  <a:pt x="1651" y="11078"/>
                </a:lnTo>
                <a:lnTo>
                  <a:pt x="1908" y="11078"/>
                </a:lnTo>
                <a:lnTo>
                  <a:pt x="2165" y="11041"/>
                </a:lnTo>
                <a:lnTo>
                  <a:pt x="2715" y="10858"/>
                </a:lnTo>
                <a:lnTo>
                  <a:pt x="3229" y="10638"/>
                </a:lnTo>
                <a:lnTo>
                  <a:pt x="4769" y="10014"/>
                </a:lnTo>
                <a:lnTo>
                  <a:pt x="4953" y="10198"/>
                </a:lnTo>
                <a:lnTo>
                  <a:pt x="4072" y="10564"/>
                </a:lnTo>
                <a:lnTo>
                  <a:pt x="3192" y="10895"/>
                </a:lnTo>
                <a:lnTo>
                  <a:pt x="2238" y="11188"/>
                </a:lnTo>
                <a:lnTo>
                  <a:pt x="1248" y="11445"/>
                </a:lnTo>
                <a:lnTo>
                  <a:pt x="1101" y="11518"/>
                </a:lnTo>
                <a:lnTo>
                  <a:pt x="844" y="11555"/>
                </a:lnTo>
                <a:lnTo>
                  <a:pt x="624" y="11555"/>
                </a:lnTo>
                <a:lnTo>
                  <a:pt x="551" y="11518"/>
                </a:lnTo>
                <a:lnTo>
                  <a:pt x="477" y="11481"/>
                </a:lnTo>
                <a:lnTo>
                  <a:pt x="477" y="11408"/>
                </a:lnTo>
                <a:lnTo>
                  <a:pt x="514" y="11298"/>
                </a:lnTo>
                <a:lnTo>
                  <a:pt x="661" y="11005"/>
                </a:lnTo>
                <a:lnTo>
                  <a:pt x="991" y="10601"/>
                </a:lnTo>
                <a:lnTo>
                  <a:pt x="1321" y="10161"/>
                </a:lnTo>
                <a:lnTo>
                  <a:pt x="1651" y="9757"/>
                </a:lnTo>
                <a:close/>
                <a:moveTo>
                  <a:pt x="16324" y="0"/>
                </a:moveTo>
                <a:lnTo>
                  <a:pt x="16140" y="37"/>
                </a:lnTo>
                <a:lnTo>
                  <a:pt x="15774" y="147"/>
                </a:lnTo>
                <a:lnTo>
                  <a:pt x="15480" y="330"/>
                </a:lnTo>
                <a:lnTo>
                  <a:pt x="14636" y="807"/>
                </a:lnTo>
                <a:lnTo>
                  <a:pt x="13866" y="1357"/>
                </a:lnTo>
                <a:lnTo>
                  <a:pt x="13059" y="1908"/>
                </a:lnTo>
                <a:lnTo>
                  <a:pt x="12289" y="2458"/>
                </a:lnTo>
                <a:lnTo>
                  <a:pt x="12032" y="2311"/>
                </a:lnTo>
                <a:lnTo>
                  <a:pt x="11812" y="2238"/>
                </a:lnTo>
                <a:lnTo>
                  <a:pt x="11629" y="2238"/>
                </a:lnTo>
                <a:lnTo>
                  <a:pt x="11372" y="2091"/>
                </a:lnTo>
                <a:lnTo>
                  <a:pt x="11115" y="1981"/>
                </a:lnTo>
                <a:lnTo>
                  <a:pt x="10858" y="1908"/>
                </a:lnTo>
                <a:lnTo>
                  <a:pt x="10565" y="1834"/>
                </a:lnTo>
                <a:lnTo>
                  <a:pt x="10015" y="1761"/>
                </a:lnTo>
                <a:lnTo>
                  <a:pt x="9464" y="1761"/>
                </a:lnTo>
                <a:lnTo>
                  <a:pt x="8914" y="1834"/>
                </a:lnTo>
                <a:lnTo>
                  <a:pt x="8364" y="1981"/>
                </a:lnTo>
                <a:lnTo>
                  <a:pt x="7814" y="2164"/>
                </a:lnTo>
                <a:lnTo>
                  <a:pt x="7300" y="2384"/>
                </a:lnTo>
                <a:lnTo>
                  <a:pt x="6677" y="2715"/>
                </a:lnTo>
                <a:lnTo>
                  <a:pt x="6090" y="3081"/>
                </a:lnTo>
                <a:lnTo>
                  <a:pt x="5503" y="3522"/>
                </a:lnTo>
                <a:lnTo>
                  <a:pt x="4989" y="3962"/>
                </a:lnTo>
                <a:lnTo>
                  <a:pt x="4769" y="4219"/>
                </a:lnTo>
                <a:lnTo>
                  <a:pt x="4549" y="4475"/>
                </a:lnTo>
                <a:lnTo>
                  <a:pt x="4402" y="4769"/>
                </a:lnTo>
                <a:lnTo>
                  <a:pt x="4256" y="5062"/>
                </a:lnTo>
                <a:lnTo>
                  <a:pt x="4146" y="5356"/>
                </a:lnTo>
                <a:lnTo>
                  <a:pt x="4035" y="5686"/>
                </a:lnTo>
                <a:lnTo>
                  <a:pt x="3999" y="6016"/>
                </a:lnTo>
                <a:lnTo>
                  <a:pt x="3925" y="6346"/>
                </a:lnTo>
                <a:lnTo>
                  <a:pt x="3889" y="6970"/>
                </a:lnTo>
                <a:lnTo>
                  <a:pt x="3925" y="7630"/>
                </a:lnTo>
                <a:lnTo>
                  <a:pt x="3339" y="7960"/>
                </a:lnTo>
                <a:lnTo>
                  <a:pt x="2752" y="8290"/>
                </a:lnTo>
                <a:lnTo>
                  <a:pt x="2238" y="8657"/>
                </a:lnTo>
                <a:lnTo>
                  <a:pt x="1725" y="9097"/>
                </a:lnTo>
                <a:lnTo>
                  <a:pt x="1248" y="9574"/>
                </a:lnTo>
                <a:lnTo>
                  <a:pt x="808" y="10051"/>
                </a:lnTo>
                <a:lnTo>
                  <a:pt x="404" y="10601"/>
                </a:lnTo>
                <a:lnTo>
                  <a:pt x="221" y="10858"/>
                </a:lnTo>
                <a:lnTo>
                  <a:pt x="74" y="11151"/>
                </a:lnTo>
                <a:lnTo>
                  <a:pt x="1" y="11371"/>
                </a:lnTo>
                <a:lnTo>
                  <a:pt x="37" y="11555"/>
                </a:lnTo>
                <a:lnTo>
                  <a:pt x="111" y="11738"/>
                </a:lnTo>
                <a:lnTo>
                  <a:pt x="184" y="11812"/>
                </a:lnTo>
                <a:lnTo>
                  <a:pt x="257" y="11885"/>
                </a:lnTo>
                <a:lnTo>
                  <a:pt x="477" y="11958"/>
                </a:lnTo>
                <a:lnTo>
                  <a:pt x="697" y="11995"/>
                </a:lnTo>
                <a:lnTo>
                  <a:pt x="918" y="11995"/>
                </a:lnTo>
                <a:lnTo>
                  <a:pt x="1174" y="11958"/>
                </a:lnTo>
                <a:lnTo>
                  <a:pt x="1835" y="11812"/>
                </a:lnTo>
                <a:lnTo>
                  <a:pt x="2495" y="11591"/>
                </a:lnTo>
                <a:lnTo>
                  <a:pt x="3815" y="11151"/>
                </a:lnTo>
                <a:lnTo>
                  <a:pt x="4586" y="10858"/>
                </a:lnTo>
                <a:lnTo>
                  <a:pt x="5356" y="10564"/>
                </a:lnTo>
                <a:lnTo>
                  <a:pt x="5760" y="10858"/>
                </a:lnTo>
                <a:lnTo>
                  <a:pt x="6200" y="11078"/>
                </a:lnTo>
                <a:lnTo>
                  <a:pt x="6236" y="11261"/>
                </a:lnTo>
                <a:lnTo>
                  <a:pt x="6273" y="11335"/>
                </a:lnTo>
                <a:lnTo>
                  <a:pt x="6346" y="11371"/>
                </a:lnTo>
                <a:lnTo>
                  <a:pt x="6493" y="11371"/>
                </a:lnTo>
                <a:lnTo>
                  <a:pt x="6603" y="11261"/>
                </a:lnTo>
                <a:lnTo>
                  <a:pt x="7410" y="11591"/>
                </a:lnTo>
                <a:lnTo>
                  <a:pt x="7814" y="11702"/>
                </a:lnTo>
                <a:lnTo>
                  <a:pt x="8217" y="11812"/>
                </a:lnTo>
                <a:lnTo>
                  <a:pt x="8291" y="11848"/>
                </a:lnTo>
                <a:lnTo>
                  <a:pt x="8364" y="11885"/>
                </a:lnTo>
                <a:lnTo>
                  <a:pt x="8474" y="11848"/>
                </a:lnTo>
                <a:lnTo>
                  <a:pt x="8547" y="11885"/>
                </a:lnTo>
                <a:lnTo>
                  <a:pt x="8877" y="11922"/>
                </a:lnTo>
                <a:lnTo>
                  <a:pt x="9574" y="11922"/>
                </a:lnTo>
                <a:lnTo>
                  <a:pt x="9905" y="11885"/>
                </a:lnTo>
                <a:lnTo>
                  <a:pt x="10235" y="11812"/>
                </a:lnTo>
                <a:lnTo>
                  <a:pt x="10565" y="11702"/>
                </a:lnTo>
                <a:lnTo>
                  <a:pt x="10895" y="11555"/>
                </a:lnTo>
                <a:lnTo>
                  <a:pt x="11225" y="11408"/>
                </a:lnTo>
                <a:lnTo>
                  <a:pt x="11555" y="11225"/>
                </a:lnTo>
                <a:lnTo>
                  <a:pt x="11885" y="11041"/>
                </a:lnTo>
                <a:lnTo>
                  <a:pt x="12179" y="10784"/>
                </a:lnTo>
                <a:lnTo>
                  <a:pt x="12472" y="10564"/>
                </a:lnTo>
                <a:lnTo>
                  <a:pt x="12766" y="10308"/>
                </a:lnTo>
                <a:lnTo>
                  <a:pt x="13022" y="10014"/>
                </a:lnTo>
                <a:lnTo>
                  <a:pt x="13279" y="9721"/>
                </a:lnTo>
                <a:lnTo>
                  <a:pt x="13499" y="9391"/>
                </a:lnTo>
                <a:lnTo>
                  <a:pt x="13719" y="9097"/>
                </a:lnTo>
                <a:lnTo>
                  <a:pt x="13903" y="8730"/>
                </a:lnTo>
                <a:lnTo>
                  <a:pt x="14050" y="8400"/>
                </a:lnTo>
                <a:lnTo>
                  <a:pt x="14196" y="8033"/>
                </a:lnTo>
                <a:lnTo>
                  <a:pt x="14306" y="7667"/>
                </a:lnTo>
                <a:lnTo>
                  <a:pt x="14380" y="7300"/>
                </a:lnTo>
                <a:lnTo>
                  <a:pt x="14453" y="6933"/>
                </a:lnTo>
                <a:lnTo>
                  <a:pt x="14490" y="6529"/>
                </a:lnTo>
                <a:lnTo>
                  <a:pt x="14490" y="6163"/>
                </a:lnTo>
                <a:lnTo>
                  <a:pt x="14453" y="5796"/>
                </a:lnTo>
                <a:lnTo>
                  <a:pt x="14380" y="5429"/>
                </a:lnTo>
                <a:lnTo>
                  <a:pt x="14270" y="5062"/>
                </a:lnTo>
                <a:lnTo>
                  <a:pt x="15113" y="4329"/>
                </a:lnTo>
                <a:lnTo>
                  <a:pt x="15920" y="3558"/>
                </a:lnTo>
                <a:lnTo>
                  <a:pt x="16434" y="3045"/>
                </a:lnTo>
                <a:lnTo>
                  <a:pt x="16691" y="2751"/>
                </a:lnTo>
                <a:lnTo>
                  <a:pt x="16947" y="2458"/>
                </a:lnTo>
                <a:lnTo>
                  <a:pt x="17168" y="2128"/>
                </a:lnTo>
                <a:lnTo>
                  <a:pt x="17351" y="1798"/>
                </a:lnTo>
                <a:lnTo>
                  <a:pt x="17461" y="1431"/>
                </a:lnTo>
                <a:lnTo>
                  <a:pt x="17461" y="1247"/>
                </a:lnTo>
                <a:lnTo>
                  <a:pt x="17461" y="1064"/>
                </a:lnTo>
                <a:lnTo>
                  <a:pt x="17388" y="770"/>
                </a:lnTo>
                <a:lnTo>
                  <a:pt x="17278" y="514"/>
                </a:lnTo>
                <a:lnTo>
                  <a:pt x="17094" y="257"/>
                </a:lnTo>
                <a:lnTo>
                  <a:pt x="16837" y="74"/>
                </a:lnTo>
                <a:lnTo>
                  <a:pt x="16691" y="37"/>
                </a:lnTo>
                <a:lnTo>
                  <a:pt x="1650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81" name="Google Shape;481;p10"/>
          <p:cNvSpPr/>
          <p:nvPr/>
        </p:nvSpPr>
        <p:spPr>
          <a:xfrm>
            <a:off x="8360955" y="4506916"/>
            <a:ext cx="372518" cy="384998"/>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82" name="Google Shape;482;p10"/>
          <p:cNvSpPr/>
          <p:nvPr/>
        </p:nvSpPr>
        <p:spPr>
          <a:xfrm>
            <a:off x="-77078" y="1488018"/>
            <a:ext cx="339602" cy="400617"/>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83" name="Google Shape;483;p10"/>
          <p:cNvSpPr/>
          <p:nvPr/>
        </p:nvSpPr>
        <p:spPr>
          <a:xfrm>
            <a:off x="8052572" y="4825260"/>
            <a:ext cx="589992" cy="414129"/>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84" name="Google Shape;484;p10"/>
          <p:cNvSpPr/>
          <p:nvPr/>
        </p:nvSpPr>
        <p:spPr>
          <a:xfrm>
            <a:off x="8052577" y="4132327"/>
            <a:ext cx="388118" cy="408938"/>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85" name="Google Shape;485;p10"/>
          <p:cNvSpPr/>
          <p:nvPr/>
        </p:nvSpPr>
        <p:spPr>
          <a:xfrm>
            <a:off x="7430898" y="4873171"/>
            <a:ext cx="297606" cy="211234"/>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86" name="Google Shape;486;p10"/>
          <p:cNvSpPr/>
          <p:nvPr/>
        </p:nvSpPr>
        <p:spPr>
          <a:xfrm>
            <a:off x="8749725" y="4950125"/>
            <a:ext cx="288245" cy="184202"/>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87" name="Google Shape;487;p10"/>
          <p:cNvSpPr/>
          <p:nvPr/>
        </p:nvSpPr>
        <p:spPr>
          <a:xfrm>
            <a:off x="8522444" y="4000279"/>
            <a:ext cx="306966" cy="38502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88" name="Google Shape;488;p10"/>
          <p:cNvSpPr/>
          <p:nvPr/>
        </p:nvSpPr>
        <p:spPr>
          <a:xfrm>
            <a:off x="8829403" y="4583868"/>
            <a:ext cx="391238" cy="28929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89" name="Google Shape;489;p10"/>
          <p:cNvSpPr/>
          <p:nvPr/>
        </p:nvSpPr>
        <p:spPr>
          <a:xfrm>
            <a:off x="8963979" y="1338718"/>
            <a:ext cx="180033" cy="373539"/>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90" name="Google Shape;490;p10"/>
          <p:cNvSpPr/>
          <p:nvPr/>
        </p:nvSpPr>
        <p:spPr>
          <a:xfrm rot="-2426120">
            <a:off x="7110132" y="4877011"/>
            <a:ext cx="279910" cy="357971"/>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91" name="Google Shape;491;p10"/>
          <p:cNvSpPr/>
          <p:nvPr/>
        </p:nvSpPr>
        <p:spPr>
          <a:xfrm>
            <a:off x="7659648" y="4370196"/>
            <a:ext cx="377708" cy="426638"/>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92" name="Google Shape;492;p10"/>
          <p:cNvSpPr/>
          <p:nvPr/>
        </p:nvSpPr>
        <p:spPr>
          <a:xfrm>
            <a:off x="8797588" y="3078732"/>
            <a:ext cx="386048" cy="258065"/>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93" name="Google Shape;493;p10"/>
          <p:cNvSpPr/>
          <p:nvPr/>
        </p:nvSpPr>
        <p:spPr>
          <a:xfrm>
            <a:off x="7782420" y="4885132"/>
            <a:ext cx="174842" cy="187322"/>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94" name="Google Shape;494;p10"/>
          <p:cNvSpPr/>
          <p:nvPr/>
        </p:nvSpPr>
        <p:spPr>
          <a:xfrm>
            <a:off x="346877" y="608615"/>
            <a:ext cx="210213" cy="458889"/>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95" name="Google Shape;495;p10"/>
          <p:cNvSpPr/>
          <p:nvPr/>
        </p:nvSpPr>
        <p:spPr>
          <a:xfrm>
            <a:off x="645010" y="355961"/>
            <a:ext cx="414157" cy="507762"/>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96" name="Google Shape;496;p10"/>
          <p:cNvSpPr/>
          <p:nvPr/>
        </p:nvSpPr>
        <p:spPr>
          <a:xfrm>
            <a:off x="8318810" y="-29822"/>
            <a:ext cx="456818" cy="425588"/>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97" name="Google Shape;497;p10"/>
          <p:cNvSpPr/>
          <p:nvPr/>
        </p:nvSpPr>
        <p:spPr>
          <a:xfrm>
            <a:off x="-8" y="1013366"/>
            <a:ext cx="372518" cy="384998"/>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98" name="Google Shape;498;p10"/>
          <p:cNvSpPr/>
          <p:nvPr/>
        </p:nvSpPr>
        <p:spPr>
          <a:xfrm>
            <a:off x="8699356" y="179112"/>
            <a:ext cx="521292" cy="538992"/>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499" name="Google Shape;499;p10"/>
          <p:cNvSpPr/>
          <p:nvPr/>
        </p:nvSpPr>
        <p:spPr>
          <a:xfrm>
            <a:off x="700454" y="4557600"/>
            <a:ext cx="504670" cy="400627"/>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00" name="Google Shape;500;p10"/>
          <p:cNvSpPr/>
          <p:nvPr/>
        </p:nvSpPr>
        <p:spPr>
          <a:xfrm>
            <a:off x="258967" y="-86251"/>
            <a:ext cx="470320" cy="442210"/>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01" name="Google Shape;501;p10"/>
          <p:cNvSpPr/>
          <p:nvPr/>
        </p:nvSpPr>
        <p:spPr>
          <a:xfrm>
            <a:off x="-35016" y="4075593"/>
            <a:ext cx="339602" cy="400617"/>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02" name="Google Shape;502;p10"/>
          <p:cNvSpPr/>
          <p:nvPr/>
        </p:nvSpPr>
        <p:spPr>
          <a:xfrm>
            <a:off x="721258" y="4998019"/>
            <a:ext cx="463059" cy="177962"/>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03" name="Google Shape;503;p10"/>
          <p:cNvSpPr/>
          <p:nvPr/>
        </p:nvSpPr>
        <p:spPr>
          <a:xfrm>
            <a:off x="-243128" y="54210"/>
            <a:ext cx="589992" cy="414129"/>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04" name="Google Shape;504;p10"/>
          <p:cNvSpPr/>
          <p:nvPr/>
        </p:nvSpPr>
        <p:spPr>
          <a:xfrm>
            <a:off x="7842052" y="-100873"/>
            <a:ext cx="388118" cy="408938"/>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05" name="Google Shape;505;p10"/>
          <p:cNvSpPr/>
          <p:nvPr/>
        </p:nvSpPr>
        <p:spPr>
          <a:xfrm>
            <a:off x="-38626" y="579046"/>
            <a:ext cx="297606" cy="211234"/>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06" name="Google Shape;506;p10"/>
          <p:cNvSpPr/>
          <p:nvPr/>
        </p:nvSpPr>
        <p:spPr>
          <a:xfrm>
            <a:off x="1403775" y="11500"/>
            <a:ext cx="288245" cy="184202"/>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07" name="Google Shape;507;p10"/>
          <p:cNvSpPr/>
          <p:nvPr/>
        </p:nvSpPr>
        <p:spPr>
          <a:xfrm>
            <a:off x="955990" y="-57166"/>
            <a:ext cx="323616" cy="321546"/>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08" name="Google Shape;508;p10"/>
          <p:cNvSpPr/>
          <p:nvPr/>
        </p:nvSpPr>
        <p:spPr>
          <a:xfrm>
            <a:off x="1333294" y="4678454"/>
            <a:ext cx="306966" cy="38502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09" name="Google Shape;509;p10"/>
          <p:cNvSpPr/>
          <p:nvPr/>
        </p:nvSpPr>
        <p:spPr>
          <a:xfrm>
            <a:off x="91624" y="4552927"/>
            <a:ext cx="416228" cy="409988"/>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10" name="Google Shape;510;p10"/>
          <p:cNvSpPr/>
          <p:nvPr/>
        </p:nvSpPr>
        <p:spPr>
          <a:xfrm>
            <a:off x="1525678" y="4911343"/>
            <a:ext cx="391238" cy="28929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11" name="Google Shape;511;p10"/>
          <p:cNvSpPr/>
          <p:nvPr/>
        </p:nvSpPr>
        <p:spPr>
          <a:xfrm>
            <a:off x="2704" y="4900231"/>
            <a:ext cx="180033" cy="373539"/>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12" name="Google Shape;512;p10"/>
          <p:cNvSpPr/>
          <p:nvPr/>
        </p:nvSpPr>
        <p:spPr>
          <a:xfrm rot="1920548">
            <a:off x="8225551" y="625274"/>
            <a:ext cx="501522" cy="425557"/>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13" name="Google Shape;513;p10"/>
          <p:cNvSpPr/>
          <p:nvPr/>
        </p:nvSpPr>
        <p:spPr>
          <a:xfrm>
            <a:off x="346867" y="4064142"/>
            <a:ext cx="479681" cy="339217"/>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14" name="Google Shape;514;p10"/>
          <p:cNvSpPr/>
          <p:nvPr/>
        </p:nvSpPr>
        <p:spPr>
          <a:xfrm rot="-5400000">
            <a:off x="7996280" y="316930"/>
            <a:ext cx="279906" cy="357966"/>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15" name="Google Shape;515;p10"/>
          <p:cNvSpPr/>
          <p:nvPr/>
        </p:nvSpPr>
        <p:spPr>
          <a:xfrm>
            <a:off x="8801760" y="790271"/>
            <a:ext cx="377708" cy="426638"/>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16" name="Google Shape;516;p10"/>
          <p:cNvSpPr/>
          <p:nvPr/>
        </p:nvSpPr>
        <p:spPr>
          <a:xfrm>
            <a:off x="258963" y="4957957"/>
            <a:ext cx="386048" cy="258065"/>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17" name="Google Shape;517;p10"/>
          <p:cNvSpPr/>
          <p:nvPr/>
        </p:nvSpPr>
        <p:spPr>
          <a:xfrm>
            <a:off x="8699345" y="1151407"/>
            <a:ext cx="174842" cy="187322"/>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518" name="Google Shape;518;p10"/>
          <p:cNvSpPr txBox="1">
            <a:spLocks noGrp="1"/>
          </p:cNvSpPr>
          <p:nvPr>
            <p:ph type="sldNum" idx="12"/>
          </p:nvPr>
        </p:nvSpPr>
        <p:spPr>
          <a:xfrm>
            <a:off x="4297650" y="4853299"/>
            <a:ext cx="548700" cy="290100"/>
          </a:xfrm>
          <a:prstGeom prst="rect">
            <a:avLst/>
          </a:prstGeom>
        </p:spPr>
        <p:txBody>
          <a:bodyPr spcFirstLastPara="1" wrap="square" lIns="91425" tIns="91425" rIns="91425" bIns="91425" anchor="ctr" anchorCtr="0">
            <a:noAutofit/>
          </a:bodyPr>
          <a:lstStyle>
            <a:lvl1pPr lvl="0" algn="ctr" rtl="0">
              <a:buNone/>
              <a:defRPr/>
            </a:lvl1pPr>
            <a:lvl2pPr lvl="1" algn="ctr" rtl="0">
              <a:buNone/>
              <a:defRPr/>
            </a:lvl2pPr>
            <a:lvl3pPr lvl="2" algn="ctr" rtl="0">
              <a:buNone/>
              <a:defRPr/>
            </a:lvl3pPr>
            <a:lvl4pPr lvl="3" algn="ctr" rtl="0">
              <a:buNone/>
              <a:defRPr/>
            </a:lvl4pPr>
            <a:lvl5pPr lvl="4" algn="ctr" rtl="0">
              <a:buNone/>
              <a:defRPr/>
            </a:lvl5pPr>
            <a:lvl6pPr lvl="5" algn="ctr" rtl="0">
              <a:buNone/>
              <a:defRPr/>
            </a:lvl6pPr>
            <a:lvl7pPr lvl="6" algn="ctr" rtl="0">
              <a:buNone/>
              <a:defRPr/>
            </a:lvl7pPr>
            <a:lvl8pPr lvl="7" algn="ctr" rtl="0">
              <a:buNone/>
              <a:defRPr/>
            </a:lvl8pPr>
            <a:lvl9pPr lvl="8" algn="ctr" rtl="0">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grpSp>
        <p:nvGrpSpPr>
          <p:cNvPr id="6" name="Google Shape;6;p1"/>
          <p:cNvGrpSpPr/>
          <p:nvPr/>
        </p:nvGrpSpPr>
        <p:grpSpPr>
          <a:xfrm>
            <a:off x="-6" y="-23"/>
            <a:ext cx="9143797" cy="5143378"/>
            <a:chOff x="239950" y="872550"/>
            <a:chExt cx="7042900" cy="3961625"/>
          </a:xfrm>
        </p:grpSpPr>
        <p:sp>
          <p:nvSpPr>
            <p:cNvPr id="7" name="Google Shape;7;p1"/>
            <p:cNvSpPr/>
            <p:nvPr/>
          </p:nvSpPr>
          <p:spPr>
            <a:xfrm>
              <a:off x="239950" y="872550"/>
              <a:ext cx="7042900" cy="3961625"/>
            </a:xfrm>
            <a:custGeom>
              <a:avLst/>
              <a:gdLst/>
              <a:ahLst/>
              <a:cxnLst/>
              <a:rect l="l" t="t" r="r" b="b"/>
              <a:pathLst>
                <a:path w="281716" h="158465" fill="none" extrusionOk="0">
                  <a:moveTo>
                    <a:pt x="0" y="0"/>
                  </a:moveTo>
                  <a:lnTo>
                    <a:pt x="281715" y="0"/>
                  </a:lnTo>
                  <a:lnTo>
                    <a:pt x="281715" y="158464"/>
                  </a:lnTo>
                  <a:lnTo>
                    <a:pt x="0" y="158464"/>
                  </a:lnTo>
                  <a:lnTo>
                    <a:pt x="0" y="0"/>
                  </a:lnTo>
                  <a:close/>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 name="Google Shape;8;p1"/>
            <p:cNvSpPr/>
            <p:nvPr/>
          </p:nvSpPr>
          <p:spPr>
            <a:xfrm>
              <a:off x="239950" y="47617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 name="Google Shape;9;p1"/>
            <p:cNvSpPr/>
            <p:nvPr/>
          </p:nvSpPr>
          <p:spPr>
            <a:xfrm>
              <a:off x="239950" y="46901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 name="Google Shape;10;p1"/>
            <p:cNvSpPr/>
            <p:nvPr/>
          </p:nvSpPr>
          <p:spPr>
            <a:xfrm>
              <a:off x="239950" y="46177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 name="Google Shape;11;p1"/>
            <p:cNvSpPr/>
            <p:nvPr/>
          </p:nvSpPr>
          <p:spPr>
            <a:xfrm>
              <a:off x="239950" y="45462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 name="Google Shape;12;p1"/>
            <p:cNvSpPr/>
            <p:nvPr/>
          </p:nvSpPr>
          <p:spPr>
            <a:xfrm>
              <a:off x="239950" y="44737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 name="Google Shape;13;p1"/>
            <p:cNvSpPr/>
            <p:nvPr/>
          </p:nvSpPr>
          <p:spPr>
            <a:xfrm>
              <a:off x="239950" y="44022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 name="Google Shape;14;p1"/>
            <p:cNvSpPr/>
            <p:nvPr/>
          </p:nvSpPr>
          <p:spPr>
            <a:xfrm>
              <a:off x="239950" y="43297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 name="Google Shape;15;p1"/>
            <p:cNvSpPr/>
            <p:nvPr/>
          </p:nvSpPr>
          <p:spPr>
            <a:xfrm>
              <a:off x="239950" y="42582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6" name="Google Shape;16;p1"/>
            <p:cNvSpPr/>
            <p:nvPr/>
          </p:nvSpPr>
          <p:spPr>
            <a:xfrm>
              <a:off x="239950" y="41858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7" name="Google Shape;17;p1"/>
            <p:cNvSpPr/>
            <p:nvPr/>
          </p:nvSpPr>
          <p:spPr>
            <a:xfrm>
              <a:off x="239950" y="41142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8" name="Google Shape;18;p1"/>
            <p:cNvSpPr/>
            <p:nvPr/>
          </p:nvSpPr>
          <p:spPr>
            <a:xfrm>
              <a:off x="239950" y="40418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9" name="Google Shape;19;p1"/>
            <p:cNvSpPr/>
            <p:nvPr/>
          </p:nvSpPr>
          <p:spPr>
            <a:xfrm>
              <a:off x="239950" y="39693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0" name="Google Shape;20;p1"/>
            <p:cNvSpPr/>
            <p:nvPr/>
          </p:nvSpPr>
          <p:spPr>
            <a:xfrm>
              <a:off x="239950" y="38978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1" name="Google Shape;21;p1"/>
            <p:cNvSpPr/>
            <p:nvPr/>
          </p:nvSpPr>
          <p:spPr>
            <a:xfrm>
              <a:off x="239950" y="38254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2" name="Google Shape;22;p1"/>
            <p:cNvSpPr/>
            <p:nvPr/>
          </p:nvSpPr>
          <p:spPr>
            <a:xfrm>
              <a:off x="239950" y="37538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3" name="Google Shape;23;p1"/>
            <p:cNvSpPr/>
            <p:nvPr/>
          </p:nvSpPr>
          <p:spPr>
            <a:xfrm>
              <a:off x="239950" y="36814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4" name="Google Shape;24;p1"/>
            <p:cNvSpPr/>
            <p:nvPr/>
          </p:nvSpPr>
          <p:spPr>
            <a:xfrm>
              <a:off x="239950" y="36099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5" name="Google Shape;25;p1"/>
            <p:cNvSpPr/>
            <p:nvPr/>
          </p:nvSpPr>
          <p:spPr>
            <a:xfrm>
              <a:off x="239950" y="35374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6" name="Google Shape;26;p1"/>
            <p:cNvSpPr/>
            <p:nvPr/>
          </p:nvSpPr>
          <p:spPr>
            <a:xfrm>
              <a:off x="239950" y="34659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7" name="Google Shape;27;p1"/>
            <p:cNvSpPr/>
            <p:nvPr/>
          </p:nvSpPr>
          <p:spPr>
            <a:xfrm>
              <a:off x="239950" y="33934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8" name="Google Shape;28;p1"/>
            <p:cNvSpPr/>
            <p:nvPr/>
          </p:nvSpPr>
          <p:spPr>
            <a:xfrm>
              <a:off x="239950" y="33219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9" name="Google Shape;29;p1"/>
            <p:cNvSpPr/>
            <p:nvPr/>
          </p:nvSpPr>
          <p:spPr>
            <a:xfrm>
              <a:off x="239950" y="32495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0" name="Google Shape;30;p1"/>
            <p:cNvSpPr/>
            <p:nvPr/>
          </p:nvSpPr>
          <p:spPr>
            <a:xfrm>
              <a:off x="239950" y="31770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1" name="Google Shape;31;p1"/>
            <p:cNvSpPr/>
            <p:nvPr/>
          </p:nvSpPr>
          <p:spPr>
            <a:xfrm>
              <a:off x="239950" y="31055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2" name="Google Shape;32;p1"/>
            <p:cNvSpPr/>
            <p:nvPr/>
          </p:nvSpPr>
          <p:spPr>
            <a:xfrm>
              <a:off x="239950" y="3033100"/>
              <a:ext cx="7042900" cy="0"/>
            </a:xfrm>
            <a:custGeom>
              <a:avLst/>
              <a:gdLst/>
              <a:ahLst/>
              <a:cxnLst/>
              <a:rect l="l" t="t" r="r" b="b"/>
              <a:pathLst>
                <a:path w="281716"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 name="Google Shape;33;p1"/>
            <p:cNvSpPr/>
            <p:nvPr/>
          </p:nvSpPr>
          <p:spPr>
            <a:xfrm>
              <a:off x="239950" y="29615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 name="Google Shape;34;p1"/>
            <p:cNvSpPr/>
            <p:nvPr/>
          </p:nvSpPr>
          <p:spPr>
            <a:xfrm>
              <a:off x="239950" y="28891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 name="Google Shape;35;p1"/>
            <p:cNvSpPr/>
            <p:nvPr/>
          </p:nvSpPr>
          <p:spPr>
            <a:xfrm>
              <a:off x="239950" y="28175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6" name="Google Shape;36;p1"/>
            <p:cNvSpPr/>
            <p:nvPr/>
          </p:nvSpPr>
          <p:spPr>
            <a:xfrm>
              <a:off x="239950" y="27451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7" name="Google Shape;37;p1"/>
            <p:cNvSpPr/>
            <p:nvPr/>
          </p:nvSpPr>
          <p:spPr>
            <a:xfrm>
              <a:off x="239950" y="26736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8" name="Google Shape;38;p1"/>
            <p:cNvSpPr/>
            <p:nvPr/>
          </p:nvSpPr>
          <p:spPr>
            <a:xfrm>
              <a:off x="239950" y="26011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9" name="Google Shape;39;p1"/>
            <p:cNvSpPr/>
            <p:nvPr/>
          </p:nvSpPr>
          <p:spPr>
            <a:xfrm>
              <a:off x="239950" y="25296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0" name="Google Shape;40;p1"/>
            <p:cNvSpPr/>
            <p:nvPr/>
          </p:nvSpPr>
          <p:spPr>
            <a:xfrm>
              <a:off x="239950" y="24572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1" name="Google Shape;41;p1"/>
            <p:cNvSpPr/>
            <p:nvPr/>
          </p:nvSpPr>
          <p:spPr>
            <a:xfrm>
              <a:off x="239950" y="23847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2" name="Google Shape;42;p1"/>
            <p:cNvSpPr/>
            <p:nvPr/>
          </p:nvSpPr>
          <p:spPr>
            <a:xfrm>
              <a:off x="239950" y="23132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3" name="Google Shape;43;p1"/>
            <p:cNvSpPr/>
            <p:nvPr/>
          </p:nvSpPr>
          <p:spPr>
            <a:xfrm>
              <a:off x="239950" y="22407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4" name="Google Shape;44;p1"/>
            <p:cNvSpPr/>
            <p:nvPr/>
          </p:nvSpPr>
          <p:spPr>
            <a:xfrm>
              <a:off x="239950" y="21692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5" name="Google Shape;45;p1"/>
            <p:cNvSpPr/>
            <p:nvPr/>
          </p:nvSpPr>
          <p:spPr>
            <a:xfrm>
              <a:off x="239950" y="20968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6" name="Google Shape;46;p1"/>
            <p:cNvSpPr/>
            <p:nvPr/>
          </p:nvSpPr>
          <p:spPr>
            <a:xfrm>
              <a:off x="239950" y="20252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7" name="Google Shape;47;p1"/>
            <p:cNvSpPr/>
            <p:nvPr/>
          </p:nvSpPr>
          <p:spPr>
            <a:xfrm>
              <a:off x="239950" y="19528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8" name="Google Shape;48;p1"/>
            <p:cNvSpPr/>
            <p:nvPr/>
          </p:nvSpPr>
          <p:spPr>
            <a:xfrm>
              <a:off x="239950" y="18813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9" name="Google Shape;49;p1"/>
            <p:cNvSpPr/>
            <p:nvPr/>
          </p:nvSpPr>
          <p:spPr>
            <a:xfrm>
              <a:off x="239950" y="18088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0" name="Google Shape;50;p1"/>
            <p:cNvSpPr/>
            <p:nvPr/>
          </p:nvSpPr>
          <p:spPr>
            <a:xfrm>
              <a:off x="239950" y="17373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1" name="Google Shape;51;p1"/>
            <p:cNvSpPr/>
            <p:nvPr/>
          </p:nvSpPr>
          <p:spPr>
            <a:xfrm>
              <a:off x="239950" y="16648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2" name="Google Shape;52;p1"/>
            <p:cNvSpPr/>
            <p:nvPr/>
          </p:nvSpPr>
          <p:spPr>
            <a:xfrm>
              <a:off x="239950" y="15924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3" name="Google Shape;53;p1"/>
            <p:cNvSpPr/>
            <p:nvPr/>
          </p:nvSpPr>
          <p:spPr>
            <a:xfrm>
              <a:off x="239950" y="15209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4" name="Google Shape;54;p1"/>
            <p:cNvSpPr/>
            <p:nvPr/>
          </p:nvSpPr>
          <p:spPr>
            <a:xfrm>
              <a:off x="239950" y="14484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5" name="Google Shape;55;p1"/>
            <p:cNvSpPr/>
            <p:nvPr/>
          </p:nvSpPr>
          <p:spPr>
            <a:xfrm>
              <a:off x="239950" y="13769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6" name="Google Shape;56;p1"/>
            <p:cNvSpPr/>
            <p:nvPr/>
          </p:nvSpPr>
          <p:spPr>
            <a:xfrm>
              <a:off x="239950" y="13044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7" name="Google Shape;57;p1"/>
            <p:cNvSpPr/>
            <p:nvPr/>
          </p:nvSpPr>
          <p:spPr>
            <a:xfrm>
              <a:off x="239950" y="12329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8" name="Google Shape;58;p1"/>
            <p:cNvSpPr/>
            <p:nvPr/>
          </p:nvSpPr>
          <p:spPr>
            <a:xfrm>
              <a:off x="239950" y="11605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9" name="Google Shape;59;p1"/>
            <p:cNvSpPr/>
            <p:nvPr/>
          </p:nvSpPr>
          <p:spPr>
            <a:xfrm>
              <a:off x="239950" y="10889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0" name="Google Shape;60;p1"/>
            <p:cNvSpPr/>
            <p:nvPr/>
          </p:nvSpPr>
          <p:spPr>
            <a:xfrm>
              <a:off x="239950" y="10165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1" name="Google Shape;61;p1"/>
            <p:cNvSpPr/>
            <p:nvPr/>
          </p:nvSpPr>
          <p:spPr>
            <a:xfrm>
              <a:off x="239950" y="9450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2" name="Google Shape;62;p1"/>
            <p:cNvSpPr/>
            <p:nvPr/>
          </p:nvSpPr>
          <p:spPr>
            <a:xfrm>
              <a:off x="72103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3" name="Google Shape;63;p1"/>
            <p:cNvSpPr/>
            <p:nvPr/>
          </p:nvSpPr>
          <p:spPr>
            <a:xfrm>
              <a:off x="71379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4" name="Google Shape;64;p1"/>
            <p:cNvSpPr/>
            <p:nvPr/>
          </p:nvSpPr>
          <p:spPr>
            <a:xfrm>
              <a:off x="70645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5" name="Google Shape;65;p1"/>
            <p:cNvSpPr/>
            <p:nvPr/>
          </p:nvSpPr>
          <p:spPr>
            <a:xfrm>
              <a:off x="69921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6" name="Google Shape;66;p1"/>
            <p:cNvSpPr/>
            <p:nvPr/>
          </p:nvSpPr>
          <p:spPr>
            <a:xfrm>
              <a:off x="69196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7" name="Google Shape;67;p1"/>
            <p:cNvSpPr/>
            <p:nvPr/>
          </p:nvSpPr>
          <p:spPr>
            <a:xfrm>
              <a:off x="68472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8" name="Google Shape;68;p1"/>
            <p:cNvSpPr/>
            <p:nvPr/>
          </p:nvSpPr>
          <p:spPr>
            <a:xfrm>
              <a:off x="67747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9" name="Google Shape;69;p1"/>
            <p:cNvSpPr/>
            <p:nvPr/>
          </p:nvSpPr>
          <p:spPr>
            <a:xfrm>
              <a:off x="67023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0" name="Google Shape;70;p1"/>
            <p:cNvSpPr/>
            <p:nvPr/>
          </p:nvSpPr>
          <p:spPr>
            <a:xfrm>
              <a:off x="66289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1" name="Google Shape;71;p1"/>
            <p:cNvSpPr/>
            <p:nvPr/>
          </p:nvSpPr>
          <p:spPr>
            <a:xfrm>
              <a:off x="65565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2" name="Google Shape;72;p1"/>
            <p:cNvSpPr/>
            <p:nvPr/>
          </p:nvSpPr>
          <p:spPr>
            <a:xfrm>
              <a:off x="64840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3" name="Google Shape;73;p1"/>
            <p:cNvSpPr/>
            <p:nvPr/>
          </p:nvSpPr>
          <p:spPr>
            <a:xfrm>
              <a:off x="64116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4" name="Google Shape;74;p1"/>
            <p:cNvSpPr/>
            <p:nvPr/>
          </p:nvSpPr>
          <p:spPr>
            <a:xfrm>
              <a:off x="63391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5" name="Google Shape;75;p1"/>
            <p:cNvSpPr/>
            <p:nvPr/>
          </p:nvSpPr>
          <p:spPr>
            <a:xfrm>
              <a:off x="62667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6" name="Google Shape;76;p1"/>
            <p:cNvSpPr/>
            <p:nvPr/>
          </p:nvSpPr>
          <p:spPr>
            <a:xfrm>
              <a:off x="61933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7" name="Google Shape;77;p1"/>
            <p:cNvSpPr/>
            <p:nvPr/>
          </p:nvSpPr>
          <p:spPr>
            <a:xfrm>
              <a:off x="61209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8" name="Google Shape;78;p1"/>
            <p:cNvSpPr/>
            <p:nvPr/>
          </p:nvSpPr>
          <p:spPr>
            <a:xfrm>
              <a:off x="60484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9" name="Google Shape;79;p1"/>
            <p:cNvSpPr/>
            <p:nvPr/>
          </p:nvSpPr>
          <p:spPr>
            <a:xfrm>
              <a:off x="59760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0" name="Google Shape;80;p1"/>
            <p:cNvSpPr/>
            <p:nvPr/>
          </p:nvSpPr>
          <p:spPr>
            <a:xfrm>
              <a:off x="59036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1" name="Google Shape;81;p1"/>
            <p:cNvSpPr/>
            <p:nvPr/>
          </p:nvSpPr>
          <p:spPr>
            <a:xfrm>
              <a:off x="58302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2" name="Google Shape;82;p1"/>
            <p:cNvSpPr/>
            <p:nvPr/>
          </p:nvSpPr>
          <p:spPr>
            <a:xfrm>
              <a:off x="57577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3" name="Google Shape;83;p1"/>
            <p:cNvSpPr/>
            <p:nvPr/>
          </p:nvSpPr>
          <p:spPr>
            <a:xfrm>
              <a:off x="56853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4" name="Google Shape;84;p1"/>
            <p:cNvSpPr/>
            <p:nvPr/>
          </p:nvSpPr>
          <p:spPr>
            <a:xfrm>
              <a:off x="56129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5" name="Google Shape;85;p1"/>
            <p:cNvSpPr/>
            <p:nvPr/>
          </p:nvSpPr>
          <p:spPr>
            <a:xfrm>
              <a:off x="55404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6" name="Google Shape;86;p1"/>
            <p:cNvSpPr/>
            <p:nvPr/>
          </p:nvSpPr>
          <p:spPr>
            <a:xfrm>
              <a:off x="54680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7" name="Google Shape;87;p1"/>
            <p:cNvSpPr/>
            <p:nvPr/>
          </p:nvSpPr>
          <p:spPr>
            <a:xfrm>
              <a:off x="53946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8" name="Google Shape;88;p1"/>
            <p:cNvSpPr/>
            <p:nvPr/>
          </p:nvSpPr>
          <p:spPr>
            <a:xfrm>
              <a:off x="53222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9" name="Google Shape;89;p1"/>
            <p:cNvSpPr/>
            <p:nvPr/>
          </p:nvSpPr>
          <p:spPr>
            <a:xfrm>
              <a:off x="52497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0" name="Google Shape;90;p1"/>
            <p:cNvSpPr/>
            <p:nvPr/>
          </p:nvSpPr>
          <p:spPr>
            <a:xfrm>
              <a:off x="51773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1" name="Google Shape;91;p1"/>
            <p:cNvSpPr/>
            <p:nvPr/>
          </p:nvSpPr>
          <p:spPr>
            <a:xfrm>
              <a:off x="51048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2" name="Google Shape;92;p1"/>
            <p:cNvSpPr/>
            <p:nvPr/>
          </p:nvSpPr>
          <p:spPr>
            <a:xfrm>
              <a:off x="50324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3" name="Google Shape;93;p1"/>
            <p:cNvSpPr/>
            <p:nvPr/>
          </p:nvSpPr>
          <p:spPr>
            <a:xfrm>
              <a:off x="49590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4" name="Google Shape;94;p1"/>
            <p:cNvSpPr/>
            <p:nvPr/>
          </p:nvSpPr>
          <p:spPr>
            <a:xfrm>
              <a:off x="48866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5" name="Google Shape;95;p1"/>
            <p:cNvSpPr/>
            <p:nvPr/>
          </p:nvSpPr>
          <p:spPr>
            <a:xfrm>
              <a:off x="48141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6" name="Google Shape;96;p1"/>
            <p:cNvSpPr/>
            <p:nvPr/>
          </p:nvSpPr>
          <p:spPr>
            <a:xfrm>
              <a:off x="47417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7" name="Google Shape;97;p1"/>
            <p:cNvSpPr/>
            <p:nvPr/>
          </p:nvSpPr>
          <p:spPr>
            <a:xfrm>
              <a:off x="46692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8" name="Google Shape;98;p1"/>
            <p:cNvSpPr/>
            <p:nvPr/>
          </p:nvSpPr>
          <p:spPr>
            <a:xfrm>
              <a:off x="45968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9" name="Google Shape;99;p1"/>
            <p:cNvSpPr/>
            <p:nvPr/>
          </p:nvSpPr>
          <p:spPr>
            <a:xfrm>
              <a:off x="45234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0" name="Google Shape;100;p1"/>
            <p:cNvSpPr/>
            <p:nvPr/>
          </p:nvSpPr>
          <p:spPr>
            <a:xfrm>
              <a:off x="44510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1" name="Google Shape;101;p1"/>
            <p:cNvSpPr/>
            <p:nvPr/>
          </p:nvSpPr>
          <p:spPr>
            <a:xfrm>
              <a:off x="43785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2" name="Google Shape;102;p1"/>
            <p:cNvSpPr/>
            <p:nvPr/>
          </p:nvSpPr>
          <p:spPr>
            <a:xfrm>
              <a:off x="43061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3" name="Google Shape;103;p1"/>
            <p:cNvSpPr/>
            <p:nvPr/>
          </p:nvSpPr>
          <p:spPr>
            <a:xfrm>
              <a:off x="42336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4" name="Google Shape;104;p1"/>
            <p:cNvSpPr/>
            <p:nvPr/>
          </p:nvSpPr>
          <p:spPr>
            <a:xfrm>
              <a:off x="41603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5" name="Google Shape;105;p1"/>
            <p:cNvSpPr/>
            <p:nvPr/>
          </p:nvSpPr>
          <p:spPr>
            <a:xfrm>
              <a:off x="40878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6" name="Google Shape;106;p1"/>
            <p:cNvSpPr/>
            <p:nvPr/>
          </p:nvSpPr>
          <p:spPr>
            <a:xfrm>
              <a:off x="40154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7" name="Google Shape;107;p1"/>
            <p:cNvSpPr/>
            <p:nvPr/>
          </p:nvSpPr>
          <p:spPr>
            <a:xfrm>
              <a:off x="39429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8" name="Google Shape;108;p1"/>
            <p:cNvSpPr/>
            <p:nvPr/>
          </p:nvSpPr>
          <p:spPr>
            <a:xfrm>
              <a:off x="38705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9" name="Google Shape;109;p1"/>
            <p:cNvSpPr/>
            <p:nvPr/>
          </p:nvSpPr>
          <p:spPr>
            <a:xfrm>
              <a:off x="37980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0" name="Google Shape;110;p1"/>
            <p:cNvSpPr/>
            <p:nvPr/>
          </p:nvSpPr>
          <p:spPr>
            <a:xfrm>
              <a:off x="37247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1" name="Google Shape;111;p1"/>
            <p:cNvSpPr/>
            <p:nvPr/>
          </p:nvSpPr>
          <p:spPr>
            <a:xfrm>
              <a:off x="36522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2" name="Google Shape;112;p1"/>
            <p:cNvSpPr/>
            <p:nvPr/>
          </p:nvSpPr>
          <p:spPr>
            <a:xfrm>
              <a:off x="35798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3" name="Google Shape;113;p1"/>
            <p:cNvSpPr/>
            <p:nvPr/>
          </p:nvSpPr>
          <p:spPr>
            <a:xfrm>
              <a:off x="35073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4" name="Google Shape;114;p1"/>
            <p:cNvSpPr/>
            <p:nvPr/>
          </p:nvSpPr>
          <p:spPr>
            <a:xfrm>
              <a:off x="34349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5" name="Google Shape;115;p1"/>
            <p:cNvSpPr/>
            <p:nvPr/>
          </p:nvSpPr>
          <p:spPr>
            <a:xfrm>
              <a:off x="33624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6" name="Google Shape;116;p1"/>
            <p:cNvSpPr/>
            <p:nvPr/>
          </p:nvSpPr>
          <p:spPr>
            <a:xfrm>
              <a:off x="32891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7" name="Google Shape;117;p1"/>
            <p:cNvSpPr/>
            <p:nvPr/>
          </p:nvSpPr>
          <p:spPr>
            <a:xfrm>
              <a:off x="32166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8" name="Google Shape;118;p1"/>
            <p:cNvSpPr/>
            <p:nvPr/>
          </p:nvSpPr>
          <p:spPr>
            <a:xfrm>
              <a:off x="31442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9" name="Google Shape;119;p1"/>
            <p:cNvSpPr/>
            <p:nvPr/>
          </p:nvSpPr>
          <p:spPr>
            <a:xfrm>
              <a:off x="30717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0" name="Google Shape;120;p1"/>
            <p:cNvSpPr/>
            <p:nvPr/>
          </p:nvSpPr>
          <p:spPr>
            <a:xfrm>
              <a:off x="29993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1" name="Google Shape;121;p1"/>
            <p:cNvSpPr/>
            <p:nvPr/>
          </p:nvSpPr>
          <p:spPr>
            <a:xfrm>
              <a:off x="29259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2" name="Google Shape;122;p1"/>
            <p:cNvSpPr/>
            <p:nvPr/>
          </p:nvSpPr>
          <p:spPr>
            <a:xfrm>
              <a:off x="28535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3" name="Google Shape;123;p1"/>
            <p:cNvSpPr/>
            <p:nvPr/>
          </p:nvSpPr>
          <p:spPr>
            <a:xfrm>
              <a:off x="27810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4" name="Google Shape;124;p1"/>
            <p:cNvSpPr/>
            <p:nvPr/>
          </p:nvSpPr>
          <p:spPr>
            <a:xfrm>
              <a:off x="27086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5" name="Google Shape;125;p1"/>
            <p:cNvSpPr/>
            <p:nvPr/>
          </p:nvSpPr>
          <p:spPr>
            <a:xfrm>
              <a:off x="26361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6" name="Google Shape;126;p1"/>
            <p:cNvSpPr/>
            <p:nvPr/>
          </p:nvSpPr>
          <p:spPr>
            <a:xfrm>
              <a:off x="25637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7" name="Google Shape;127;p1"/>
            <p:cNvSpPr/>
            <p:nvPr/>
          </p:nvSpPr>
          <p:spPr>
            <a:xfrm>
              <a:off x="24903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8" name="Google Shape;128;p1"/>
            <p:cNvSpPr/>
            <p:nvPr/>
          </p:nvSpPr>
          <p:spPr>
            <a:xfrm>
              <a:off x="24179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9" name="Google Shape;129;p1"/>
            <p:cNvSpPr/>
            <p:nvPr/>
          </p:nvSpPr>
          <p:spPr>
            <a:xfrm>
              <a:off x="23454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0" name="Google Shape;130;p1"/>
            <p:cNvSpPr/>
            <p:nvPr/>
          </p:nvSpPr>
          <p:spPr>
            <a:xfrm>
              <a:off x="22730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1" name="Google Shape;131;p1"/>
            <p:cNvSpPr/>
            <p:nvPr/>
          </p:nvSpPr>
          <p:spPr>
            <a:xfrm>
              <a:off x="22005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2" name="Google Shape;132;p1"/>
            <p:cNvSpPr/>
            <p:nvPr/>
          </p:nvSpPr>
          <p:spPr>
            <a:xfrm>
              <a:off x="21281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3" name="Google Shape;133;p1"/>
            <p:cNvSpPr/>
            <p:nvPr/>
          </p:nvSpPr>
          <p:spPr>
            <a:xfrm>
              <a:off x="20547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4" name="Google Shape;134;p1"/>
            <p:cNvSpPr/>
            <p:nvPr/>
          </p:nvSpPr>
          <p:spPr>
            <a:xfrm>
              <a:off x="19823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5" name="Google Shape;135;p1"/>
            <p:cNvSpPr/>
            <p:nvPr/>
          </p:nvSpPr>
          <p:spPr>
            <a:xfrm>
              <a:off x="19098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6" name="Google Shape;136;p1"/>
            <p:cNvSpPr/>
            <p:nvPr/>
          </p:nvSpPr>
          <p:spPr>
            <a:xfrm>
              <a:off x="18374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7" name="Google Shape;137;p1"/>
            <p:cNvSpPr/>
            <p:nvPr/>
          </p:nvSpPr>
          <p:spPr>
            <a:xfrm>
              <a:off x="17649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8" name="Google Shape;138;p1"/>
            <p:cNvSpPr/>
            <p:nvPr/>
          </p:nvSpPr>
          <p:spPr>
            <a:xfrm>
              <a:off x="16925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9" name="Google Shape;139;p1"/>
            <p:cNvSpPr/>
            <p:nvPr/>
          </p:nvSpPr>
          <p:spPr>
            <a:xfrm>
              <a:off x="16191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0" name="Google Shape;140;p1"/>
            <p:cNvSpPr/>
            <p:nvPr/>
          </p:nvSpPr>
          <p:spPr>
            <a:xfrm>
              <a:off x="15467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1" name="Google Shape;141;p1"/>
            <p:cNvSpPr/>
            <p:nvPr/>
          </p:nvSpPr>
          <p:spPr>
            <a:xfrm>
              <a:off x="14742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2" name="Google Shape;142;p1"/>
            <p:cNvSpPr/>
            <p:nvPr/>
          </p:nvSpPr>
          <p:spPr>
            <a:xfrm>
              <a:off x="14018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3" name="Google Shape;143;p1"/>
            <p:cNvSpPr/>
            <p:nvPr/>
          </p:nvSpPr>
          <p:spPr>
            <a:xfrm>
              <a:off x="13294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4" name="Google Shape;144;p1"/>
            <p:cNvSpPr/>
            <p:nvPr/>
          </p:nvSpPr>
          <p:spPr>
            <a:xfrm>
              <a:off x="12560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5" name="Google Shape;145;p1"/>
            <p:cNvSpPr/>
            <p:nvPr/>
          </p:nvSpPr>
          <p:spPr>
            <a:xfrm>
              <a:off x="11835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6" name="Google Shape;146;p1"/>
            <p:cNvSpPr/>
            <p:nvPr/>
          </p:nvSpPr>
          <p:spPr>
            <a:xfrm>
              <a:off x="11111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7" name="Google Shape;147;p1"/>
            <p:cNvSpPr/>
            <p:nvPr/>
          </p:nvSpPr>
          <p:spPr>
            <a:xfrm>
              <a:off x="10387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8" name="Google Shape;148;p1"/>
            <p:cNvSpPr/>
            <p:nvPr/>
          </p:nvSpPr>
          <p:spPr>
            <a:xfrm>
              <a:off x="9662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9" name="Google Shape;149;p1"/>
            <p:cNvSpPr/>
            <p:nvPr/>
          </p:nvSpPr>
          <p:spPr>
            <a:xfrm>
              <a:off x="8938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0" name="Google Shape;150;p1"/>
            <p:cNvSpPr/>
            <p:nvPr/>
          </p:nvSpPr>
          <p:spPr>
            <a:xfrm>
              <a:off x="8204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1" name="Google Shape;151;p1"/>
            <p:cNvSpPr/>
            <p:nvPr/>
          </p:nvSpPr>
          <p:spPr>
            <a:xfrm>
              <a:off x="7479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2" name="Google Shape;152;p1"/>
            <p:cNvSpPr/>
            <p:nvPr/>
          </p:nvSpPr>
          <p:spPr>
            <a:xfrm>
              <a:off x="6755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3" name="Google Shape;153;p1"/>
            <p:cNvSpPr/>
            <p:nvPr/>
          </p:nvSpPr>
          <p:spPr>
            <a:xfrm>
              <a:off x="6031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4" name="Google Shape;154;p1"/>
            <p:cNvSpPr/>
            <p:nvPr/>
          </p:nvSpPr>
          <p:spPr>
            <a:xfrm>
              <a:off x="5306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5" name="Google Shape;155;p1"/>
            <p:cNvSpPr/>
            <p:nvPr/>
          </p:nvSpPr>
          <p:spPr>
            <a:xfrm>
              <a:off x="4582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6" name="Google Shape;156;p1"/>
            <p:cNvSpPr/>
            <p:nvPr/>
          </p:nvSpPr>
          <p:spPr>
            <a:xfrm>
              <a:off x="3848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7" name="Google Shape;157;p1"/>
            <p:cNvSpPr/>
            <p:nvPr/>
          </p:nvSpPr>
          <p:spPr>
            <a:xfrm>
              <a:off x="3124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grpSp>
      <p:sp>
        <p:nvSpPr>
          <p:cNvPr id="158" name="Google Shape;158;p1"/>
          <p:cNvSpPr txBox="1">
            <a:spLocks noGrp="1"/>
          </p:cNvSpPr>
          <p:nvPr>
            <p:ph type="title"/>
          </p:nvPr>
        </p:nvSpPr>
        <p:spPr>
          <a:xfrm>
            <a:off x="747925" y="225025"/>
            <a:ext cx="67917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1pPr>
            <a:lvl2pPr lvl="1">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2pPr>
            <a:lvl3pPr lvl="2">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3pPr>
            <a:lvl4pPr lvl="3">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4pPr>
            <a:lvl5pPr lvl="4">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5pPr>
            <a:lvl6pPr lvl="5">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6pPr>
            <a:lvl7pPr lvl="6">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7pPr>
            <a:lvl8pPr lvl="7">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8pPr>
            <a:lvl9pPr lvl="8">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9pPr>
          </a:lstStyle>
          <a:p>
            <a:endParaRPr/>
          </a:p>
        </p:txBody>
      </p:sp>
      <p:sp>
        <p:nvSpPr>
          <p:cNvPr id="159" name="Google Shape;159;p1"/>
          <p:cNvSpPr txBox="1">
            <a:spLocks noGrp="1"/>
          </p:cNvSpPr>
          <p:nvPr>
            <p:ph type="body" idx="1"/>
          </p:nvPr>
        </p:nvSpPr>
        <p:spPr>
          <a:xfrm>
            <a:off x="747925" y="1314900"/>
            <a:ext cx="6791700" cy="3610800"/>
          </a:xfrm>
          <a:prstGeom prst="rect">
            <a:avLst/>
          </a:prstGeom>
          <a:noFill/>
          <a:ln>
            <a:noFill/>
          </a:ln>
        </p:spPr>
        <p:txBody>
          <a:bodyPr spcFirstLastPara="1" wrap="square" lIns="91425" tIns="91425" rIns="91425" bIns="91425" anchor="t" anchorCtr="0">
            <a:noAutofit/>
          </a:bodyPr>
          <a:lstStyle>
            <a:lvl1pPr marL="457200" lvl="0" indent="-393700">
              <a:spcBef>
                <a:spcPts val="600"/>
              </a:spcBef>
              <a:spcAft>
                <a:spcPts val="0"/>
              </a:spcAft>
              <a:buClr>
                <a:schemeClr val="dk1"/>
              </a:buClr>
              <a:buSzPts val="2600"/>
              <a:buFont typeface="Dosis"/>
              <a:buChar char="✘"/>
              <a:defRPr sz="2600">
                <a:solidFill>
                  <a:schemeClr val="dk1"/>
                </a:solidFill>
                <a:latin typeface="Dosis"/>
                <a:ea typeface="Dosis"/>
                <a:cs typeface="Dosis"/>
                <a:sym typeface="Dosis"/>
              </a:defRPr>
            </a:lvl1pPr>
            <a:lvl2pPr marL="914400" lvl="1" indent="-355600">
              <a:spcBef>
                <a:spcPts val="0"/>
              </a:spcBef>
              <a:spcAft>
                <a:spcPts val="0"/>
              </a:spcAft>
              <a:buClr>
                <a:schemeClr val="dk1"/>
              </a:buClr>
              <a:buSzPts val="2000"/>
              <a:buFont typeface="Dosis"/>
              <a:buChar char="✗"/>
              <a:defRPr sz="2000">
                <a:solidFill>
                  <a:schemeClr val="dk1"/>
                </a:solidFill>
                <a:latin typeface="Dosis"/>
                <a:ea typeface="Dosis"/>
                <a:cs typeface="Dosis"/>
                <a:sym typeface="Dosis"/>
              </a:defRPr>
            </a:lvl2pPr>
            <a:lvl3pPr marL="1371600" lvl="2" indent="-355600">
              <a:spcBef>
                <a:spcPts val="0"/>
              </a:spcBef>
              <a:spcAft>
                <a:spcPts val="0"/>
              </a:spcAft>
              <a:buClr>
                <a:schemeClr val="dk1"/>
              </a:buClr>
              <a:buSzPts val="2000"/>
              <a:buFont typeface="Dosis"/>
              <a:buChar char="■"/>
              <a:defRPr sz="2000">
                <a:solidFill>
                  <a:schemeClr val="dk1"/>
                </a:solidFill>
                <a:latin typeface="Dosis"/>
                <a:ea typeface="Dosis"/>
                <a:cs typeface="Dosis"/>
                <a:sym typeface="Dosis"/>
              </a:defRPr>
            </a:lvl3pPr>
            <a:lvl4pPr marL="1828800" lvl="3"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4pPr>
            <a:lvl5pPr marL="2286000" lvl="4"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5pPr>
            <a:lvl6pPr marL="2743200" lvl="5"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6pPr>
            <a:lvl7pPr marL="3200400" lvl="6"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7pPr>
            <a:lvl8pPr marL="3657600" lvl="7"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8pPr>
            <a:lvl9pPr marL="4114800" lvl="8"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9pPr>
          </a:lstStyle>
          <a:p>
            <a:endParaRPr/>
          </a:p>
        </p:txBody>
      </p:sp>
      <p:sp>
        <p:nvSpPr>
          <p:cNvPr id="160" name="Google Shape;160;p1"/>
          <p:cNvSpPr txBox="1">
            <a:spLocks noGrp="1"/>
          </p:cNvSpPr>
          <p:nvPr>
            <p:ph type="sldNum" idx="12"/>
          </p:nvPr>
        </p:nvSpPr>
        <p:spPr>
          <a:xfrm>
            <a:off x="90619" y="4722737"/>
            <a:ext cx="548700" cy="393600"/>
          </a:xfrm>
          <a:prstGeom prst="rect">
            <a:avLst/>
          </a:prstGeom>
          <a:noFill/>
          <a:ln>
            <a:noFill/>
          </a:ln>
        </p:spPr>
        <p:txBody>
          <a:bodyPr spcFirstLastPara="1" wrap="square" lIns="91425" tIns="91425" rIns="91425" bIns="91425" anchor="t" anchorCtr="0">
            <a:noAutofit/>
          </a:bodyPr>
          <a:lstStyle>
            <a:lvl1pPr lvl="0">
              <a:buNone/>
              <a:defRPr sz="1200">
                <a:solidFill>
                  <a:schemeClr val="accent1"/>
                </a:solidFill>
                <a:latin typeface="Sniglet"/>
                <a:ea typeface="Sniglet"/>
                <a:cs typeface="Sniglet"/>
                <a:sym typeface="Sniglet"/>
              </a:defRPr>
            </a:lvl1pPr>
            <a:lvl2pPr lvl="1">
              <a:buNone/>
              <a:defRPr sz="1200">
                <a:solidFill>
                  <a:schemeClr val="accent1"/>
                </a:solidFill>
                <a:latin typeface="Sniglet"/>
                <a:ea typeface="Sniglet"/>
                <a:cs typeface="Sniglet"/>
                <a:sym typeface="Sniglet"/>
              </a:defRPr>
            </a:lvl2pPr>
            <a:lvl3pPr lvl="2">
              <a:buNone/>
              <a:defRPr sz="1200">
                <a:solidFill>
                  <a:schemeClr val="accent1"/>
                </a:solidFill>
                <a:latin typeface="Sniglet"/>
                <a:ea typeface="Sniglet"/>
                <a:cs typeface="Sniglet"/>
                <a:sym typeface="Sniglet"/>
              </a:defRPr>
            </a:lvl3pPr>
            <a:lvl4pPr lvl="3">
              <a:buNone/>
              <a:defRPr sz="1200">
                <a:solidFill>
                  <a:schemeClr val="accent1"/>
                </a:solidFill>
                <a:latin typeface="Sniglet"/>
                <a:ea typeface="Sniglet"/>
                <a:cs typeface="Sniglet"/>
                <a:sym typeface="Sniglet"/>
              </a:defRPr>
            </a:lvl4pPr>
            <a:lvl5pPr lvl="4">
              <a:buNone/>
              <a:defRPr sz="1200">
                <a:solidFill>
                  <a:schemeClr val="accent1"/>
                </a:solidFill>
                <a:latin typeface="Sniglet"/>
                <a:ea typeface="Sniglet"/>
                <a:cs typeface="Sniglet"/>
                <a:sym typeface="Sniglet"/>
              </a:defRPr>
            </a:lvl5pPr>
            <a:lvl6pPr lvl="5">
              <a:buNone/>
              <a:defRPr sz="1200">
                <a:solidFill>
                  <a:schemeClr val="accent1"/>
                </a:solidFill>
                <a:latin typeface="Sniglet"/>
                <a:ea typeface="Sniglet"/>
                <a:cs typeface="Sniglet"/>
                <a:sym typeface="Sniglet"/>
              </a:defRPr>
            </a:lvl6pPr>
            <a:lvl7pPr lvl="6">
              <a:buNone/>
              <a:defRPr sz="1200">
                <a:solidFill>
                  <a:schemeClr val="accent1"/>
                </a:solidFill>
                <a:latin typeface="Sniglet"/>
                <a:ea typeface="Sniglet"/>
                <a:cs typeface="Sniglet"/>
                <a:sym typeface="Sniglet"/>
              </a:defRPr>
            </a:lvl7pPr>
            <a:lvl8pPr lvl="7">
              <a:buNone/>
              <a:defRPr sz="1200">
                <a:solidFill>
                  <a:schemeClr val="accent1"/>
                </a:solidFill>
                <a:latin typeface="Sniglet"/>
                <a:ea typeface="Sniglet"/>
                <a:cs typeface="Sniglet"/>
                <a:sym typeface="Sniglet"/>
              </a:defRPr>
            </a:lvl8pPr>
            <a:lvl9pPr lvl="8">
              <a:buNone/>
              <a:defRPr sz="1200">
                <a:solidFill>
                  <a:schemeClr val="accent1"/>
                </a:solidFill>
                <a:latin typeface="Sniglet"/>
                <a:ea typeface="Sniglet"/>
                <a:cs typeface="Sniglet"/>
                <a:sym typeface="Sniglet"/>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
        <p:nvSpPr>
          <p:cNvPr id="2" name="Footer Placeholder 1">
            <a:extLst>
              <a:ext uri="{FF2B5EF4-FFF2-40B4-BE49-F238E27FC236}">
                <a16:creationId xmlns:a16="http://schemas.microsoft.com/office/drawing/2014/main" id="{F462CC22-8C35-6C36-4D9F-CE37FDD8C1DD}"/>
              </a:ext>
            </a:extLst>
          </p:cNvPr>
          <p:cNvSpPr>
            <a:spLocks noGrp="1"/>
          </p:cNvSpPr>
          <p:nvPr>
            <p:ph type="ftr" sz="quarter" idx="3"/>
          </p:nvPr>
        </p:nvSpPr>
        <p:spPr>
          <a:xfrm>
            <a:off x="753591" y="4767263"/>
            <a:ext cx="7541242"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latin typeface="Comic Sans MS" panose="030F0702030302020204" pitchFamily="66" charset="0"/>
              </a:rPr>
              <a:t>Galib Muhammad Abrar Ishtiaque, Lecturer, Department of Pharmacy, DIU</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6" r:id="rId5"/>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5" name="Google Shape;525;p12"/>
          <p:cNvSpPr txBox="1">
            <a:spLocks noGrp="1"/>
          </p:cNvSpPr>
          <p:nvPr>
            <p:ph type="ctrTitle"/>
          </p:nvPr>
        </p:nvSpPr>
        <p:spPr>
          <a:xfrm>
            <a:off x="0" y="1"/>
            <a:ext cx="8458100" cy="317913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US" sz="3200" b="1" dirty="0">
                <a:latin typeface="Comic Sans MS" panose="030F0702030302020204" pitchFamily="66" charset="0"/>
              </a:rPr>
              <a:t>Pharmaceutical Biotechnology (BPH 421)</a:t>
            </a:r>
            <a:br>
              <a:rPr lang="en-US" sz="3200" b="1" dirty="0">
                <a:latin typeface="Comic Sans MS" panose="030F0702030302020204" pitchFamily="66" charset="0"/>
              </a:rPr>
            </a:br>
            <a:br>
              <a:rPr lang="en-US" sz="3200" b="1" dirty="0">
                <a:latin typeface="Comic Sans MS" panose="030F0702030302020204" pitchFamily="66" charset="0"/>
              </a:rPr>
            </a:br>
            <a:r>
              <a:rPr lang="en-US" sz="1600" b="1" dirty="0">
                <a:latin typeface="Comic Sans MS" panose="030F0702030302020204" pitchFamily="66" charset="0"/>
              </a:rPr>
              <a:t>Galib Muhammad Abrar Ishtiaque</a:t>
            </a:r>
            <a:br>
              <a:rPr lang="en-US" sz="1600" b="1" dirty="0">
                <a:latin typeface="Comic Sans MS" panose="030F0702030302020204" pitchFamily="66" charset="0"/>
              </a:rPr>
            </a:br>
            <a:r>
              <a:rPr lang="en-US" sz="1600" b="1" dirty="0">
                <a:latin typeface="Comic Sans MS" panose="030F0702030302020204" pitchFamily="66" charset="0"/>
              </a:rPr>
              <a:t>Lecturer (Senior Scale)</a:t>
            </a:r>
            <a:br>
              <a:rPr lang="en-US" sz="1600" b="1" dirty="0">
                <a:latin typeface="Comic Sans MS" panose="030F0702030302020204" pitchFamily="66" charset="0"/>
              </a:rPr>
            </a:br>
            <a:r>
              <a:rPr lang="en-US" sz="1600" b="1" dirty="0">
                <a:latin typeface="Comic Sans MS" panose="030F0702030302020204" pitchFamily="66" charset="0"/>
              </a:rPr>
              <a:t>Department of Pharmacy</a:t>
            </a:r>
            <a:br>
              <a:rPr lang="en-US" sz="1600" b="1" dirty="0">
                <a:latin typeface="Comic Sans MS" panose="030F0702030302020204" pitchFamily="66" charset="0"/>
              </a:rPr>
            </a:br>
            <a:r>
              <a:rPr lang="en-US" sz="1600" b="1" dirty="0">
                <a:latin typeface="Comic Sans MS" panose="030F0702030302020204" pitchFamily="66" charset="0"/>
              </a:rPr>
              <a:t>Daffodil International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Pharmaceutical Biotechnology</a:t>
            </a:r>
          </a:p>
        </p:txBody>
      </p:sp>
      <p:sp>
        <p:nvSpPr>
          <p:cNvPr id="761" name="Google Shape;761;p35"/>
          <p:cNvSpPr txBox="1">
            <a:spLocks noGrp="1"/>
          </p:cNvSpPr>
          <p:nvPr>
            <p:ph type="body" idx="1"/>
          </p:nvPr>
        </p:nvSpPr>
        <p:spPr>
          <a:xfrm>
            <a:off x="747925" y="1201479"/>
            <a:ext cx="6237666" cy="2721935"/>
          </a:xfrm>
          <a:prstGeom prst="rect">
            <a:avLst/>
          </a:prstGeom>
        </p:spPr>
        <p:txBody>
          <a:bodyPr spcFirstLastPara="1" wrap="square" lIns="91425" tIns="91425" rIns="91425" bIns="91425" anchor="t" anchorCtr="0">
            <a:noAutofit/>
          </a:bodyPr>
          <a:lstStyle/>
          <a:p>
            <a:pPr marL="285750" indent="-285750">
              <a:buFont typeface="Arial" panose="020B0604020202020204" pitchFamily="34" charset="0"/>
              <a:buChar char="•"/>
            </a:pPr>
            <a:r>
              <a:rPr lang="en-US" sz="1600" dirty="0">
                <a:latin typeface="Comic Sans MS" panose="030F0702030302020204" pitchFamily="66" charset="0"/>
              </a:rPr>
              <a:t>Pharmaceutical biotechnology is the branch of biotechnology which involves the application of different techniques such as recombinant DNA technology, fermentation, mutation, gene splicing, hybridoma technology, etc. to produce therapeutically useful products e.g. recombinant proteins, antibiotics, antibodies, peptide vaccines, hormones, monoclonal antibodies, etc.</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10</a:t>
            </a:fld>
            <a:endParaRPr/>
          </a:p>
        </p:txBody>
      </p:sp>
    </p:spTree>
    <p:extLst>
      <p:ext uri="{BB962C8B-B14F-4D97-AF65-F5344CB8AC3E}">
        <p14:creationId xmlns:p14="http://schemas.microsoft.com/office/powerpoint/2010/main" val="1754757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Genetic Engineering</a:t>
            </a:r>
          </a:p>
        </p:txBody>
      </p:sp>
      <p:sp>
        <p:nvSpPr>
          <p:cNvPr id="761" name="Google Shape;761;p35"/>
          <p:cNvSpPr txBox="1">
            <a:spLocks noGrp="1"/>
          </p:cNvSpPr>
          <p:nvPr>
            <p:ph type="body" idx="1"/>
          </p:nvPr>
        </p:nvSpPr>
        <p:spPr>
          <a:xfrm>
            <a:off x="747925" y="1201479"/>
            <a:ext cx="6237666" cy="2721935"/>
          </a:xfrm>
          <a:prstGeom prst="rect">
            <a:avLst/>
          </a:prstGeom>
        </p:spPr>
        <p:txBody>
          <a:bodyPr spcFirstLastPara="1" wrap="square" lIns="91425" tIns="91425" rIns="91425" bIns="91425" anchor="t" anchorCtr="0">
            <a:noAutofit/>
          </a:bodyPr>
          <a:lstStyle/>
          <a:p>
            <a:pPr marL="285750" indent="-285750">
              <a:buFont typeface="Arial" panose="020B0604020202020204" pitchFamily="34" charset="0"/>
              <a:buChar char="•"/>
            </a:pPr>
            <a:r>
              <a:rPr lang="en-US" sz="1600" dirty="0">
                <a:latin typeface="Comic Sans MS" panose="030F0702030302020204" pitchFamily="66" charset="0"/>
              </a:rPr>
              <a:t>Genetic engineering is a branch of biotechnology or biomedical engineering that deals with changing the genetic material of organisms with our knowledge in such a way which doesn’t occur naturally.</a:t>
            </a:r>
          </a:p>
          <a:p>
            <a:pPr marL="285750" indent="-285750">
              <a:buFont typeface="Arial" panose="020B0604020202020204" pitchFamily="34" charset="0"/>
              <a:buChar char="•"/>
            </a:pPr>
            <a:endParaRPr lang="en-US" sz="1600" dirty="0">
              <a:latin typeface="Comic Sans MS" panose="030F0702030302020204" pitchFamily="66" charset="0"/>
            </a:endParaRPr>
          </a:p>
          <a:p>
            <a:pPr marL="285750" indent="-285750">
              <a:buFont typeface="Arial" panose="020B0604020202020204" pitchFamily="34" charset="0"/>
              <a:buChar char="•"/>
            </a:pPr>
            <a:r>
              <a:rPr lang="en-US" sz="1600" dirty="0">
                <a:latin typeface="Comic Sans MS" panose="030F0702030302020204" pitchFamily="66" charset="0"/>
              </a:rPr>
              <a:t>Simply we can say that it is the technology of preparing recombinant DNA.</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11</a:t>
            </a:fld>
            <a:endParaRPr/>
          </a:p>
        </p:txBody>
      </p:sp>
    </p:spTree>
    <p:extLst>
      <p:ext uri="{BB962C8B-B14F-4D97-AF65-F5344CB8AC3E}">
        <p14:creationId xmlns:p14="http://schemas.microsoft.com/office/powerpoint/2010/main" val="3596770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Difference</a:t>
            </a:r>
          </a:p>
        </p:txBody>
      </p:sp>
      <p:sp>
        <p:nvSpPr>
          <p:cNvPr id="761" name="Google Shape;761;p35"/>
          <p:cNvSpPr txBox="1">
            <a:spLocks noGrp="1"/>
          </p:cNvSpPr>
          <p:nvPr>
            <p:ph type="body" idx="1"/>
          </p:nvPr>
        </p:nvSpPr>
        <p:spPr>
          <a:xfrm>
            <a:off x="747924" y="1201479"/>
            <a:ext cx="6684233" cy="3521258"/>
          </a:xfrm>
          <a:prstGeom prst="rect">
            <a:avLst/>
          </a:prstGeom>
        </p:spPr>
        <p:txBody>
          <a:bodyPr spcFirstLastPara="1" wrap="square" lIns="91425" tIns="91425" rIns="91425" bIns="91425" anchor="t" anchorCtr="0">
            <a:noAutofit/>
          </a:bodyPr>
          <a:lstStyle/>
          <a:p>
            <a:pPr marL="0" indent="0">
              <a:buNone/>
            </a:pPr>
            <a:r>
              <a:rPr lang="en-US" sz="1600" b="1" dirty="0">
                <a:latin typeface="Comic Sans MS" panose="030F0702030302020204" pitchFamily="66" charset="0"/>
              </a:rPr>
              <a:t>Between Biotechnology &amp; Pharmaceutical Biotechnology</a:t>
            </a:r>
          </a:p>
          <a:p>
            <a:pPr marL="285750" indent="-285750">
              <a:buFont typeface="Arial" panose="020B0604020202020204" pitchFamily="34" charset="0"/>
              <a:buChar char="•"/>
            </a:pPr>
            <a:endParaRPr lang="en-US" sz="1600" dirty="0">
              <a:latin typeface="Comic Sans MS" panose="030F0702030302020204" pitchFamily="66" charset="0"/>
            </a:endParaRPr>
          </a:p>
          <a:p>
            <a:pPr marL="285750" indent="-285750">
              <a:buFont typeface="Arial" panose="020B0604020202020204" pitchFamily="34" charset="0"/>
              <a:buChar char="•"/>
            </a:pPr>
            <a:r>
              <a:rPr lang="en-US" sz="1600" dirty="0">
                <a:latin typeface="Comic Sans MS" panose="030F0702030302020204" pitchFamily="66" charset="0"/>
              </a:rPr>
              <a:t>Biotechnology is the study of cell and other living organisms for the development of novel drugs and therapies where as pharmaceuticals is study of inorganic or organic chemical combinations [do not have life] for the development of drugs or therapies.</a:t>
            </a:r>
          </a:p>
          <a:p>
            <a:pPr marL="285750" indent="-285750">
              <a:buFont typeface="Arial" panose="020B0604020202020204" pitchFamily="34" charset="0"/>
              <a:buChar char="•"/>
            </a:pPr>
            <a:endParaRPr lang="en-US" sz="1600" dirty="0">
              <a:latin typeface="Comic Sans MS" panose="030F0702030302020204" pitchFamily="66" charset="0"/>
            </a:endParaRPr>
          </a:p>
          <a:p>
            <a:pPr marL="285750" indent="-285750">
              <a:buFont typeface="Arial" panose="020B0604020202020204" pitchFamily="34" charset="0"/>
              <a:buChar char="•"/>
            </a:pPr>
            <a:r>
              <a:rPr lang="en-US" sz="1600" dirty="0">
                <a:latin typeface="Comic Sans MS" panose="030F0702030302020204" pitchFamily="66" charset="0"/>
              </a:rPr>
              <a:t>Pharmaceutical biotechnology is (might be) the study of micro- and macro-organisms and hybridomas to create pharmaceuticals that are safer and more cost-effective than conventionally produced pharmaceuticals. </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12</a:t>
            </a:fld>
            <a:endParaRPr/>
          </a:p>
        </p:txBody>
      </p:sp>
    </p:spTree>
    <p:extLst>
      <p:ext uri="{BB962C8B-B14F-4D97-AF65-F5344CB8AC3E}">
        <p14:creationId xmlns:p14="http://schemas.microsoft.com/office/powerpoint/2010/main" val="1527857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Difference</a:t>
            </a:r>
          </a:p>
        </p:txBody>
      </p:sp>
      <p:sp>
        <p:nvSpPr>
          <p:cNvPr id="761" name="Google Shape;761;p35"/>
          <p:cNvSpPr txBox="1">
            <a:spLocks noGrp="1"/>
          </p:cNvSpPr>
          <p:nvPr>
            <p:ph type="body" idx="1"/>
          </p:nvPr>
        </p:nvSpPr>
        <p:spPr>
          <a:xfrm>
            <a:off x="747924" y="1201479"/>
            <a:ext cx="6684233" cy="3521258"/>
          </a:xfrm>
          <a:prstGeom prst="rect">
            <a:avLst/>
          </a:prstGeom>
        </p:spPr>
        <p:txBody>
          <a:bodyPr spcFirstLastPara="1" wrap="square" lIns="91425" tIns="91425" rIns="91425" bIns="91425" anchor="t" anchorCtr="0">
            <a:noAutofit/>
          </a:bodyPr>
          <a:lstStyle/>
          <a:p>
            <a:pPr marL="0" indent="0">
              <a:buNone/>
            </a:pPr>
            <a:r>
              <a:rPr lang="en-US" sz="1600" b="1" dirty="0">
                <a:latin typeface="Comic Sans MS" panose="030F0702030302020204" pitchFamily="66" charset="0"/>
              </a:rPr>
              <a:t>Between Biotechnology &amp; Genetic Engineering</a:t>
            </a:r>
          </a:p>
          <a:p>
            <a:pPr marL="285750" indent="-285750">
              <a:buFont typeface="Arial" panose="020B0604020202020204" pitchFamily="34" charset="0"/>
              <a:buChar char="•"/>
            </a:pPr>
            <a:endParaRPr lang="en-US" sz="1600" dirty="0">
              <a:latin typeface="Comic Sans MS" panose="030F0702030302020204" pitchFamily="66" charset="0"/>
            </a:endParaRPr>
          </a:p>
          <a:p>
            <a:pPr marL="285750" indent="-285750">
              <a:buFont typeface="Arial" panose="020B0604020202020204" pitchFamily="34" charset="0"/>
              <a:buChar char="•"/>
            </a:pPr>
            <a:r>
              <a:rPr lang="en-US" sz="1600" dirty="0">
                <a:latin typeface="Comic Sans MS" panose="030F0702030302020204" pitchFamily="66" charset="0"/>
              </a:rPr>
              <a:t>Biotechnology is the study of cell and other living organisms for the development of novel drugs and therapies where as pharmaceuticals is study of inorganic or organic chemical combinations [do not have life] for the development of drugs or therapies.</a:t>
            </a:r>
          </a:p>
          <a:p>
            <a:pPr marL="0" indent="0">
              <a:buNone/>
            </a:pPr>
            <a:endParaRPr lang="en-US" sz="1600" dirty="0">
              <a:latin typeface="Comic Sans MS" panose="030F0702030302020204" pitchFamily="66" charset="0"/>
            </a:endParaRPr>
          </a:p>
          <a:p>
            <a:pPr marL="285750" indent="-285750">
              <a:buFont typeface="Arial" panose="020B0604020202020204" pitchFamily="34" charset="0"/>
              <a:buChar char="•"/>
            </a:pPr>
            <a:r>
              <a:rPr lang="en-US" sz="1600" dirty="0">
                <a:latin typeface="Comic Sans MS" panose="030F0702030302020204" pitchFamily="66" charset="0"/>
              </a:rPr>
              <a:t>Genetic engineering is the part of biotechnology.  It deals with altering the original function of gene and inserting the desired one. For </a:t>
            </a:r>
            <a:r>
              <a:rPr lang="en-US" sz="1600" dirty="0" err="1">
                <a:latin typeface="Comic Sans MS" panose="030F0702030302020204" pitchFamily="66" charset="0"/>
              </a:rPr>
              <a:t>eg</a:t>
            </a:r>
            <a:r>
              <a:rPr lang="en-US" sz="1600" dirty="0">
                <a:latin typeface="Comic Sans MS" panose="030F0702030302020204" pitchFamily="66" charset="0"/>
              </a:rPr>
              <a:t>; inserting the human insulin gene in E.coli. for the production of insulin.</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13</a:t>
            </a:fld>
            <a:endParaRPr/>
          </a:p>
        </p:txBody>
      </p:sp>
    </p:spTree>
    <p:extLst>
      <p:ext uri="{BB962C8B-B14F-4D97-AF65-F5344CB8AC3E}">
        <p14:creationId xmlns:p14="http://schemas.microsoft.com/office/powerpoint/2010/main" val="2968563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Application of Biotechnology</a:t>
            </a:r>
          </a:p>
        </p:txBody>
      </p:sp>
      <p:sp>
        <p:nvSpPr>
          <p:cNvPr id="761" name="Google Shape;761;p35"/>
          <p:cNvSpPr txBox="1">
            <a:spLocks noGrp="1"/>
          </p:cNvSpPr>
          <p:nvPr>
            <p:ph type="body" idx="1"/>
          </p:nvPr>
        </p:nvSpPr>
        <p:spPr>
          <a:xfrm>
            <a:off x="747924" y="1201479"/>
            <a:ext cx="6684233" cy="3521258"/>
          </a:xfrm>
          <a:prstGeom prst="rect">
            <a:avLst/>
          </a:prstGeom>
        </p:spPr>
        <p:txBody>
          <a:bodyPr spcFirstLastPara="1" wrap="square" lIns="91425" tIns="91425" rIns="91425" bIns="91425" anchor="t" anchorCtr="0">
            <a:noAutofit/>
          </a:bodyPr>
          <a:lstStyle/>
          <a:p>
            <a:pPr marL="0" indent="0">
              <a:buNone/>
            </a:pPr>
            <a:r>
              <a:rPr lang="en-US" sz="1600" dirty="0">
                <a:latin typeface="Comic Sans MS" panose="030F0702030302020204" pitchFamily="66" charset="0"/>
              </a:rPr>
              <a:t>There are three main areas of application of biotechnology.</a:t>
            </a:r>
          </a:p>
          <a:p>
            <a:pPr marL="0" indent="0">
              <a:buNone/>
            </a:pPr>
            <a:endParaRPr lang="en-US" sz="1600" dirty="0">
              <a:latin typeface="Comic Sans MS" panose="030F0702030302020204" pitchFamily="66" charset="0"/>
            </a:endParaRPr>
          </a:p>
          <a:p>
            <a:pPr marL="0" indent="0">
              <a:buNone/>
            </a:pPr>
            <a:r>
              <a:rPr lang="en-US" sz="1600" dirty="0">
                <a:latin typeface="Comic Sans MS" panose="030F0702030302020204" pitchFamily="66" charset="0"/>
              </a:rPr>
              <a:t>These are:</a:t>
            </a:r>
          </a:p>
          <a:p>
            <a:pPr marL="0" indent="0">
              <a:buNone/>
            </a:pPr>
            <a:endParaRPr lang="en-US" sz="1600" dirty="0">
              <a:latin typeface="Comic Sans MS" panose="030F0702030302020204" pitchFamily="66" charset="0"/>
            </a:endParaRPr>
          </a:p>
          <a:p>
            <a:pPr marL="285750" indent="-285750">
              <a:buFont typeface="Arial" panose="020B0604020202020204" pitchFamily="34" charset="0"/>
              <a:buChar char="•"/>
            </a:pPr>
            <a:r>
              <a:rPr lang="en-US" sz="1600" dirty="0">
                <a:latin typeface="Comic Sans MS" panose="030F0702030302020204" pitchFamily="66" charset="0"/>
              </a:rPr>
              <a:t>Industry</a:t>
            </a:r>
          </a:p>
          <a:p>
            <a:pPr marL="285750" indent="-285750">
              <a:buFont typeface="Arial" panose="020B0604020202020204" pitchFamily="34" charset="0"/>
              <a:buChar char="•"/>
            </a:pPr>
            <a:r>
              <a:rPr lang="en-US" sz="1600" dirty="0">
                <a:latin typeface="Comic Sans MS" panose="030F0702030302020204" pitchFamily="66" charset="0"/>
              </a:rPr>
              <a:t>Agriculture</a:t>
            </a:r>
          </a:p>
          <a:p>
            <a:pPr marL="285750" indent="-285750">
              <a:buFont typeface="Arial" panose="020B0604020202020204" pitchFamily="34" charset="0"/>
              <a:buChar char="•"/>
            </a:pPr>
            <a:r>
              <a:rPr lang="en-US" sz="1600" dirty="0">
                <a:latin typeface="Comic Sans MS" panose="030F0702030302020204" pitchFamily="66" charset="0"/>
              </a:rPr>
              <a:t>Medicine/pharmaceuticals</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14</a:t>
            </a:fld>
            <a:endParaRPr/>
          </a:p>
        </p:txBody>
      </p:sp>
    </p:spTree>
    <p:extLst>
      <p:ext uri="{BB962C8B-B14F-4D97-AF65-F5344CB8AC3E}">
        <p14:creationId xmlns:p14="http://schemas.microsoft.com/office/powerpoint/2010/main" val="897641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Industry</a:t>
            </a:r>
          </a:p>
        </p:txBody>
      </p:sp>
      <p:sp>
        <p:nvSpPr>
          <p:cNvPr id="761" name="Google Shape;761;p35"/>
          <p:cNvSpPr txBox="1">
            <a:spLocks noGrp="1"/>
          </p:cNvSpPr>
          <p:nvPr>
            <p:ph type="body" idx="1"/>
          </p:nvPr>
        </p:nvSpPr>
        <p:spPr>
          <a:xfrm>
            <a:off x="747924" y="1082425"/>
            <a:ext cx="6684233" cy="3640312"/>
          </a:xfrm>
          <a:prstGeom prst="rect">
            <a:avLst/>
          </a:prstGeom>
        </p:spPr>
        <p:txBody>
          <a:bodyPr spcFirstLastPara="1" wrap="square" lIns="91425" tIns="91425" rIns="91425" bIns="91425" anchor="t" anchorCtr="0">
            <a:noAutofit/>
          </a:bodyPr>
          <a:lstStyle/>
          <a:p>
            <a:pPr marL="285750" indent="-285750">
              <a:buFont typeface="Arial" panose="020B0604020202020204" pitchFamily="34" charset="0"/>
              <a:buChar char="•"/>
            </a:pPr>
            <a:r>
              <a:rPr lang="en-US" sz="1600" dirty="0">
                <a:latin typeface="Comic Sans MS" panose="030F0702030302020204" pitchFamily="66" charset="0"/>
              </a:rPr>
              <a:t>Production of alternative fuel: Ethanol is now considered an alternative fuel. It is now being produced from biomass using genetically modified yeast or bacteria.</a:t>
            </a:r>
          </a:p>
          <a:p>
            <a:pPr marL="285750" indent="-285750">
              <a:buFont typeface="Arial" panose="020B0604020202020204" pitchFamily="34" charset="0"/>
              <a:buChar char="•"/>
            </a:pPr>
            <a:r>
              <a:rPr lang="en-US" sz="1600" dirty="0">
                <a:latin typeface="Comic Sans MS" panose="030F0702030302020204" pitchFamily="66" charset="0"/>
              </a:rPr>
              <a:t>Enzyme production: Microbes are genetically modified to produce enzymes which are necessary in laboratories or industries. Such industries include leather, food and laundry etc. For example, the leather is processed with alkaline proteases to make it soft and pliable. Again, lactase is an ingredient of baby food which is now produced by biotechnology.</a:t>
            </a:r>
          </a:p>
          <a:p>
            <a:pPr marL="285750" indent="-285750">
              <a:buFont typeface="Arial" panose="020B0604020202020204" pitchFamily="34" charset="0"/>
              <a:buChar char="•"/>
            </a:pPr>
            <a:r>
              <a:rPr lang="en-US" sz="1600" dirty="0">
                <a:latin typeface="Comic Sans MS" panose="030F0702030302020204" pitchFamily="66" charset="0"/>
              </a:rPr>
              <a:t>Biodegradable plastic: Polyhydroxybutyrate (PHB) a polyester along with other polyhydroxyalkanoates (PHAs) are found naturally in some bacteria. Researchers have now produced transgenic plant that will produce the plastic in inclusion bodies.</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15</a:t>
            </a:fld>
            <a:endParaRPr/>
          </a:p>
        </p:txBody>
      </p:sp>
    </p:spTree>
    <p:extLst>
      <p:ext uri="{BB962C8B-B14F-4D97-AF65-F5344CB8AC3E}">
        <p14:creationId xmlns:p14="http://schemas.microsoft.com/office/powerpoint/2010/main" val="3334272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Agriculture</a:t>
            </a:r>
          </a:p>
        </p:txBody>
      </p:sp>
      <p:sp>
        <p:nvSpPr>
          <p:cNvPr id="761" name="Google Shape;761;p35"/>
          <p:cNvSpPr txBox="1">
            <a:spLocks noGrp="1"/>
          </p:cNvSpPr>
          <p:nvPr>
            <p:ph type="body" idx="1"/>
          </p:nvPr>
        </p:nvSpPr>
        <p:spPr>
          <a:xfrm>
            <a:off x="747924" y="1082425"/>
            <a:ext cx="6684233" cy="3640312"/>
          </a:xfrm>
          <a:prstGeom prst="rect">
            <a:avLst/>
          </a:prstGeom>
        </p:spPr>
        <p:txBody>
          <a:bodyPr spcFirstLastPara="1" wrap="square" lIns="91425" tIns="91425" rIns="91425" bIns="91425" anchor="t" anchorCtr="0">
            <a:noAutofit/>
          </a:bodyPr>
          <a:lstStyle/>
          <a:p>
            <a:pPr marL="285750" indent="-285750">
              <a:buFont typeface="Arial" panose="020B0604020202020204" pitchFamily="34" charset="0"/>
              <a:buChar char="•"/>
            </a:pPr>
            <a:r>
              <a:rPr lang="en-US" sz="1600" dirty="0">
                <a:latin typeface="Comic Sans MS" panose="030F0702030302020204" pitchFamily="66" charset="0"/>
              </a:rPr>
              <a:t>Both plants and animals have been modified including development of transgenic plant or animal for the purpose of:</a:t>
            </a:r>
          </a:p>
          <a:p>
            <a:pPr marL="0" indent="0">
              <a:buNone/>
            </a:pPr>
            <a:r>
              <a:rPr lang="en-US" sz="1600" dirty="0">
                <a:latin typeface="Comic Sans MS" panose="030F0702030302020204" pitchFamily="66" charset="0"/>
              </a:rPr>
              <a:t>	Production of drought, insect and resistant crop,</a:t>
            </a:r>
          </a:p>
          <a:p>
            <a:pPr marL="0" indent="0">
              <a:buNone/>
            </a:pPr>
            <a:r>
              <a:rPr lang="en-US" sz="1600" dirty="0">
                <a:latin typeface="Comic Sans MS" panose="030F0702030302020204" pitchFamily="66" charset="0"/>
              </a:rPr>
              <a:t>	Extend the shelf life of fruits,</a:t>
            </a:r>
          </a:p>
          <a:p>
            <a:pPr marL="0" indent="0">
              <a:buNone/>
            </a:pPr>
            <a:r>
              <a:rPr lang="en-US" sz="1600" dirty="0">
                <a:latin typeface="Comic Sans MS" panose="030F0702030302020204" pitchFamily="66" charset="0"/>
              </a:rPr>
              <a:t>	Improve nutrient content,</a:t>
            </a:r>
          </a:p>
          <a:p>
            <a:pPr marL="0" indent="0">
              <a:buNone/>
            </a:pPr>
            <a:r>
              <a:rPr lang="en-US" sz="1600" dirty="0">
                <a:latin typeface="Comic Sans MS" panose="030F0702030302020204" pitchFamily="66" charset="0"/>
              </a:rPr>
              <a:t>	Give pharmaceutical value to food.</a:t>
            </a:r>
          </a:p>
          <a:p>
            <a:pPr marL="285750" indent="-285750">
              <a:buFont typeface="Arial" panose="020B0604020202020204" pitchFamily="34" charset="0"/>
              <a:buChar char="•"/>
            </a:pPr>
            <a:endParaRPr lang="en-US" sz="1600" dirty="0">
              <a:latin typeface="Comic Sans MS" panose="030F0702030302020204" pitchFamily="66" charset="0"/>
            </a:endParaRPr>
          </a:p>
          <a:p>
            <a:pPr marL="285750" indent="-285750">
              <a:buFont typeface="Arial" panose="020B0604020202020204" pitchFamily="34" charset="0"/>
              <a:buChar char="•"/>
            </a:pPr>
            <a:r>
              <a:rPr lang="en-US" sz="1600" dirty="0">
                <a:latin typeface="Comic Sans MS" panose="030F0702030302020204" pitchFamily="66" charset="0"/>
              </a:rPr>
              <a:t>The transgenesis is done by introducing an exogenous gene (from another species) into the genome of the target biological system.</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16</a:t>
            </a:fld>
            <a:endParaRPr/>
          </a:p>
        </p:txBody>
      </p:sp>
    </p:spTree>
    <p:extLst>
      <p:ext uri="{BB962C8B-B14F-4D97-AF65-F5344CB8AC3E}">
        <p14:creationId xmlns:p14="http://schemas.microsoft.com/office/powerpoint/2010/main" val="1489886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Medicine/pharmaceuticals</a:t>
            </a:r>
          </a:p>
        </p:txBody>
      </p:sp>
      <p:sp>
        <p:nvSpPr>
          <p:cNvPr id="761" name="Google Shape;761;p35"/>
          <p:cNvSpPr txBox="1">
            <a:spLocks noGrp="1"/>
          </p:cNvSpPr>
          <p:nvPr>
            <p:ph type="body" idx="1"/>
          </p:nvPr>
        </p:nvSpPr>
        <p:spPr>
          <a:xfrm>
            <a:off x="747924" y="1082425"/>
            <a:ext cx="6684233" cy="4033912"/>
          </a:xfrm>
          <a:prstGeom prst="rect">
            <a:avLst/>
          </a:prstGeom>
        </p:spPr>
        <p:txBody>
          <a:bodyPr spcFirstLastPara="1" wrap="square" lIns="91425" tIns="91425" rIns="91425" bIns="91425" anchor="t" anchorCtr="0">
            <a:noAutofit/>
          </a:bodyPr>
          <a:lstStyle/>
          <a:p>
            <a:pPr marL="285750" indent="-285750">
              <a:buFont typeface="Arial" panose="020B0604020202020204" pitchFamily="34" charset="0"/>
              <a:buChar char="•"/>
            </a:pPr>
            <a:r>
              <a:rPr lang="en-US" sz="1600" dirty="0">
                <a:latin typeface="Comic Sans MS" panose="030F0702030302020204" pitchFamily="66" charset="0"/>
              </a:rPr>
              <a:t>Foreign protein expression system → e.g. expression of human insulin by bacteria. This insulin has now replaced the traditional porcine or bovine insulin.</a:t>
            </a:r>
          </a:p>
          <a:p>
            <a:pPr marL="285750" indent="-285750">
              <a:buFont typeface="Arial" panose="020B0604020202020204" pitchFamily="34" charset="0"/>
              <a:buChar char="•"/>
            </a:pPr>
            <a:r>
              <a:rPr lang="en-US" sz="1600" dirty="0">
                <a:latin typeface="Comic Sans MS" panose="030F0702030302020204" pitchFamily="66" charset="0"/>
              </a:rPr>
              <a:t>Gene therapy and antisense therapy → DNA or RNA can be used directly for treating a disease state in cells. Antisense oligonucleotide can be used as well to inhibit protein synthesis.</a:t>
            </a:r>
          </a:p>
          <a:p>
            <a:pPr marL="285750" indent="-285750">
              <a:buFont typeface="Arial" panose="020B0604020202020204" pitchFamily="34" charset="0"/>
              <a:buChar char="•"/>
            </a:pPr>
            <a:r>
              <a:rPr lang="en-US" sz="1600" dirty="0">
                <a:latin typeface="Comic Sans MS" panose="030F0702030302020204" pitchFamily="66" charset="0"/>
              </a:rPr>
              <a:t>Cell therapy → Stem cell research can be used for manipulating undifferentiated cells for replacing damaged or diseased tissues of body.</a:t>
            </a:r>
          </a:p>
          <a:p>
            <a:pPr marL="0" indent="0">
              <a:buNone/>
            </a:pPr>
            <a:r>
              <a:rPr lang="en-US" sz="1600" dirty="0">
                <a:latin typeface="Comic Sans MS" panose="030F0702030302020204" pitchFamily="66" charset="0"/>
              </a:rPr>
              <a:t>	Embryonic stem cell → The cell present during </a:t>
            </a:r>
            <a:r>
              <a:rPr lang="en-US" sz="1600" dirty="0" err="1">
                <a:latin typeface="Comic Sans MS" panose="030F0702030302020204" pitchFamily="66" charset="0"/>
              </a:rPr>
              <a:t>blastosis</a:t>
            </a:r>
            <a:r>
              <a:rPr lang="en-US" sz="1600" dirty="0">
                <a:latin typeface="Comic Sans MS" panose="030F0702030302020204" pitchFamily="66" charset="0"/>
              </a:rPr>
              <a:t> phase of fetal development. It is multipotent (all types of cell originate from it).</a:t>
            </a:r>
          </a:p>
          <a:p>
            <a:pPr marL="0" indent="0">
              <a:buNone/>
            </a:pPr>
            <a:r>
              <a:rPr lang="en-US" sz="1600" dirty="0">
                <a:latin typeface="Comic Sans MS" panose="030F0702030302020204" pitchFamily="66" charset="0"/>
              </a:rPr>
              <a:t>	Hemopoietic stem cell → This is unipotent stem cell. Only blood cells are produced from it.</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17</a:t>
            </a:fld>
            <a:endParaRPr/>
          </a:p>
        </p:txBody>
      </p:sp>
    </p:spTree>
    <p:extLst>
      <p:ext uri="{BB962C8B-B14F-4D97-AF65-F5344CB8AC3E}">
        <p14:creationId xmlns:p14="http://schemas.microsoft.com/office/powerpoint/2010/main" val="2832263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Medicine/pharmaceuticals</a:t>
            </a:r>
          </a:p>
        </p:txBody>
      </p:sp>
      <p:sp>
        <p:nvSpPr>
          <p:cNvPr id="761" name="Google Shape;761;p35"/>
          <p:cNvSpPr txBox="1">
            <a:spLocks noGrp="1"/>
          </p:cNvSpPr>
          <p:nvPr>
            <p:ph type="body" idx="1"/>
          </p:nvPr>
        </p:nvSpPr>
        <p:spPr>
          <a:xfrm>
            <a:off x="747924" y="1082425"/>
            <a:ext cx="6684233" cy="4033912"/>
          </a:xfrm>
          <a:prstGeom prst="rect">
            <a:avLst/>
          </a:prstGeom>
        </p:spPr>
        <p:txBody>
          <a:bodyPr spcFirstLastPara="1" wrap="square" lIns="91425" tIns="91425" rIns="91425" bIns="91425" anchor="t" anchorCtr="0">
            <a:noAutofit/>
          </a:bodyPr>
          <a:lstStyle/>
          <a:p>
            <a:pPr marL="285750" indent="-285750">
              <a:buFont typeface="Arial" panose="020B0604020202020204" pitchFamily="34" charset="0"/>
              <a:buChar char="•"/>
            </a:pPr>
            <a:r>
              <a:rPr lang="en-US" sz="1600" dirty="0">
                <a:latin typeface="Comic Sans MS" panose="030F0702030302020204" pitchFamily="66" charset="0"/>
              </a:rPr>
              <a:t>Cancer genetics → Looking for ways to block genes responsible for cancer formation and growth.</a:t>
            </a:r>
          </a:p>
          <a:p>
            <a:pPr marL="285750" indent="-285750">
              <a:buFont typeface="Arial" panose="020B0604020202020204" pitchFamily="34" charset="0"/>
              <a:buChar char="•"/>
            </a:pPr>
            <a:endParaRPr lang="en-US" sz="1600" dirty="0">
              <a:latin typeface="Comic Sans MS" panose="030F0702030302020204" pitchFamily="66" charset="0"/>
            </a:endParaRPr>
          </a:p>
          <a:p>
            <a:pPr marL="285750" indent="-285750">
              <a:buFont typeface="Arial" panose="020B0604020202020204" pitchFamily="34" charset="0"/>
              <a:buChar char="•"/>
            </a:pPr>
            <a:r>
              <a:rPr lang="en-US" sz="1600" dirty="0">
                <a:latin typeface="Comic Sans MS" panose="030F0702030302020204" pitchFamily="66" charset="0"/>
              </a:rPr>
              <a:t>Diagnostic kits and tests → In the blood group determination, Anti-A and anti-B agglutinins are used. These are manufactured via biotechnology. Again, glucose oxidase is an enzyme used in blood glucose test. It is also produced with the help of biotechnology.</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18</a:t>
            </a:fld>
            <a:endParaRPr/>
          </a:p>
        </p:txBody>
      </p:sp>
    </p:spTree>
    <p:extLst>
      <p:ext uri="{BB962C8B-B14F-4D97-AF65-F5344CB8AC3E}">
        <p14:creationId xmlns:p14="http://schemas.microsoft.com/office/powerpoint/2010/main" val="1082180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Role of Pharmacists</a:t>
            </a:r>
          </a:p>
        </p:txBody>
      </p:sp>
      <p:sp>
        <p:nvSpPr>
          <p:cNvPr id="761" name="Google Shape;761;p35"/>
          <p:cNvSpPr txBox="1">
            <a:spLocks noGrp="1"/>
          </p:cNvSpPr>
          <p:nvPr>
            <p:ph type="body" idx="1"/>
          </p:nvPr>
        </p:nvSpPr>
        <p:spPr>
          <a:xfrm>
            <a:off x="747924" y="1082425"/>
            <a:ext cx="7269025" cy="4033912"/>
          </a:xfrm>
          <a:prstGeom prst="rect">
            <a:avLst/>
          </a:prstGeom>
        </p:spPr>
        <p:txBody>
          <a:bodyPr spcFirstLastPara="1" wrap="square" lIns="91425" tIns="91425" rIns="91425" bIns="91425" anchor="t" anchorCtr="0">
            <a:noAutofit/>
          </a:bodyPr>
          <a:lstStyle/>
          <a:p>
            <a:pPr marL="285750" indent="-285750">
              <a:buFont typeface="Arial" panose="020B0604020202020204" pitchFamily="34" charset="0"/>
              <a:buChar char="•"/>
            </a:pPr>
            <a:r>
              <a:rPr lang="en-US" sz="1600" dirty="0">
                <a:latin typeface="Comic Sans MS" panose="030F0702030302020204" pitchFamily="66" charset="0"/>
              </a:rPr>
              <a:t>Development of therapeutically active drugs:</a:t>
            </a:r>
          </a:p>
          <a:p>
            <a:pPr marL="0" indent="0">
              <a:buNone/>
            </a:pPr>
            <a:r>
              <a:rPr lang="en-US" sz="1600" dirty="0">
                <a:latin typeface="Comic Sans MS" panose="030F0702030302020204" pitchFamily="66" charset="0"/>
              </a:rPr>
              <a:t>	Genetic engineering</a:t>
            </a:r>
          </a:p>
          <a:p>
            <a:pPr marL="0" indent="0">
              <a:buNone/>
            </a:pPr>
            <a:r>
              <a:rPr lang="en-US" sz="1600" dirty="0">
                <a:latin typeface="Comic Sans MS" panose="030F0702030302020204" pitchFamily="66" charset="0"/>
              </a:rPr>
              <a:t>	Hybridoma technology</a:t>
            </a:r>
          </a:p>
          <a:p>
            <a:pPr marL="0" indent="0">
              <a:buNone/>
            </a:pPr>
            <a:r>
              <a:rPr lang="en-US" sz="1600" dirty="0">
                <a:latin typeface="Comic Sans MS" panose="030F0702030302020204" pitchFamily="66" charset="0"/>
              </a:rPr>
              <a:t>	Post-translational modification</a:t>
            </a:r>
          </a:p>
          <a:p>
            <a:pPr marL="0" indent="0">
              <a:buNone/>
            </a:pPr>
            <a:r>
              <a:rPr lang="en-US" sz="1600" dirty="0">
                <a:latin typeface="Comic Sans MS" panose="030F0702030302020204" pitchFamily="66" charset="0"/>
              </a:rPr>
              <a:t>	Study of pharmaceutically useful microorganisms and other life</a:t>
            </a:r>
          </a:p>
          <a:p>
            <a:pPr marL="285750" indent="-285750">
              <a:buFont typeface="Arial" panose="020B0604020202020204" pitchFamily="34" charset="0"/>
              <a:buChar char="•"/>
            </a:pPr>
            <a:r>
              <a:rPr lang="en-US" sz="1600" dirty="0">
                <a:latin typeface="Comic Sans MS" panose="030F0702030302020204" pitchFamily="66" charset="0"/>
              </a:rPr>
              <a:t>Development of therapeutic procedure for a patient</a:t>
            </a:r>
          </a:p>
          <a:p>
            <a:pPr marL="285750" indent="-285750">
              <a:buFont typeface="Arial" panose="020B0604020202020204" pitchFamily="34" charset="0"/>
              <a:buChar char="•"/>
            </a:pPr>
            <a:r>
              <a:rPr lang="en-US" sz="1600" dirty="0">
                <a:latin typeface="Comic Sans MS" panose="030F0702030302020204" pitchFamily="66" charset="0"/>
              </a:rPr>
              <a:t>Formulation of the drug into product</a:t>
            </a:r>
          </a:p>
          <a:p>
            <a:pPr marL="285750" indent="-285750">
              <a:buFont typeface="Arial" panose="020B0604020202020204" pitchFamily="34" charset="0"/>
              <a:buChar char="•"/>
            </a:pPr>
            <a:r>
              <a:rPr lang="en-US" sz="1600" dirty="0">
                <a:latin typeface="Comic Sans MS" panose="030F0702030302020204" pitchFamily="66" charset="0"/>
              </a:rPr>
              <a:t>Product analysis</a:t>
            </a:r>
          </a:p>
          <a:p>
            <a:pPr marL="285750" indent="-285750">
              <a:buFont typeface="Arial" panose="020B0604020202020204" pitchFamily="34" charset="0"/>
              <a:buChar char="•"/>
            </a:pPr>
            <a:r>
              <a:rPr lang="en-US" sz="1600" dirty="0">
                <a:latin typeface="Comic Sans MS" panose="030F0702030302020204" pitchFamily="66" charset="0"/>
              </a:rPr>
              <a:t>Storage and dispensing of the biotech product</a:t>
            </a:r>
          </a:p>
          <a:p>
            <a:pPr marL="285750" indent="-285750">
              <a:buFont typeface="Arial" panose="020B0604020202020204" pitchFamily="34" charset="0"/>
              <a:buChar char="•"/>
            </a:pPr>
            <a:r>
              <a:rPr lang="en-US" sz="1600" dirty="0">
                <a:latin typeface="Comic Sans MS" panose="030F0702030302020204" pitchFamily="66" charset="0"/>
              </a:rPr>
              <a:t>Clinical teaching of the product to the patient</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19</a:t>
            </a:fld>
            <a:endParaRPr/>
          </a:p>
        </p:txBody>
      </p:sp>
    </p:spTree>
    <p:extLst>
      <p:ext uri="{BB962C8B-B14F-4D97-AF65-F5344CB8AC3E}">
        <p14:creationId xmlns:p14="http://schemas.microsoft.com/office/powerpoint/2010/main" val="2238382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530" name="Google Shape;530;p13"/>
          <p:cNvSpPr txBox="1">
            <a:spLocks noGrp="1"/>
          </p:cNvSpPr>
          <p:nvPr>
            <p:ph type="title"/>
          </p:nvPr>
        </p:nvSpPr>
        <p:spPr>
          <a:xfrm>
            <a:off x="747924" y="225025"/>
            <a:ext cx="6758661"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200" b="1" dirty="0">
                <a:latin typeface="Comic Sans MS" panose="030F0702030302020204" pitchFamily="66" charset="0"/>
              </a:rPr>
              <a:t>Introduction to Biotechnology</a:t>
            </a:r>
            <a:endParaRPr sz="3200" b="1" dirty="0">
              <a:latin typeface="Comic Sans MS" panose="030F0702030302020204" pitchFamily="66" charset="0"/>
            </a:endParaRPr>
          </a:p>
        </p:txBody>
      </p:sp>
      <p:sp>
        <p:nvSpPr>
          <p:cNvPr id="531" name="Google Shape;531;p13"/>
          <p:cNvSpPr txBox="1"/>
          <p:nvPr/>
        </p:nvSpPr>
        <p:spPr>
          <a:xfrm>
            <a:off x="747925" y="1247656"/>
            <a:ext cx="6471582" cy="3670819"/>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n-US" sz="1600" b="1" dirty="0">
                <a:solidFill>
                  <a:srgbClr val="3C78D8"/>
                </a:solidFill>
                <a:latin typeface="Comic Sans MS" panose="030F0702030302020204" pitchFamily="66" charset="0"/>
                <a:ea typeface="Dosis"/>
                <a:cs typeface="Dosis"/>
                <a:sym typeface="Dosis"/>
              </a:rPr>
              <a:t>CONTENTS</a:t>
            </a:r>
          </a:p>
          <a:p>
            <a:pPr marL="0" lvl="0" indent="0" algn="l" rtl="0">
              <a:spcBef>
                <a:spcPts val="600"/>
              </a:spcBef>
              <a:spcAft>
                <a:spcPts val="0"/>
              </a:spcAft>
              <a:buNone/>
            </a:pPr>
            <a:endParaRPr sz="1600" dirty="0">
              <a:solidFill>
                <a:srgbClr val="3C78D8"/>
              </a:solidFill>
              <a:latin typeface="Comic Sans MS" panose="030F0702030302020204" pitchFamily="66" charset="0"/>
              <a:ea typeface="Dosis"/>
              <a:cs typeface="Dosis"/>
              <a:sym typeface="Dosis"/>
            </a:endParaRPr>
          </a:p>
          <a:p>
            <a:pPr marL="285750" lvl="0" indent="-285750" algn="l" rtl="0">
              <a:spcBef>
                <a:spcPts val="600"/>
              </a:spcBef>
              <a:spcAft>
                <a:spcPts val="0"/>
              </a:spcAft>
              <a:buClr>
                <a:schemeClr val="dk1"/>
              </a:buClr>
              <a:buSzPts val="1100"/>
              <a:buFont typeface="Arial" panose="020B0604020202020204" pitchFamily="34" charset="0"/>
              <a:buChar char="•"/>
            </a:pPr>
            <a:r>
              <a:rPr lang="en-US" sz="1600" dirty="0">
                <a:solidFill>
                  <a:srgbClr val="3D4965"/>
                </a:solidFill>
                <a:latin typeface="Comic Sans MS" panose="030F0702030302020204" pitchFamily="66" charset="0"/>
                <a:ea typeface="Dosis"/>
                <a:cs typeface="Dosis"/>
                <a:sym typeface="Dosis"/>
              </a:rPr>
              <a:t>Biotechnology</a:t>
            </a:r>
          </a:p>
          <a:p>
            <a:pPr marL="285750" lvl="0" indent="-285750" algn="l" rtl="0">
              <a:spcBef>
                <a:spcPts val="600"/>
              </a:spcBef>
              <a:spcAft>
                <a:spcPts val="0"/>
              </a:spcAft>
              <a:buClr>
                <a:schemeClr val="dk1"/>
              </a:buClr>
              <a:buSzPts val="1100"/>
              <a:buFont typeface="Arial" panose="020B0604020202020204" pitchFamily="34" charset="0"/>
              <a:buChar char="•"/>
            </a:pPr>
            <a:r>
              <a:rPr lang="en-US" sz="1600" dirty="0">
                <a:solidFill>
                  <a:srgbClr val="3D4965"/>
                </a:solidFill>
                <a:latin typeface="Comic Sans MS" panose="030F0702030302020204" pitchFamily="66" charset="0"/>
                <a:ea typeface="Dosis"/>
                <a:cs typeface="Dosis"/>
                <a:sym typeface="Dosis"/>
              </a:rPr>
              <a:t>Sub-fields of Biotechnology</a:t>
            </a:r>
          </a:p>
          <a:p>
            <a:pPr marL="285750" indent="-285750">
              <a:spcBef>
                <a:spcPts val="600"/>
              </a:spcBef>
              <a:buClr>
                <a:schemeClr val="dk1"/>
              </a:buClr>
              <a:buSzPts val="1100"/>
              <a:buFont typeface="Arial" panose="020B0604020202020204" pitchFamily="34" charset="0"/>
              <a:buChar char="•"/>
            </a:pPr>
            <a:r>
              <a:rPr lang="en-US" sz="1600" dirty="0">
                <a:solidFill>
                  <a:srgbClr val="3D4965"/>
                </a:solidFill>
                <a:latin typeface="Comic Sans MS" panose="030F0702030302020204" pitchFamily="66" charset="0"/>
                <a:ea typeface="Dosis"/>
                <a:cs typeface="Dosis"/>
                <a:sym typeface="Dosis"/>
              </a:rPr>
              <a:t>Pharmaceutical Biotechnology</a:t>
            </a:r>
          </a:p>
          <a:p>
            <a:pPr marL="285750" lvl="0" indent="-285750" algn="l" rtl="0">
              <a:spcBef>
                <a:spcPts val="600"/>
              </a:spcBef>
              <a:spcAft>
                <a:spcPts val="0"/>
              </a:spcAft>
              <a:buClr>
                <a:schemeClr val="dk1"/>
              </a:buClr>
              <a:buSzPts val="1100"/>
              <a:buFont typeface="Arial" panose="020B0604020202020204" pitchFamily="34" charset="0"/>
              <a:buChar char="•"/>
            </a:pPr>
            <a:r>
              <a:rPr lang="en-US" sz="1600" dirty="0">
                <a:solidFill>
                  <a:srgbClr val="3D4965"/>
                </a:solidFill>
                <a:latin typeface="Comic Sans MS" panose="030F0702030302020204" pitchFamily="66" charset="0"/>
                <a:ea typeface="Dosis"/>
                <a:cs typeface="Dosis"/>
                <a:sym typeface="Dosis"/>
              </a:rPr>
              <a:t>Genetic Engineering</a:t>
            </a:r>
          </a:p>
          <a:p>
            <a:pPr marL="285750" lvl="0" indent="-285750" algn="l" rtl="0">
              <a:spcBef>
                <a:spcPts val="600"/>
              </a:spcBef>
              <a:spcAft>
                <a:spcPts val="0"/>
              </a:spcAft>
              <a:buClr>
                <a:schemeClr val="dk1"/>
              </a:buClr>
              <a:buSzPts val="1100"/>
              <a:buFont typeface="Arial" panose="020B0604020202020204" pitchFamily="34" charset="0"/>
              <a:buChar char="•"/>
            </a:pPr>
            <a:r>
              <a:rPr lang="en-US" sz="1600" dirty="0">
                <a:solidFill>
                  <a:srgbClr val="3D4965"/>
                </a:solidFill>
                <a:latin typeface="Comic Sans MS" panose="030F0702030302020204" pitchFamily="66" charset="0"/>
                <a:ea typeface="Dosis"/>
                <a:cs typeface="Dosis"/>
                <a:sym typeface="Dosis"/>
              </a:rPr>
              <a:t>Difference Between:</a:t>
            </a:r>
          </a:p>
          <a:p>
            <a:pPr lvl="0" algn="l" rtl="0">
              <a:spcBef>
                <a:spcPts val="600"/>
              </a:spcBef>
              <a:spcAft>
                <a:spcPts val="0"/>
              </a:spcAft>
              <a:buClr>
                <a:schemeClr val="dk1"/>
              </a:buClr>
              <a:buSzPts val="1100"/>
            </a:pPr>
            <a:r>
              <a:rPr lang="en-US" sz="1600" dirty="0">
                <a:solidFill>
                  <a:srgbClr val="3D4965"/>
                </a:solidFill>
                <a:latin typeface="Comic Sans MS" panose="030F0702030302020204" pitchFamily="66" charset="0"/>
                <a:ea typeface="Dosis"/>
                <a:cs typeface="Dosis"/>
                <a:sym typeface="Dosis"/>
              </a:rPr>
              <a:t>	Biotechnology &amp; Pharmaceutical Biotechnology</a:t>
            </a:r>
          </a:p>
          <a:p>
            <a:pPr lvl="0" algn="l" rtl="0">
              <a:spcBef>
                <a:spcPts val="600"/>
              </a:spcBef>
              <a:spcAft>
                <a:spcPts val="0"/>
              </a:spcAft>
              <a:buClr>
                <a:schemeClr val="dk1"/>
              </a:buClr>
              <a:buSzPts val="1100"/>
            </a:pPr>
            <a:r>
              <a:rPr lang="en-US" sz="1600" dirty="0">
                <a:solidFill>
                  <a:srgbClr val="3D4965"/>
                </a:solidFill>
                <a:latin typeface="Comic Sans MS" panose="030F0702030302020204" pitchFamily="66" charset="0"/>
                <a:ea typeface="Dosis"/>
                <a:cs typeface="Dosis"/>
                <a:sym typeface="Dosis"/>
              </a:rPr>
              <a:t>	Biotechnology &amp; Genetic Engineering</a:t>
            </a:r>
          </a:p>
          <a:p>
            <a:pPr marL="285750" indent="-285750">
              <a:spcBef>
                <a:spcPts val="600"/>
              </a:spcBef>
              <a:buClr>
                <a:schemeClr val="dk1"/>
              </a:buClr>
              <a:buSzPts val="1100"/>
              <a:buFont typeface="Arial" panose="020B0604020202020204" pitchFamily="34" charset="0"/>
              <a:buChar char="•"/>
            </a:pPr>
            <a:r>
              <a:rPr lang="en-US" sz="1600" dirty="0">
                <a:solidFill>
                  <a:srgbClr val="3D4965"/>
                </a:solidFill>
                <a:latin typeface="Comic Sans MS" panose="030F0702030302020204" pitchFamily="66" charset="0"/>
                <a:ea typeface="Dosis"/>
                <a:cs typeface="Dosis"/>
                <a:sym typeface="Dosis"/>
              </a:rPr>
              <a:t>Application of Biotechnology</a:t>
            </a:r>
          </a:p>
          <a:p>
            <a:pPr marL="285750" indent="-285750">
              <a:spcBef>
                <a:spcPts val="600"/>
              </a:spcBef>
              <a:buClr>
                <a:schemeClr val="dk1"/>
              </a:buClr>
              <a:buSzPts val="1100"/>
              <a:buFont typeface="Arial" panose="020B0604020202020204" pitchFamily="34" charset="0"/>
              <a:buChar char="•"/>
            </a:pPr>
            <a:r>
              <a:rPr lang="en-US" sz="1600" dirty="0">
                <a:solidFill>
                  <a:srgbClr val="3D4965"/>
                </a:solidFill>
                <a:latin typeface="Comic Sans MS" panose="030F0702030302020204" pitchFamily="66" charset="0"/>
                <a:ea typeface="Dosis"/>
                <a:cs typeface="Dosis"/>
                <a:sym typeface="Dosis"/>
              </a:rPr>
              <a:t>Role of Pharmacists</a:t>
            </a:r>
          </a:p>
          <a:p>
            <a:pPr>
              <a:spcBef>
                <a:spcPts val="600"/>
              </a:spcBef>
              <a:buClr>
                <a:schemeClr val="dk1"/>
              </a:buClr>
              <a:buSzPts val="1100"/>
            </a:pPr>
            <a:endParaRPr lang="en-US" sz="1600" dirty="0">
              <a:solidFill>
                <a:srgbClr val="3D4965"/>
              </a:solidFill>
              <a:latin typeface="Comic Sans MS" panose="030F0702030302020204" pitchFamily="66" charset="0"/>
              <a:ea typeface="Dosis"/>
              <a:cs typeface="Dosis"/>
              <a:sym typeface="Dosis"/>
            </a:endParaRPr>
          </a:p>
        </p:txBody>
      </p:sp>
      <p:sp>
        <p:nvSpPr>
          <p:cNvPr id="534" name="Google Shape;534;p13"/>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15"/>
          <p:cNvSpPr txBox="1">
            <a:spLocks noGrp="1"/>
          </p:cNvSpPr>
          <p:nvPr>
            <p:ph type="ctrTitle"/>
          </p:nvPr>
        </p:nvSpPr>
        <p:spPr>
          <a:xfrm>
            <a:off x="3210935" y="1661762"/>
            <a:ext cx="5301600" cy="115980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b="1" dirty="0">
                <a:latin typeface="Comic Sans MS" panose="030F0702030302020204" pitchFamily="66" charset="0"/>
              </a:rPr>
              <a:t>The End</a:t>
            </a:r>
            <a:endParaRPr sz="3600" b="1" dirty="0">
              <a:latin typeface="Comic Sans MS" panose="030F0702030302020204"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8"/>
        <p:cNvGrpSpPr/>
        <p:nvPr/>
      </p:nvGrpSpPr>
      <p:grpSpPr>
        <a:xfrm>
          <a:off x="0" y="0"/>
          <a:ext cx="0" cy="0"/>
          <a:chOff x="0" y="0"/>
          <a:chExt cx="0" cy="0"/>
        </a:xfrm>
      </p:grpSpPr>
      <p:sp>
        <p:nvSpPr>
          <p:cNvPr id="539" name="Google Shape;539;p14"/>
          <p:cNvSpPr txBox="1">
            <a:spLocks noGrp="1"/>
          </p:cNvSpPr>
          <p:nvPr>
            <p:ph type="ctrTitle" idx="4294967295"/>
          </p:nvPr>
        </p:nvSpPr>
        <p:spPr>
          <a:xfrm>
            <a:off x="3019275" y="594626"/>
            <a:ext cx="4641300"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200" b="1" dirty="0">
                <a:latin typeface="Comic Sans MS" panose="030F0702030302020204" pitchFamily="66" charset="0"/>
              </a:rPr>
              <a:t>TECHNOLOGY?</a:t>
            </a:r>
            <a:endParaRPr sz="3200" b="1" dirty="0">
              <a:latin typeface="Comic Sans MS" panose="030F0702030302020204" pitchFamily="66" charset="0"/>
            </a:endParaRPr>
          </a:p>
        </p:txBody>
      </p:sp>
      <p:sp>
        <p:nvSpPr>
          <p:cNvPr id="540" name="Google Shape;540;p14"/>
          <p:cNvSpPr txBox="1">
            <a:spLocks noGrp="1"/>
          </p:cNvSpPr>
          <p:nvPr>
            <p:ph type="body" idx="4294967295"/>
          </p:nvPr>
        </p:nvSpPr>
        <p:spPr>
          <a:xfrm>
            <a:off x="3019274" y="1640633"/>
            <a:ext cx="5943973" cy="1783049"/>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US" sz="3200" b="1" dirty="0">
                <a:latin typeface="Comic Sans MS" panose="030F0702030302020204" pitchFamily="66" charset="0"/>
              </a:rPr>
              <a:t>Things created by humans:</a:t>
            </a:r>
            <a:endParaRPr sz="3200" dirty="0">
              <a:latin typeface="Comic Sans MS" panose="030F0702030302020204" pitchFamily="66" charset="0"/>
            </a:endParaRPr>
          </a:p>
          <a:p>
            <a:pPr marL="285750" lvl="0" indent="-285750" algn="l" rtl="0">
              <a:spcBef>
                <a:spcPts val="600"/>
              </a:spcBef>
              <a:spcAft>
                <a:spcPts val="0"/>
              </a:spcAft>
              <a:buFont typeface="Arial" panose="020B0604020202020204" pitchFamily="34" charset="0"/>
              <a:buChar char="•"/>
            </a:pPr>
            <a:r>
              <a:rPr lang="en-US" sz="1600" dirty="0">
                <a:latin typeface="Comic Sans MS" panose="030F0702030302020204" pitchFamily="66" charset="0"/>
              </a:rPr>
              <a:t>To make our life easier</a:t>
            </a:r>
          </a:p>
          <a:p>
            <a:pPr marL="0" lvl="0" indent="0" algn="l" rtl="0">
              <a:spcBef>
                <a:spcPts val="600"/>
              </a:spcBef>
              <a:spcAft>
                <a:spcPts val="0"/>
              </a:spcAft>
              <a:buNone/>
            </a:pPr>
            <a:r>
              <a:rPr lang="en-US" sz="1600" dirty="0">
                <a:latin typeface="Comic Sans MS" panose="030F0702030302020204" pitchFamily="66" charset="0"/>
              </a:rPr>
              <a:t>Or,</a:t>
            </a:r>
          </a:p>
          <a:p>
            <a:pPr marL="285750" indent="-285750">
              <a:buFont typeface="Arial" panose="020B0604020202020204" pitchFamily="34" charset="0"/>
              <a:buChar char="•"/>
            </a:pPr>
            <a:r>
              <a:rPr lang="en-US" sz="1600" dirty="0">
                <a:latin typeface="Comic Sans MS" panose="030F0702030302020204" pitchFamily="66" charset="0"/>
              </a:rPr>
              <a:t>To solve problems</a:t>
            </a:r>
            <a:endParaRPr sz="1600" dirty="0">
              <a:latin typeface="Comic Sans MS" panose="030F0702030302020204" pitchFamily="66" charset="0"/>
            </a:endParaRPr>
          </a:p>
        </p:txBody>
      </p:sp>
      <p:sp>
        <p:nvSpPr>
          <p:cNvPr id="542" name="Google Shape;542;p14"/>
          <p:cNvSpPr txBox="1">
            <a:spLocks noGrp="1"/>
          </p:cNvSpPr>
          <p:nvPr>
            <p:ph type="sldNum" idx="12"/>
          </p:nvPr>
        </p:nvSpPr>
        <p:spPr>
          <a:xfrm>
            <a:off x="4297650" y="4853299"/>
            <a:ext cx="548700" cy="290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3</a:t>
            </a:fld>
            <a:endParaRPr/>
          </a:p>
        </p:txBody>
      </p:sp>
      <p:pic>
        <p:nvPicPr>
          <p:cNvPr id="1026" name="Picture 2" descr="Development - Free technology icons">
            <a:extLst>
              <a:ext uri="{FF2B5EF4-FFF2-40B4-BE49-F238E27FC236}">
                <a16:creationId xmlns:a16="http://schemas.microsoft.com/office/drawing/2014/main" id="{CA228621-F7D0-106B-21C4-3EFEC7BDFB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8447" y="1835887"/>
            <a:ext cx="1587795" cy="158779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4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4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4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8"/>
        <p:cNvGrpSpPr/>
        <p:nvPr/>
      </p:nvGrpSpPr>
      <p:grpSpPr>
        <a:xfrm>
          <a:off x="0" y="0"/>
          <a:ext cx="0" cy="0"/>
          <a:chOff x="0" y="0"/>
          <a:chExt cx="0" cy="0"/>
        </a:xfrm>
      </p:grpSpPr>
      <p:sp>
        <p:nvSpPr>
          <p:cNvPr id="539" name="Google Shape;539;p14"/>
          <p:cNvSpPr txBox="1">
            <a:spLocks noGrp="1"/>
          </p:cNvSpPr>
          <p:nvPr>
            <p:ph type="ctrTitle" idx="4294967295"/>
          </p:nvPr>
        </p:nvSpPr>
        <p:spPr>
          <a:xfrm>
            <a:off x="3019275" y="594626"/>
            <a:ext cx="4641300"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200" b="1" dirty="0">
                <a:latin typeface="Comic Sans MS" panose="030F0702030302020204" pitchFamily="66" charset="0"/>
              </a:rPr>
              <a:t>TECHNOLOGY?</a:t>
            </a:r>
            <a:endParaRPr sz="3200" b="1" dirty="0">
              <a:latin typeface="Comic Sans MS" panose="030F0702030302020204" pitchFamily="66" charset="0"/>
            </a:endParaRPr>
          </a:p>
        </p:txBody>
      </p:sp>
      <p:sp>
        <p:nvSpPr>
          <p:cNvPr id="540" name="Google Shape;540;p14"/>
          <p:cNvSpPr txBox="1">
            <a:spLocks noGrp="1"/>
          </p:cNvSpPr>
          <p:nvPr>
            <p:ph type="body" idx="4294967295"/>
          </p:nvPr>
        </p:nvSpPr>
        <p:spPr>
          <a:xfrm>
            <a:off x="3019274" y="1640633"/>
            <a:ext cx="5943973" cy="1783049"/>
          </a:xfrm>
          <a:prstGeom prst="rect">
            <a:avLst/>
          </a:prstGeom>
        </p:spPr>
        <p:txBody>
          <a:bodyPr spcFirstLastPara="1" wrap="square" lIns="91425" tIns="91425" rIns="91425" bIns="91425" anchor="t" anchorCtr="0">
            <a:noAutofit/>
          </a:bodyPr>
          <a:lstStyle/>
          <a:p>
            <a:pPr marL="0" indent="0">
              <a:buFont typeface="Dosis"/>
              <a:buNone/>
            </a:pPr>
            <a:r>
              <a:rPr lang="en-US" sz="1600" dirty="0">
                <a:latin typeface="Comic Sans MS" panose="030F0702030302020204" pitchFamily="66" charset="0"/>
              </a:rPr>
              <a:t>Application of scientific knowledge for practical purposes</a:t>
            </a:r>
          </a:p>
        </p:txBody>
      </p:sp>
      <p:sp>
        <p:nvSpPr>
          <p:cNvPr id="542" name="Google Shape;542;p14"/>
          <p:cNvSpPr txBox="1">
            <a:spLocks noGrp="1"/>
          </p:cNvSpPr>
          <p:nvPr>
            <p:ph type="sldNum" idx="12"/>
          </p:nvPr>
        </p:nvSpPr>
        <p:spPr>
          <a:xfrm>
            <a:off x="4297650" y="4853299"/>
            <a:ext cx="548700" cy="290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4</a:t>
            </a:fld>
            <a:endParaRPr/>
          </a:p>
        </p:txBody>
      </p:sp>
      <p:pic>
        <p:nvPicPr>
          <p:cNvPr id="1026" name="Picture 2" descr="Development - Free technology icons">
            <a:extLst>
              <a:ext uri="{FF2B5EF4-FFF2-40B4-BE49-F238E27FC236}">
                <a16:creationId xmlns:a16="http://schemas.microsoft.com/office/drawing/2014/main" id="{CA228621-F7D0-106B-21C4-3EFEC7BDFB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8447" y="1835887"/>
            <a:ext cx="1587795" cy="1587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89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Biotechnology</a:t>
            </a:r>
          </a:p>
        </p:txBody>
      </p:sp>
      <p:sp>
        <p:nvSpPr>
          <p:cNvPr id="761" name="Google Shape;761;p35"/>
          <p:cNvSpPr txBox="1">
            <a:spLocks noGrp="1"/>
          </p:cNvSpPr>
          <p:nvPr>
            <p:ph type="body" idx="1"/>
          </p:nvPr>
        </p:nvSpPr>
        <p:spPr>
          <a:xfrm>
            <a:off x="747925" y="1201478"/>
            <a:ext cx="6140400" cy="2966483"/>
          </a:xfrm>
          <a:prstGeom prst="rect">
            <a:avLst/>
          </a:prstGeom>
        </p:spPr>
        <p:txBody>
          <a:bodyPr spcFirstLastPara="1" wrap="square" lIns="91425" tIns="91425" rIns="91425" bIns="91425" anchor="t" anchorCtr="0">
            <a:noAutofit/>
          </a:bodyPr>
          <a:lstStyle/>
          <a:p>
            <a:pPr marL="285750" indent="-285750">
              <a:buFont typeface="Arial" panose="020B0604020202020204" pitchFamily="34" charset="0"/>
              <a:buChar char="•"/>
            </a:pPr>
            <a:r>
              <a:rPr lang="en-US" sz="1600" dirty="0">
                <a:latin typeface="Comic Sans MS" panose="030F0702030302020204" pitchFamily="66" charset="0"/>
              </a:rPr>
              <a:t>Biotechnology refers to the use of </a:t>
            </a:r>
            <a:r>
              <a:rPr lang="en-US" sz="1600" b="1" dirty="0">
                <a:latin typeface="Comic Sans MS" panose="030F0702030302020204" pitchFamily="66" charset="0"/>
              </a:rPr>
              <a:t>microorganisms</a:t>
            </a:r>
            <a:r>
              <a:rPr lang="en-US" sz="1600" dirty="0">
                <a:latin typeface="Comic Sans MS" panose="030F0702030302020204" pitchFamily="66" charset="0"/>
              </a:rPr>
              <a:t>, such as bacteria or yeasts, or </a:t>
            </a:r>
            <a:r>
              <a:rPr lang="en-US" sz="1600" b="1" dirty="0">
                <a:latin typeface="Comic Sans MS" panose="030F0702030302020204" pitchFamily="66" charset="0"/>
              </a:rPr>
              <a:t>biological substances</a:t>
            </a:r>
            <a:r>
              <a:rPr lang="en-US" sz="1600" dirty="0">
                <a:latin typeface="Comic Sans MS" panose="030F0702030302020204" pitchFamily="66" charset="0"/>
              </a:rPr>
              <a:t>, such as enzymes, to perform specific </a:t>
            </a:r>
            <a:r>
              <a:rPr lang="en-US" sz="1600" u="sng" dirty="0">
                <a:latin typeface="Comic Sans MS" panose="030F0702030302020204" pitchFamily="66" charset="0"/>
              </a:rPr>
              <a:t>industrial or manufacturing processes</a:t>
            </a:r>
            <a:r>
              <a:rPr lang="en-US" sz="1600" dirty="0">
                <a:latin typeface="Comic Sans MS" panose="030F0702030302020204" pitchFamily="66" charset="0"/>
              </a:rPr>
              <a:t>.</a:t>
            </a:r>
          </a:p>
          <a:p>
            <a:pPr marL="285750" indent="-285750">
              <a:buFont typeface="Arial" panose="020B0604020202020204" pitchFamily="34" charset="0"/>
              <a:buChar char="•"/>
            </a:pPr>
            <a:endParaRPr lang="en-US" sz="1600" dirty="0">
              <a:latin typeface="Comic Sans MS" panose="030F0702030302020204" pitchFamily="66" charset="0"/>
            </a:endParaRPr>
          </a:p>
          <a:p>
            <a:pPr marL="285750" indent="-285750">
              <a:buFont typeface="Arial" panose="020B0604020202020204" pitchFamily="34" charset="0"/>
              <a:buChar char="•"/>
            </a:pPr>
            <a:r>
              <a:rPr lang="en-US" sz="1600" dirty="0">
                <a:latin typeface="Comic Sans MS" panose="030F0702030302020204" pitchFamily="66" charset="0"/>
              </a:rPr>
              <a:t>The United Nations Convention on Biological Diversity defines biotechnology as:</a:t>
            </a:r>
          </a:p>
          <a:p>
            <a:pPr marL="0" indent="0">
              <a:buNone/>
            </a:pPr>
            <a:r>
              <a:rPr lang="en-US" sz="1600" dirty="0">
                <a:latin typeface="Comic Sans MS" panose="030F0702030302020204" pitchFamily="66" charset="0"/>
              </a:rPr>
              <a:t>	"Any technological application that uses biological systems, living organisms, or derivatives thereof, to make or modify products or processes for specific use.“</a:t>
            </a:r>
          </a:p>
          <a:p>
            <a:pPr marL="285750" indent="-285750">
              <a:buFont typeface="Arial" panose="020B0604020202020204" pitchFamily="34" charset="0"/>
              <a:buChar char="•"/>
            </a:pPr>
            <a:endParaRPr lang="en-US" sz="1600" dirty="0">
              <a:latin typeface="Comic Sans MS" panose="030F0702030302020204" pitchFamily="66" charset="0"/>
            </a:endParaRPr>
          </a:p>
          <a:p>
            <a:pPr marL="285750" indent="-285750">
              <a:buFont typeface="Arial" panose="020B0604020202020204" pitchFamily="34" charset="0"/>
              <a:buChar char="•"/>
            </a:pPr>
            <a:endParaRPr lang="en-US" sz="1600" dirty="0">
              <a:latin typeface="Comic Sans MS" panose="030F0702030302020204" pitchFamily="66" charset="0"/>
            </a:endParaRP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Biotechnology</a:t>
            </a:r>
          </a:p>
        </p:txBody>
      </p:sp>
      <p:sp>
        <p:nvSpPr>
          <p:cNvPr id="761" name="Google Shape;761;p35"/>
          <p:cNvSpPr txBox="1">
            <a:spLocks noGrp="1"/>
          </p:cNvSpPr>
          <p:nvPr>
            <p:ph type="body" idx="1"/>
          </p:nvPr>
        </p:nvSpPr>
        <p:spPr>
          <a:xfrm>
            <a:off x="747925" y="1201478"/>
            <a:ext cx="6140400" cy="2966483"/>
          </a:xfrm>
          <a:prstGeom prst="rect">
            <a:avLst/>
          </a:prstGeom>
        </p:spPr>
        <p:txBody>
          <a:bodyPr spcFirstLastPara="1" wrap="square" lIns="91425" tIns="91425" rIns="91425" bIns="91425" anchor="t" anchorCtr="0">
            <a:noAutofit/>
          </a:bodyPr>
          <a:lstStyle/>
          <a:p>
            <a:pPr marL="285750" lvl="0" indent="-285750" algn="l" rtl="0">
              <a:spcBef>
                <a:spcPts val="600"/>
              </a:spcBef>
              <a:spcAft>
                <a:spcPts val="0"/>
              </a:spcAft>
              <a:buFont typeface="Arial" panose="020B0604020202020204" pitchFamily="34" charset="0"/>
              <a:buChar char="•"/>
            </a:pPr>
            <a:r>
              <a:rPr lang="en-US" sz="1600" dirty="0">
                <a:latin typeface="Comic Sans MS" panose="030F0702030302020204" pitchFamily="66" charset="0"/>
              </a:rPr>
              <a:t>Biotechnology is the application of scientific and engineering principles to the process of materials by biological agents to provide better goods and service.</a:t>
            </a:r>
          </a:p>
          <a:p>
            <a:pPr marL="285750" lvl="0" indent="-285750" algn="l" rtl="0">
              <a:spcBef>
                <a:spcPts val="600"/>
              </a:spcBef>
              <a:spcAft>
                <a:spcPts val="0"/>
              </a:spcAft>
              <a:buFont typeface="Arial" panose="020B0604020202020204" pitchFamily="34" charset="0"/>
              <a:buChar char="•"/>
            </a:pPr>
            <a:endParaRPr lang="en-US" sz="1600" dirty="0">
              <a:latin typeface="Comic Sans MS" panose="030F0702030302020204" pitchFamily="66" charset="0"/>
            </a:endParaRPr>
          </a:p>
          <a:p>
            <a:pPr marL="285750" lvl="0" indent="-285750" algn="l" rtl="0">
              <a:spcBef>
                <a:spcPts val="600"/>
              </a:spcBef>
              <a:spcAft>
                <a:spcPts val="0"/>
              </a:spcAft>
              <a:buFont typeface="Arial" panose="020B0604020202020204" pitchFamily="34" charset="0"/>
              <a:buChar char="•"/>
            </a:pPr>
            <a:r>
              <a:rPr lang="en-US" sz="1600" dirty="0">
                <a:latin typeface="Comic Sans MS" panose="030F0702030302020204" pitchFamily="66" charset="0"/>
              </a:rPr>
              <a:t>In general, Biotechnology implies the use of microorganisms, plants and animals or parts thereof for the production of useful compounds.</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6</a:t>
            </a:fld>
            <a:endParaRPr/>
          </a:p>
        </p:txBody>
      </p:sp>
    </p:spTree>
    <p:extLst>
      <p:ext uri="{BB962C8B-B14F-4D97-AF65-F5344CB8AC3E}">
        <p14:creationId xmlns:p14="http://schemas.microsoft.com/office/powerpoint/2010/main" val="2624795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Sub-fields of Biotechnology</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7</a:t>
            </a:fld>
            <a:endParaRPr/>
          </a:p>
        </p:txBody>
      </p:sp>
      <p:pic>
        <p:nvPicPr>
          <p:cNvPr id="6" name="Picture 5">
            <a:extLst>
              <a:ext uri="{FF2B5EF4-FFF2-40B4-BE49-F238E27FC236}">
                <a16:creationId xmlns:a16="http://schemas.microsoft.com/office/drawing/2014/main" id="{BAE1FFCB-C48A-F439-2743-C51A5A0D0577}"/>
              </a:ext>
            </a:extLst>
          </p:cNvPr>
          <p:cNvPicPr>
            <a:picLocks noChangeAspect="1"/>
          </p:cNvPicPr>
          <p:nvPr/>
        </p:nvPicPr>
        <p:blipFill>
          <a:blip r:embed="rId3"/>
          <a:stretch>
            <a:fillRect/>
          </a:stretch>
        </p:blipFill>
        <p:spPr>
          <a:xfrm>
            <a:off x="1745232" y="1077026"/>
            <a:ext cx="4389754" cy="4039311"/>
          </a:xfrm>
          <a:prstGeom prst="roundRect">
            <a:avLst>
              <a:gd name="adj" fmla="val 16667"/>
            </a:avLst>
          </a:prstGeom>
          <a:ln>
            <a:noFill/>
          </a:ln>
          <a:effectLst>
            <a:glow rad="63500">
              <a:schemeClr val="accent1">
                <a:satMod val="175000"/>
                <a:alpha val="40000"/>
              </a:schemeClr>
            </a:glow>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473292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Sub-fields of Biotechnology</a:t>
            </a:r>
          </a:p>
        </p:txBody>
      </p:sp>
      <p:sp>
        <p:nvSpPr>
          <p:cNvPr id="2" name="Text Placeholder 1">
            <a:extLst>
              <a:ext uri="{FF2B5EF4-FFF2-40B4-BE49-F238E27FC236}">
                <a16:creationId xmlns:a16="http://schemas.microsoft.com/office/drawing/2014/main" id="{5F17DD71-AA91-B511-09D0-DC2333052DA6}"/>
              </a:ext>
            </a:extLst>
          </p:cNvPr>
          <p:cNvSpPr>
            <a:spLocks noGrp="1"/>
          </p:cNvSpPr>
          <p:nvPr>
            <p:ph type="body" idx="1"/>
          </p:nvPr>
        </p:nvSpPr>
        <p:spPr>
          <a:xfrm>
            <a:off x="716025" y="1026391"/>
            <a:ext cx="6716133" cy="4013442"/>
          </a:xfrm>
        </p:spPr>
        <p:txBody>
          <a:bodyPr/>
          <a:lstStyle/>
          <a:p>
            <a:pPr>
              <a:buFont typeface="Arial" panose="020B0604020202020204" pitchFamily="34" charset="0"/>
              <a:buChar char="•"/>
            </a:pPr>
            <a:r>
              <a:rPr lang="en-US" sz="1600" b="1" dirty="0">
                <a:latin typeface="Comic Sans MS" panose="030F0702030302020204" pitchFamily="66" charset="0"/>
              </a:rPr>
              <a:t>Blue biotechnology</a:t>
            </a:r>
            <a:r>
              <a:rPr lang="en-US" sz="1600" dirty="0">
                <a:latin typeface="Comic Sans MS" panose="030F0702030302020204" pitchFamily="66" charset="0"/>
              </a:rPr>
              <a:t>: Marine or aquatic Biotechnology. It is comparatively rare.</a:t>
            </a:r>
          </a:p>
          <a:p>
            <a:pPr>
              <a:buFont typeface="Arial" panose="020B0604020202020204" pitchFamily="34" charset="0"/>
              <a:buChar char="•"/>
            </a:pPr>
            <a:r>
              <a:rPr lang="en-US" sz="1600" b="1" dirty="0">
                <a:latin typeface="Comic Sans MS" panose="030F0702030302020204" pitchFamily="66" charset="0"/>
              </a:rPr>
              <a:t>Red biotechnology</a:t>
            </a:r>
            <a:r>
              <a:rPr lang="en-US" sz="1600" dirty="0">
                <a:latin typeface="Comic Sans MS" panose="030F0702030302020204" pitchFamily="66" charset="0"/>
              </a:rPr>
              <a:t>: It is the field of biotechnology which is applied to medical processes. An example would include, an organism designed to produce an antibiotic, or engineering genetic cures to diseases through genomic manipulation.</a:t>
            </a:r>
          </a:p>
          <a:p>
            <a:pPr>
              <a:buFont typeface="Arial" panose="020B0604020202020204" pitchFamily="34" charset="0"/>
              <a:buChar char="•"/>
            </a:pPr>
            <a:r>
              <a:rPr lang="en-US" sz="1600" b="1" dirty="0">
                <a:latin typeface="Comic Sans MS" panose="030F0702030302020204" pitchFamily="66" charset="0"/>
              </a:rPr>
              <a:t>White (or grey) biotechnology</a:t>
            </a:r>
            <a:r>
              <a:rPr lang="en-US" sz="1600" dirty="0">
                <a:latin typeface="Comic Sans MS" panose="030F0702030302020204" pitchFamily="66" charset="0"/>
              </a:rPr>
              <a:t>: This sector is focused on industrial processes. Here biotechnology is used to produce product without consuming much resources, obtain better product or to reduce cost. Example includes production of proteases (enzyme) for leather processing.</a:t>
            </a:r>
          </a:p>
          <a:p>
            <a:pPr>
              <a:buFont typeface="Arial" panose="020B0604020202020204" pitchFamily="34" charset="0"/>
              <a:buChar char="•"/>
            </a:pPr>
            <a:r>
              <a:rPr lang="en-US" sz="1600" b="1" dirty="0">
                <a:latin typeface="Comic Sans MS" panose="030F0702030302020204" pitchFamily="66" charset="0"/>
              </a:rPr>
              <a:t>Green biotechnology</a:t>
            </a:r>
            <a:r>
              <a:rPr lang="en-US" sz="1600" dirty="0">
                <a:latin typeface="Comic Sans MS" panose="030F0702030302020204" pitchFamily="66" charset="0"/>
              </a:rPr>
              <a:t>: It is the sector of biotechnology focused on agricultural gain. The target here is to improve crops and agricultural method to obtain greater and healthier yield than one obtained from traditional agriculture.</a:t>
            </a:r>
          </a:p>
        </p:txBody>
      </p:sp>
      <p:sp>
        <p:nvSpPr>
          <p:cNvPr id="762" name="Google Shape;762;p35"/>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8</a:t>
            </a:fld>
            <a:endParaRPr/>
          </a:p>
        </p:txBody>
      </p:sp>
    </p:spTree>
    <p:extLst>
      <p:ext uri="{BB962C8B-B14F-4D97-AF65-F5344CB8AC3E}">
        <p14:creationId xmlns:p14="http://schemas.microsoft.com/office/powerpoint/2010/main" val="2507443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Pharmaceutical Biotechnology</a:t>
            </a:r>
          </a:p>
        </p:txBody>
      </p:sp>
      <p:sp>
        <p:nvSpPr>
          <p:cNvPr id="761" name="Google Shape;761;p35"/>
          <p:cNvSpPr txBox="1">
            <a:spLocks noGrp="1"/>
          </p:cNvSpPr>
          <p:nvPr>
            <p:ph type="body" idx="1"/>
          </p:nvPr>
        </p:nvSpPr>
        <p:spPr>
          <a:xfrm>
            <a:off x="747925" y="1201478"/>
            <a:ext cx="6140400" cy="3716997"/>
          </a:xfrm>
          <a:prstGeom prst="rect">
            <a:avLst/>
          </a:prstGeom>
        </p:spPr>
        <p:txBody>
          <a:bodyPr spcFirstLastPara="1" wrap="square" lIns="91425" tIns="91425" rIns="91425" bIns="91425" anchor="t" anchorCtr="0">
            <a:noAutofit/>
          </a:bodyPr>
          <a:lstStyle/>
          <a:p>
            <a:pPr marL="285750" lvl="0" indent="-285750" algn="l" rtl="0">
              <a:spcBef>
                <a:spcPts val="600"/>
              </a:spcBef>
              <a:spcAft>
                <a:spcPts val="0"/>
              </a:spcAft>
              <a:buFont typeface="Arial" panose="020B0604020202020204" pitchFamily="34" charset="0"/>
              <a:buChar char="•"/>
            </a:pPr>
            <a:r>
              <a:rPr lang="en-US" sz="1600" dirty="0">
                <a:latin typeface="Comic Sans MS" panose="030F0702030302020204" pitchFamily="66" charset="0"/>
              </a:rPr>
              <a:t>Pharmaceutical biotechnology is the branch of biotechnology that involves exploitation of modern knowledge and technology to produce drug substances from biological systems.</a:t>
            </a:r>
          </a:p>
          <a:p>
            <a:pPr marL="285750" lvl="0" indent="-285750" algn="l" rtl="0">
              <a:spcBef>
                <a:spcPts val="600"/>
              </a:spcBef>
              <a:spcAft>
                <a:spcPts val="0"/>
              </a:spcAft>
              <a:buFont typeface="Arial" panose="020B0604020202020204" pitchFamily="34" charset="0"/>
              <a:buChar char="•"/>
            </a:pPr>
            <a:endParaRPr lang="en-US" sz="1600" dirty="0">
              <a:latin typeface="Comic Sans MS" panose="030F0702030302020204" pitchFamily="66" charset="0"/>
            </a:endParaRPr>
          </a:p>
          <a:p>
            <a:pPr marL="285750" lvl="0" indent="-285750" algn="l" rtl="0">
              <a:spcBef>
                <a:spcPts val="600"/>
              </a:spcBef>
              <a:spcAft>
                <a:spcPts val="0"/>
              </a:spcAft>
              <a:buFont typeface="Arial" panose="020B0604020202020204" pitchFamily="34" charset="0"/>
              <a:buChar char="•"/>
            </a:pPr>
            <a:r>
              <a:rPr lang="en-US" sz="1600" dirty="0">
                <a:latin typeface="Comic Sans MS" panose="030F0702030302020204" pitchFamily="66" charset="0"/>
              </a:rPr>
              <a:t>A field that uses micro- and </a:t>
            </a:r>
            <a:r>
              <a:rPr lang="en-US" sz="1600" dirty="0" err="1">
                <a:latin typeface="Comic Sans MS" panose="030F0702030302020204" pitchFamily="66" charset="0"/>
              </a:rPr>
              <a:t>macroorganisms</a:t>
            </a:r>
            <a:r>
              <a:rPr lang="en-US" sz="1600" dirty="0">
                <a:latin typeface="Comic Sans MS" panose="030F0702030302020204" pitchFamily="66" charset="0"/>
              </a:rPr>
              <a:t> and hybridomas to create pharmaceuticals that are safer and more cost-effective than conventionally produced pharmaceuticals.</a:t>
            </a:r>
          </a:p>
          <a:p>
            <a:pPr marL="285750" lvl="0" indent="-285750" algn="l" rtl="0">
              <a:spcBef>
                <a:spcPts val="600"/>
              </a:spcBef>
              <a:spcAft>
                <a:spcPts val="0"/>
              </a:spcAft>
              <a:buFont typeface="Arial" panose="020B0604020202020204" pitchFamily="34" charset="0"/>
              <a:buChar char="•"/>
            </a:pPr>
            <a:endParaRPr lang="en-US" sz="1600" dirty="0">
              <a:latin typeface="Comic Sans MS" panose="030F0702030302020204" pitchFamily="66" charset="0"/>
            </a:endParaRPr>
          </a:p>
          <a:p>
            <a:pPr marL="285750" lvl="0" indent="-285750" algn="l" rtl="0">
              <a:spcBef>
                <a:spcPts val="600"/>
              </a:spcBef>
              <a:spcAft>
                <a:spcPts val="0"/>
              </a:spcAft>
              <a:buFont typeface="Arial" panose="020B0604020202020204" pitchFamily="34" charset="0"/>
              <a:buChar char="•"/>
            </a:pPr>
            <a:r>
              <a:rPr lang="en-US" sz="1600" dirty="0">
                <a:latin typeface="Comic Sans MS" panose="030F0702030302020204" pitchFamily="66" charset="0"/>
              </a:rPr>
              <a:t>Pharmaceutical biotechnology stands for biotechnological manufacturing of pharmaceutical products.</a:t>
            </a:r>
          </a:p>
        </p:txBody>
      </p:sp>
      <p:sp>
        <p:nvSpPr>
          <p:cNvPr id="762" name="Google Shape;762;p3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9</a:t>
            </a:fld>
            <a:endParaRPr/>
          </a:p>
        </p:txBody>
      </p:sp>
    </p:spTree>
    <p:extLst>
      <p:ext uri="{BB962C8B-B14F-4D97-AF65-F5344CB8AC3E}">
        <p14:creationId xmlns:p14="http://schemas.microsoft.com/office/powerpoint/2010/main" val="3104038618"/>
      </p:ext>
    </p:extLst>
  </p:cSld>
  <p:clrMapOvr>
    <a:masterClrMapping/>
  </p:clrMapOvr>
</p:sld>
</file>

<file path=ppt/theme/theme1.xml><?xml version="1.0" encoding="utf-8"?>
<a:theme xmlns:a="http://schemas.openxmlformats.org/drawingml/2006/main" name="Friar template">
  <a:themeElements>
    <a:clrScheme name="Custom 347">
      <a:dk1>
        <a:srgbClr val="3D4965"/>
      </a:dk1>
      <a:lt1>
        <a:srgbClr val="FFFFFF"/>
      </a:lt1>
      <a:dk2>
        <a:srgbClr val="1C4587"/>
      </a:dk2>
      <a:lt2>
        <a:srgbClr val="F3F3F3"/>
      </a:lt2>
      <a:accent1>
        <a:srgbClr val="3C78D8"/>
      </a:accent1>
      <a:accent2>
        <a:srgbClr val="89ABE6"/>
      </a:accent2>
      <a:accent3>
        <a:srgbClr val="8EA3C3"/>
      </a:accent3>
      <a:accent4>
        <a:srgbClr val="EFEFEF"/>
      </a:accent4>
      <a:accent5>
        <a:srgbClr val="D9D9D9"/>
      </a:accent5>
      <a:accent6>
        <a:srgbClr val="C9DAF8"/>
      </a:accent6>
      <a:hlink>
        <a:srgbClr val="3C78D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1173</Words>
  <Application>Microsoft Office PowerPoint</Application>
  <PresentationFormat>On-screen Show (16:9)</PresentationFormat>
  <Paragraphs>119</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Sniglet</vt:lpstr>
      <vt:lpstr>Comic Sans MS</vt:lpstr>
      <vt:lpstr>Arial</vt:lpstr>
      <vt:lpstr>Dosis</vt:lpstr>
      <vt:lpstr>Friar template</vt:lpstr>
      <vt:lpstr>Pharmaceutical Biotechnology (BPH 421)  Galib Muhammad Abrar Ishtiaque Lecturer (Senior Scale) Department of Pharmacy Daffodil International University</vt:lpstr>
      <vt:lpstr>Introduction to Biotechnology</vt:lpstr>
      <vt:lpstr>TECHNOLOGY?</vt:lpstr>
      <vt:lpstr>TECHNOLOGY?</vt:lpstr>
      <vt:lpstr>Biotechnology</vt:lpstr>
      <vt:lpstr>Biotechnology</vt:lpstr>
      <vt:lpstr>Sub-fields of Biotechnology</vt:lpstr>
      <vt:lpstr>Sub-fields of Biotechnology</vt:lpstr>
      <vt:lpstr>Pharmaceutical Biotechnology</vt:lpstr>
      <vt:lpstr>Pharmaceutical Biotechnology</vt:lpstr>
      <vt:lpstr>Genetic Engineering</vt:lpstr>
      <vt:lpstr>Difference</vt:lpstr>
      <vt:lpstr>Difference</vt:lpstr>
      <vt:lpstr>Application of Biotechnology</vt:lpstr>
      <vt:lpstr>Industry</vt:lpstr>
      <vt:lpstr>Agriculture</vt:lpstr>
      <vt:lpstr>Medicine/pharmaceuticals</vt:lpstr>
      <vt:lpstr>Medicine/pharmaceuticals</vt:lpstr>
      <vt:lpstr>Role of Pharmacists</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Pharmaceutical Biotechnology  Galib Muhammad Abrar Ishtiaque Lecturer Department of Pharmacy Daffodil International University</dc:title>
  <cp:lastModifiedBy>Acer</cp:lastModifiedBy>
  <cp:revision>35</cp:revision>
  <dcterms:modified xsi:type="dcterms:W3CDTF">2025-02-13T10:46:53Z</dcterms:modified>
</cp:coreProperties>
</file>