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58" r:id="rId5"/>
    <p:sldId id="272" r:id="rId6"/>
    <p:sldId id="259" r:id="rId7"/>
    <p:sldId id="260" r:id="rId8"/>
    <p:sldId id="261" r:id="rId9"/>
    <p:sldId id="269" r:id="rId10"/>
    <p:sldId id="268" r:id="rId11"/>
    <p:sldId id="262" r:id="rId12"/>
    <p:sldId id="263" r:id="rId13"/>
    <p:sldId id="264" r:id="rId14"/>
    <p:sldId id="265" r:id="rId15"/>
    <p:sldId id="266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7094" y="1290918"/>
            <a:ext cx="8915400" cy="1896035"/>
          </a:xfrm>
        </p:spPr>
        <p:txBody>
          <a:bodyPr/>
          <a:lstStyle/>
          <a:p>
            <a:r>
              <a:rPr lang="en-US" sz="8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Thermal Properties</a:t>
            </a:r>
            <a:endParaRPr lang="en-US" sz="8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Chapter 07</a:t>
            </a:r>
            <a:endParaRPr lang="en-US" sz="4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47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Lecture 02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979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0"/>
            <a:ext cx="10287000" cy="4309782"/>
          </a:xfrm>
        </p:spPr>
        <p:txBody>
          <a:bodyPr/>
          <a:lstStyle/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at which a textile material melts is known as melting temperature and it is expressed by Tm.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melting temperature a polymer losses its identity and change into viscous liquid. It losses its strength and some molecular weight at melting temperature.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Cellulose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protein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decompose before melting.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2388"/>
            <a:ext cx="9601200" cy="72614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values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some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MMF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77471"/>
            <a:ext cx="10367682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i="1" u="sng" dirty="0" err="1">
                <a:latin typeface="Andalus" panose="02020603050405020304" pitchFamily="18" charset="-78"/>
                <a:cs typeface="Andalus" panose="02020603050405020304" pitchFamily="18" charset="-78"/>
              </a:rPr>
              <a:t>Fibre</a:t>
            </a:r>
            <a:r>
              <a:rPr lang="en-US" sz="26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				</a:t>
            </a:r>
            <a:r>
              <a:rPr lang="en-US" sz="2600" b="1" i="1" u="sng" dirty="0" err="1">
                <a:latin typeface="Andalus" panose="02020603050405020304" pitchFamily="18" charset="-78"/>
                <a:cs typeface="Andalus" panose="02020603050405020304" pitchFamily="18" charset="-78"/>
              </a:rPr>
              <a:t>Tg</a:t>
            </a:r>
            <a:r>
              <a:rPr lang="en-US" sz="26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 (</a:t>
            </a:r>
            <a:r>
              <a:rPr lang="en-US" sz="2600" b="1" i="1" u="sng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sz="26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C)</a:t>
            </a:r>
            <a:r>
              <a:rPr lang="en-US" sz="26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 			</a:t>
            </a:r>
            <a:r>
              <a:rPr lang="en-US" sz="2600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en-US" sz="26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Tm (</a:t>
            </a:r>
            <a:r>
              <a:rPr lang="en-US" sz="2600" b="1" i="1" u="sng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0</a:t>
            </a:r>
            <a:r>
              <a:rPr lang="en-US" sz="26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C)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dirty="0">
                <a:latin typeface="Andalus" panose="02020603050405020304" pitchFamily="18" charset="-78"/>
                <a:cs typeface="Andalus" panose="02020603050405020304" pitchFamily="18" charset="-78"/>
              </a:rPr>
              <a:t> </a:t>
            </a: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Nylon-6			    50				     215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Nylon-6.6			    50				     260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Polyester			    69				     260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PVC				    81				     310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PAN				    97				     314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Rubber			 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73				     36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Cellulose tri-acetate	                  -    			     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300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315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0576" y="2171701"/>
                <a:ext cx="10569389" cy="441735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Thermal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expansion is the increment of length of a textile material after heating. Thermal expansion is measured by co-efficient of thermal expansion.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Co-efficient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thermal expansion can be defined as the fractional increase in length of a material due to rise in temperature by 1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Co-efficient of thermal expansion =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Increase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length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Initial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length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textile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material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algn="just"/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0576" y="2171701"/>
                <a:ext cx="10569389" cy="4417358"/>
              </a:xfrm>
              <a:blipFill rotWithShape="0">
                <a:blip r:embed="rId2"/>
                <a:stretch>
                  <a:fillRect l="-1153" t="-1931" r="-1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547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of wetting or heat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10085294" cy="41282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textile materials absorb water they show their ability to leave off small amount of heat which is known as heat of wetting or heat of absorption.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1 gm dried material is completely wetted, then heat in calorie/gm involved in that material is known as heat of wetting.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5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5999"/>
            <a:ext cx="10300447" cy="42089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 is the process of stabilizing the form, size and dimension of the material by drying and cooling in successive dry and wet condition.</a:t>
            </a: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manmade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heat setting process must be done to keep the dimension of fabric during further heat treatment. Usually, spandex or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elastane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heat set at 180-200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based on different brands. After heat setting material becomes able to keep its dimensions up to setting temperature. Heat setting is usually done by hot air or steam flow treatment.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7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2595282"/>
            <a:ext cx="5607423" cy="1485900"/>
          </a:xfrm>
        </p:spPr>
        <p:txBody>
          <a:bodyPr>
            <a:normAutofit/>
          </a:bodyPr>
          <a:lstStyle/>
          <a:p>
            <a:r>
              <a:rPr lang="en-US" sz="8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8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0236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Lecture 01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353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15353"/>
            <a:ext cx="10636624" cy="50426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shown by a textile material when it is subjected to heat is known as thermal property. Followings are the thermal properties of a textile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material-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 conductivity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transition temperature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Melting temperature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 expansion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of wetting or heat of absorption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setting</a:t>
            </a:r>
          </a:p>
        </p:txBody>
      </p:sp>
    </p:spTree>
    <p:extLst>
      <p:ext uri="{BB962C8B-B14F-4D97-AF65-F5344CB8AC3E}">
        <p14:creationId xmlns:p14="http://schemas.microsoft.com/office/powerpoint/2010/main" val="11834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conductivity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10206318" cy="42223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conductivity is the rate of transfer of heat in calorie along the body of a textile material by conduction. Higher conductivity of a material indicates that the heat will pass through the material very easily.</a:t>
            </a:r>
          </a:p>
          <a:p>
            <a:pPr marL="0" indent="0" algn="just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Woolen dresses are comfortable to wear during winter season due to its lower conductivity and cotton dresses are comfortable to wear in summer season because of its higher conductivity.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61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conductivity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286001"/>
                <a:ext cx="7221071" cy="4222376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QL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AΔT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Where, </a:t>
                </a: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 is the thermal conductivity in W/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m.K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amount of heat transferred through the material in Joules/second or Watts</a:t>
                </a: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is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distance between the two isothermal planes</a:t>
                </a: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is the area of the surface in square meters</a:t>
                </a:r>
              </a:p>
              <a:p>
                <a:pPr marL="0" indent="0">
                  <a:buNone/>
                </a:pP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ΔT is the difference in temperature in Kelvin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286001"/>
                <a:ext cx="7221071" cy="4222376"/>
              </a:xfrm>
              <a:blipFill rotWithShape="0">
                <a:blip r:embed="rId2"/>
                <a:stretch>
                  <a:fillRect l="-1519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271" y="3106271"/>
            <a:ext cx="4513729" cy="375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386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694" y="0"/>
            <a:ext cx="11479306" cy="806825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values of thermal conductivity for some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046" y="954741"/>
            <a:ext cx="9211235" cy="57687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i="1" u="sng" dirty="0" err="1">
                <a:latin typeface="Andalus" panose="02020603050405020304" pitchFamily="18" charset="-78"/>
                <a:cs typeface="Andalus" panose="02020603050405020304" pitchFamily="18" charset="-78"/>
              </a:rPr>
              <a:t>Fibre</a:t>
            </a:r>
            <a:r>
              <a:rPr lang="en-US" sz="26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2600" dirty="0">
                <a:latin typeface="Andalus" panose="02020603050405020304" pitchFamily="18" charset="-78"/>
                <a:cs typeface="Andalus" panose="02020603050405020304" pitchFamily="18" charset="-78"/>
              </a:rPr>
              <a:t>		</a:t>
            </a:r>
            <a:r>
              <a:rPr lang="en-US" sz="26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Thermal conductivity (mWm</a:t>
            </a:r>
            <a:r>
              <a:rPr lang="en-US" sz="2600" b="1" i="1" u="sng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-1</a:t>
            </a:r>
            <a:r>
              <a:rPr lang="en-US" sz="26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sz="2600" b="1" i="1" u="sng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-1</a:t>
            </a:r>
            <a:r>
              <a:rPr lang="en-US" sz="2600" b="1" i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r>
              <a:rPr lang="en-US" sz="2600" dirty="0">
                <a:latin typeface="Andalus" panose="02020603050405020304" pitchFamily="18" charset="-78"/>
                <a:cs typeface="Andalus" panose="02020603050405020304" pitchFamily="18" charset="-78"/>
              </a:rPr>
              <a:t> </a:t>
            </a: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Cotton				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 </a:t>
            </a: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71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Wool				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 </a:t>
            </a: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54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Silk				 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50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(Above thermal conductivity of </a:t>
            </a:r>
            <a:r>
              <a:rPr lang="en-US" sz="2600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fibres</a:t>
            </a: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 with a bulk density of 0.5 gm/cm</a:t>
            </a:r>
            <a:r>
              <a:rPr lang="en-US" sz="2600" i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PVC				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160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Cellulose acetate	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	230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Nylon				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250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Polyester			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140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Polyethylene			 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	340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2600" i="1" dirty="0">
                <a:latin typeface="Andalus" panose="02020603050405020304" pitchFamily="18" charset="-78"/>
                <a:cs typeface="Andalus" panose="02020603050405020304" pitchFamily="18" charset="-78"/>
              </a:rPr>
              <a:t>Polypropylene	           		</a:t>
            </a:r>
            <a:r>
              <a:rPr lang="en-US" sz="26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120</a:t>
            </a:r>
            <a:endParaRPr lang="en-US" sz="2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09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transition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up to which a textile material behaves hard as like glass and after which it behaves soft as like rubber is known as glass transition temperature and it is expressed by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range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lies between -100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to 300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5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269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influence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polymers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82587"/>
            <a:ext cx="10085294" cy="4531659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flexibility of chain bond, lower will be the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 of ring structure in molecular chain raises the value of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Bulky side groups raise the value of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Flexibility of side groups decreases the value of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increases with molecular weight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upto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20,000.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Polarity of side groups increases the value of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Co-polymers have lower value of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homo-polymers.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orientation restrict the chain movement and increase the value of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undrawn polymer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110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whereas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fully drawn polymer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150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77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2595282"/>
            <a:ext cx="5607423" cy="1485900"/>
          </a:xfrm>
        </p:spPr>
        <p:txBody>
          <a:bodyPr>
            <a:normAutofit/>
          </a:bodyPr>
          <a:lstStyle/>
          <a:p>
            <a:r>
              <a:rPr lang="en-US" sz="8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8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3962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483</TotalTime>
  <Words>556</Words>
  <Application>Microsoft Office PowerPoint</Application>
  <PresentationFormat>Widescreen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Andalus</vt:lpstr>
      <vt:lpstr>Arial</vt:lpstr>
      <vt:lpstr>Cambria Math</vt:lpstr>
      <vt:lpstr>Franklin Gothic Book</vt:lpstr>
      <vt:lpstr>Times New Roman</vt:lpstr>
      <vt:lpstr>Crop</vt:lpstr>
      <vt:lpstr>Thermal Properties</vt:lpstr>
      <vt:lpstr>Lecture 01</vt:lpstr>
      <vt:lpstr>Thermal Properties </vt:lpstr>
      <vt:lpstr>Thermal conductivity</vt:lpstr>
      <vt:lpstr>Thermal conductivity</vt:lpstr>
      <vt:lpstr>Typical values of thermal conductivity for some fibres</vt:lpstr>
      <vt:lpstr>Glass transition temperature </vt:lpstr>
      <vt:lpstr>Factors influence the Tg value of polymers </vt:lpstr>
      <vt:lpstr>Thank You</vt:lpstr>
      <vt:lpstr>Lecture 02</vt:lpstr>
      <vt:lpstr>Melting temperature </vt:lpstr>
      <vt:lpstr>Typical values of Tg and Tm for some MMF </vt:lpstr>
      <vt:lpstr>Thermal Expansion </vt:lpstr>
      <vt:lpstr>Heat of wetting or heat of absorption </vt:lpstr>
      <vt:lpstr>Heat Setting 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Properties</dc:title>
  <dc:creator>Kamrul</dc:creator>
  <cp:lastModifiedBy>Kamrul</cp:lastModifiedBy>
  <cp:revision>9</cp:revision>
  <dcterms:created xsi:type="dcterms:W3CDTF">2020-06-20T06:36:20Z</dcterms:created>
  <dcterms:modified xsi:type="dcterms:W3CDTF">2020-07-16T11:15:44Z</dcterms:modified>
</cp:coreProperties>
</file>