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Course Teacher : </a:t>
            </a:r>
            <a:r>
              <a:rPr lang="en-US" sz="3200" dirty="0" err="1" smtClean="0"/>
              <a:t>Rokunuzzaman</a:t>
            </a:r>
            <a:r>
              <a:rPr lang="en-US" sz="3200" dirty="0" smtClean="0"/>
              <a:t> Biswas</a:t>
            </a:r>
            <a:br>
              <a:rPr lang="en-US" sz="3200" dirty="0" smtClean="0"/>
            </a:br>
            <a:r>
              <a:rPr lang="en-US" sz="3200" dirty="0" smtClean="0"/>
              <a:t>Lecturer,</a:t>
            </a:r>
            <a:br>
              <a:rPr lang="en-US" sz="3200" dirty="0" smtClean="0"/>
            </a:br>
            <a:r>
              <a:rPr lang="en-US" sz="3200" dirty="0" smtClean="0"/>
              <a:t>Daffodil International University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"/>
            <a:ext cx="62484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Movement &amp; Election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stage of the language Movement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 27 January </a:t>
            </a:r>
            <a:r>
              <a:rPr lang="en-US" dirty="0" err="1" smtClean="0"/>
              <a:t>Nazimuddin</a:t>
            </a:r>
            <a:r>
              <a:rPr lang="en-US" dirty="0" smtClean="0"/>
              <a:t>  declared that Urdu shall be the state language of Pakistan </a:t>
            </a:r>
          </a:p>
          <a:p>
            <a:r>
              <a:rPr lang="en-US" dirty="0" smtClean="0"/>
              <a:t>Called for a strike on 30</a:t>
            </a:r>
            <a:r>
              <a:rPr lang="en-US" baseline="30000" dirty="0" smtClean="0"/>
              <a:t>th</a:t>
            </a:r>
            <a:r>
              <a:rPr lang="en-US" dirty="0" smtClean="0"/>
              <a:t> January </a:t>
            </a:r>
          </a:p>
          <a:p>
            <a:r>
              <a:rPr lang="en-US" dirty="0" smtClean="0"/>
              <a:t>On 31 January All Party Central Language Action Committee was formed, convener </a:t>
            </a:r>
            <a:r>
              <a:rPr lang="en-US" dirty="0" err="1" smtClean="0"/>
              <a:t>Kazi</a:t>
            </a:r>
            <a:r>
              <a:rPr lang="en-US" dirty="0" smtClean="0"/>
              <a:t> </a:t>
            </a:r>
            <a:r>
              <a:rPr lang="en-US" dirty="0" err="1" smtClean="0"/>
              <a:t>Golam</a:t>
            </a:r>
            <a:r>
              <a:rPr lang="en-US" dirty="0" smtClean="0"/>
              <a:t> </a:t>
            </a:r>
            <a:r>
              <a:rPr lang="en-US" dirty="0" err="1" smtClean="0"/>
              <a:t>Mahabub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Chief minister imposed section- 144</a:t>
            </a:r>
          </a:p>
          <a:p>
            <a:r>
              <a:rPr lang="en-US" dirty="0" smtClean="0"/>
              <a:t>A meeting was held on 20 February : </a:t>
            </a:r>
          </a:p>
          <a:p>
            <a:r>
              <a:rPr lang="en-US" dirty="0" smtClean="0"/>
              <a:t> 0n 21 February, police opened fire </a:t>
            </a:r>
          </a:p>
          <a:p>
            <a:r>
              <a:rPr lang="en-US" dirty="0" smtClean="0"/>
              <a:t>22 February, was  a day of public demonstration </a:t>
            </a:r>
          </a:p>
          <a:p>
            <a:r>
              <a:rPr lang="en-US" dirty="0" smtClean="0"/>
              <a:t>23 February, a memorial was built by the students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anguageMovement21Feb19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301081"/>
            <a:ext cx="3124200" cy="3124200"/>
          </a:xfrm>
        </p:spPr>
      </p:pic>
      <p:pic>
        <p:nvPicPr>
          <p:cNvPr id="6" name="Content Placeholder 5" descr="bengali-language-movement-in-1952-JW498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02695"/>
            <a:ext cx="4038600" cy="33209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487605859_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2253"/>
            <a:ext cx="4038600" cy="3041856"/>
          </a:xfrm>
        </p:spPr>
      </p:pic>
      <p:pic>
        <p:nvPicPr>
          <p:cNvPr id="6" name="Content Placeholder 5" descr="LanguageMovement21Feb19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4600"/>
            <a:ext cx="3581400" cy="2895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lice-1948-language-moveme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4628"/>
            <a:ext cx="4038600" cy="3437106"/>
          </a:xfrm>
        </p:spPr>
      </p:pic>
      <p:pic>
        <p:nvPicPr>
          <p:cNvPr id="6" name="Content Placeholder 5" descr="dhaka_45-1024x68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6324"/>
            <a:ext cx="4038600" cy="269371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&amp; Significance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protest against the discrimination of Pakistan </a:t>
            </a:r>
          </a:p>
          <a:p>
            <a:r>
              <a:rPr lang="en-US" dirty="0" smtClean="0"/>
              <a:t>Impetus of the  </a:t>
            </a:r>
            <a:r>
              <a:rPr lang="en-US" dirty="0" err="1" smtClean="0"/>
              <a:t>Begalee</a:t>
            </a:r>
            <a:r>
              <a:rPr lang="en-US" dirty="0" smtClean="0"/>
              <a:t> Nationalism</a:t>
            </a:r>
          </a:p>
          <a:p>
            <a:r>
              <a:rPr lang="en-US" dirty="0" smtClean="0"/>
              <a:t> Non-communal spirit </a:t>
            </a:r>
          </a:p>
          <a:p>
            <a:r>
              <a:rPr lang="en-US" dirty="0" smtClean="0"/>
              <a:t>Political awareness </a:t>
            </a:r>
          </a:p>
          <a:p>
            <a:r>
              <a:rPr lang="en-US" dirty="0" smtClean="0"/>
              <a:t>Participation of the mass people </a:t>
            </a:r>
          </a:p>
          <a:p>
            <a:r>
              <a:rPr lang="en-US" dirty="0" err="1" smtClean="0"/>
              <a:t>Bangla</a:t>
            </a:r>
            <a:r>
              <a:rPr lang="en-US" dirty="0" smtClean="0"/>
              <a:t> language got dignity</a:t>
            </a:r>
          </a:p>
          <a:p>
            <a:r>
              <a:rPr lang="en-US" dirty="0" smtClean="0"/>
              <a:t>21st February has been commemorated as </a:t>
            </a:r>
            <a:r>
              <a:rPr lang="en-US" dirty="0" err="1" smtClean="0"/>
              <a:t>Shahid</a:t>
            </a:r>
            <a:r>
              <a:rPr lang="en-US" dirty="0" smtClean="0"/>
              <a:t> </a:t>
            </a:r>
            <a:r>
              <a:rPr lang="en-US" dirty="0" err="1" smtClean="0"/>
              <a:t>Dibosh</a:t>
            </a:r>
            <a:r>
              <a:rPr lang="en-US" dirty="0" smtClean="0"/>
              <a:t>  </a:t>
            </a:r>
          </a:p>
          <a:p>
            <a:r>
              <a:rPr lang="en-US" dirty="0" smtClean="0"/>
              <a:t>21st February declared as ‘International Mother Language Day’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nguage-Move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20056"/>
            <a:ext cx="7620000" cy="42862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for Language Movement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reason </a:t>
            </a:r>
          </a:p>
          <a:p>
            <a:r>
              <a:rPr lang="en-US" dirty="0" smtClean="0"/>
              <a:t>Economic reason </a:t>
            </a:r>
          </a:p>
          <a:p>
            <a:r>
              <a:rPr lang="en-US" dirty="0" smtClean="0"/>
              <a:t>Political reason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Movement in 1947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Background: A debate on the issue of official Language </a:t>
            </a:r>
          </a:p>
          <a:p>
            <a:r>
              <a:rPr lang="en-US" dirty="0" smtClean="0"/>
              <a:t>17 May 1947:Chowdhury </a:t>
            </a:r>
            <a:r>
              <a:rPr lang="en-US" dirty="0" err="1" smtClean="0"/>
              <a:t>Khaliquzzan</a:t>
            </a:r>
            <a:r>
              <a:rPr lang="en-US" dirty="0" smtClean="0"/>
              <a:t>, Dr. </a:t>
            </a:r>
            <a:r>
              <a:rPr lang="en-US" dirty="0" err="1" smtClean="0"/>
              <a:t>Ziauddin</a:t>
            </a:r>
            <a:r>
              <a:rPr lang="en-US" dirty="0" smtClean="0"/>
              <a:t> Ahmed proposed Urdu as State language 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Shahidullah</a:t>
            </a:r>
            <a:r>
              <a:rPr lang="en-US" dirty="0" smtClean="0"/>
              <a:t>, Dr. </a:t>
            </a:r>
            <a:r>
              <a:rPr lang="en-US" dirty="0" err="1" smtClean="0"/>
              <a:t>Enamul</a:t>
            </a:r>
            <a:r>
              <a:rPr lang="en-US" dirty="0" smtClean="0"/>
              <a:t> </a:t>
            </a:r>
            <a:r>
              <a:rPr lang="en-US" dirty="0" err="1" smtClean="0"/>
              <a:t>Haque</a:t>
            </a:r>
            <a:r>
              <a:rPr lang="en-US" dirty="0" smtClean="0"/>
              <a:t> protested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Gano</a:t>
            </a:r>
            <a:r>
              <a:rPr lang="en-US" dirty="0" smtClean="0"/>
              <a:t> </a:t>
            </a:r>
            <a:r>
              <a:rPr lang="en-US" dirty="0" err="1" smtClean="0"/>
              <a:t>Azadi</a:t>
            </a:r>
            <a:r>
              <a:rPr lang="en-US" dirty="0" smtClean="0"/>
              <a:t> League demanded the mother tongue as the medium of education in 1947</a:t>
            </a:r>
          </a:p>
          <a:p>
            <a:r>
              <a:rPr lang="en-US" dirty="0" err="1" smtClean="0"/>
              <a:t>Tamuddin</a:t>
            </a:r>
            <a:r>
              <a:rPr lang="en-US" dirty="0" smtClean="0"/>
              <a:t> </a:t>
            </a:r>
            <a:r>
              <a:rPr lang="en-US" dirty="0" err="1" smtClean="0"/>
              <a:t>Majlish</a:t>
            </a:r>
            <a:r>
              <a:rPr lang="en-US" dirty="0" smtClean="0"/>
              <a:t> proposed </a:t>
            </a:r>
            <a:r>
              <a:rPr lang="en-US" dirty="0" err="1" smtClean="0"/>
              <a:t>Bangla</a:t>
            </a:r>
            <a:r>
              <a:rPr lang="en-US" dirty="0" smtClean="0"/>
              <a:t> as a medium of education &amp; legal proceedings </a:t>
            </a:r>
          </a:p>
          <a:p>
            <a:r>
              <a:rPr lang="en-US" dirty="0" smtClean="0"/>
              <a:t>On 15 Sep. they published a booklet titled ‘What is the state language of Pakistan- </a:t>
            </a:r>
            <a:r>
              <a:rPr lang="en-US" dirty="0" err="1" smtClean="0"/>
              <a:t>Bangla</a:t>
            </a:r>
            <a:r>
              <a:rPr lang="en-US" dirty="0" smtClean="0"/>
              <a:t> or Urdu </a:t>
            </a:r>
          </a:p>
          <a:p>
            <a:r>
              <a:rPr lang="en-US" dirty="0" smtClean="0"/>
              <a:t>They formed </a:t>
            </a:r>
            <a:r>
              <a:rPr lang="en-US" dirty="0" err="1" smtClean="0"/>
              <a:t>Rastrabhasha</a:t>
            </a:r>
            <a:r>
              <a:rPr lang="en-US" dirty="0" smtClean="0"/>
              <a:t> </a:t>
            </a:r>
            <a:r>
              <a:rPr lang="en-US" dirty="0" err="1" smtClean="0"/>
              <a:t>Sangram</a:t>
            </a:r>
            <a:r>
              <a:rPr lang="en-US" dirty="0" smtClean="0"/>
              <a:t> </a:t>
            </a:r>
            <a:r>
              <a:rPr lang="en-US" dirty="0" err="1" smtClean="0"/>
              <a:t>Porishad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‘Urdu should be the state language of Pakistan’ </a:t>
            </a:r>
            <a:r>
              <a:rPr lang="en-US" smtClean="0"/>
              <a:t>at Karachi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Dhirendranath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Datta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Dhirendranath_dat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50" y="1659731"/>
            <a:ext cx="3644900" cy="44069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Movement in 1948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Made a speech calling for Bengali to be made one of the official languages of Pakistan on 23 February in 1948</a:t>
            </a:r>
          </a:p>
          <a:p>
            <a:r>
              <a:rPr lang="en-US" dirty="0" smtClean="0"/>
              <a:t>The students of East Pakistan made a protest</a:t>
            </a:r>
          </a:p>
          <a:p>
            <a:r>
              <a:rPr lang="en-US" dirty="0" smtClean="0"/>
              <a:t>On 2</a:t>
            </a:r>
            <a:r>
              <a:rPr lang="en-US" baseline="30000" dirty="0" smtClean="0"/>
              <a:t>nd</a:t>
            </a:r>
            <a:r>
              <a:rPr lang="en-US" dirty="0" smtClean="0"/>
              <a:t> march National Language Action Committee was formed for the 2</a:t>
            </a:r>
            <a:r>
              <a:rPr lang="en-US" baseline="30000" dirty="0" smtClean="0"/>
              <a:t>nd</a:t>
            </a:r>
            <a:r>
              <a:rPr lang="en-US" dirty="0" smtClean="0"/>
              <a:t> time </a:t>
            </a:r>
          </a:p>
          <a:p>
            <a:r>
              <a:rPr lang="en-US" dirty="0" smtClean="0"/>
              <a:t>NLAC called for a strike on 11 March (13-15)</a:t>
            </a:r>
          </a:p>
          <a:p>
            <a:r>
              <a:rPr lang="en-US" dirty="0" err="1" smtClean="0"/>
              <a:t>Khaja</a:t>
            </a:r>
            <a:r>
              <a:rPr lang="en-US" dirty="0" smtClean="0"/>
              <a:t> </a:t>
            </a:r>
            <a:r>
              <a:rPr lang="en-US" dirty="0" err="1" smtClean="0"/>
              <a:t>Nazimuddin</a:t>
            </a:r>
            <a:r>
              <a:rPr lang="en-US" dirty="0" smtClean="0"/>
              <a:t> signed a contract with the students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Khaja</a:t>
            </a:r>
            <a:r>
              <a:rPr lang="en-US" dirty="0" smtClean="0"/>
              <a:t> </a:t>
            </a:r>
            <a:r>
              <a:rPr lang="en-US" dirty="0" err="1" smtClean="0"/>
              <a:t>Nazimuddin</a:t>
            </a:r>
            <a:endParaRPr lang="en-US" dirty="0"/>
          </a:p>
        </p:txBody>
      </p:sp>
      <p:pic>
        <p:nvPicPr>
          <p:cNvPr id="4" name="Content Placeholder 3" descr="357790_970742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905000"/>
            <a:ext cx="5467350" cy="37203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Contracts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Releasing the arrestees </a:t>
            </a:r>
          </a:p>
          <a:p>
            <a:r>
              <a:rPr lang="en-US" dirty="0" smtClean="0"/>
              <a:t>Forming an investigating committee</a:t>
            </a:r>
          </a:p>
          <a:p>
            <a:r>
              <a:rPr lang="en-US" dirty="0" smtClean="0"/>
              <a:t>Accepting </a:t>
            </a:r>
            <a:r>
              <a:rPr lang="en-US" dirty="0" err="1" smtClean="0"/>
              <a:t>Bangla</a:t>
            </a:r>
            <a:r>
              <a:rPr lang="en-US" dirty="0" smtClean="0"/>
              <a:t> as the medium of education </a:t>
            </a:r>
          </a:p>
          <a:p>
            <a:r>
              <a:rPr lang="en-US" dirty="0" err="1" smtClean="0"/>
              <a:t>Bangla</a:t>
            </a:r>
            <a:r>
              <a:rPr lang="en-US" dirty="0" smtClean="0"/>
              <a:t> should be one of the state language </a:t>
            </a:r>
          </a:p>
          <a:p>
            <a:r>
              <a:rPr lang="en-US" dirty="0" err="1" smtClean="0"/>
              <a:t>Bangla</a:t>
            </a:r>
            <a:r>
              <a:rPr lang="en-US" dirty="0" smtClean="0"/>
              <a:t> would replace English </a:t>
            </a:r>
          </a:p>
          <a:p>
            <a:r>
              <a:rPr lang="en-US" dirty="0" smtClean="0"/>
              <a:t>All restrictions would be withdrawn from the newspapers</a:t>
            </a:r>
          </a:p>
          <a:p>
            <a:r>
              <a:rPr lang="en-US" dirty="0" smtClean="0"/>
              <a:t>Section 144 would be withdrawn </a:t>
            </a:r>
          </a:p>
          <a:p>
            <a:r>
              <a:rPr lang="en-US" dirty="0" smtClean="0"/>
              <a:t>Language Movement was not provoked by the enemies of the state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Jinnah came Dhaka on 19 March 1948</a:t>
            </a:r>
          </a:p>
          <a:p>
            <a:r>
              <a:rPr lang="en-US" dirty="0" smtClean="0"/>
              <a:t>He declared in a public meeting, ‘Urdu &amp; only Urdu shall be the state language of Pakistan’</a:t>
            </a:r>
          </a:p>
          <a:p>
            <a:r>
              <a:rPr lang="en-US" dirty="0" smtClean="0"/>
              <a:t>He repeated the declaration at the University of Dhaka on 24 March </a:t>
            </a:r>
          </a:p>
          <a:p>
            <a:r>
              <a:rPr lang="en-US" dirty="0" smtClean="0"/>
              <a:t>Students protested saying ‘No, No’</a:t>
            </a:r>
          </a:p>
          <a:p>
            <a:r>
              <a:rPr lang="en-US" dirty="0" smtClean="0"/>
              <a:t>A proposal to write </a:t>
            </a:r>
            <a:r>
              <a:rPr lang="en-US" dirty="0" err="1" smtClean="0"/>
              <a:t>Bangla</a:t>
            </a:r>
            <a:r>
              <a:rPr lang="en-US" dirty="0" smtClean="0"/>
              <a:t> by using the Arabic Alphabets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Movement (49-51)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 Bengal Language Committee was formed in 1949</a:t>
            </a:r>
          </a:p>
          <a:p>
            <a:r>
              <a:rPr lang="en-US" dirty="0" smtClean="0"/>
              <a:t>On 11 March,1950 ‘University of Dhaka National Language Committee was formed </a:t>
            </a:r>
          </a:p>
          <a:p>
            <a:r>
              <a:rPr lang="en-US" dirty="0" smtClean="0"/>
              <a:t>National Assembly suggested to make only Urdu as the state language </a:t>
            </a:r>
          </a:p>
          <a:p>
            <a:r>
              <a:rPr lang="en-US" dirty="0" err="1" smtClean="0"/>
              <a:t>Khaja</a:t>
            </a:r>
            <a:r>
              <a:rPr lang="en-US" dirty="0" smtClean="0"/>
              <a:t> </a:t>
            </a:r>
            <a:r>
              <a:rPr lang="en-US" dirty="0" err="1" smtClean="0"/>
              <a:t>Nazimuddin</a:t>
            </a:r>
            <a:r>
              <a:rPr lang="en-US" dirty="0" smtClean="0"/>
              <a:t> </a:t>
            </a:r>
            <a:r>
              <a:rPr lang="en-US" dirty="0" err="1" smtClean="0"/>
              <a:t>bacame</a:t>
            </a:r>
            <a:r>
              <a:rPr lang="en-US" dirty="0" smtClean="0"/>
              <a:t> PM of Pakistan in 1951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474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Course Teacher : Rokunuzzaman Biswas Lecturer, Daffodil International University</vt:lpstr>
      <vt:lpstr>Causes for Language Movement </vt:lpstr>
      <vt:lpstr>Language Movement in 1947</vt:lpstr>
      <vt:lpstr>Dhirendranath Datta</vt:lpstr>
      <vt:lpstr>Language Movement in 1948</vt:lpstr>
      <vt:lpstr>Khaja Nazimuddin</vt:lpstr>
      <vt:lpstr>Contracts </vt:lpstr>
      <vt:lpstr>PowerPoint Presentation</vt:lpstr>
      <vt:lpstr>Language Movement (49-51)</vt:lpstr>
      <vt:lpstr>The final stage of the language Movement</vt:lpstr>
      <vt:lpstr>PowerPoint Presentation</vt:lpstr>
      <vt:lpstr>PowerPoint Presentation</vt:lpstr>
      <vt:lpstr>PowerPoint Presentation</vt:lpstr>
      <vt:lpstr>Importance &amp; Significance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Topic-5</dc:title>
  <dc:creator>user</dc:creator>
  <cp:lastModifiedBy>Windows User</cp:lastModifiedBy>
  <cp:revision>12</cp:revision>
  <dcterms:created xsi:type="dcterms:W3CDTF">2006-08-16T00:00:00Z</dcterms:created>
  <dcterms:modified xsi:type="dcterms:W3CDTF">2020-06-05T14:32:02Z</dcterms:modified>
</cp:coreProperties>
</file>