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7" r:id="rId6"/>
    <p:sldId id="259" r:id="rId7"/>
    <p:sldId id="260" r:id="rId8"/>
    <p:sldId id="266"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F172AB-4816-4E79-A2FF-6B0E5CBAAAB0}"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F172AB-4816-4E79-A2FF-6B0E5CBAAAB0}"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F172AB-4816-4E79-A2FF-6B0E5CBAAAB0}"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F172AB-4816-4E79-A2FF-6B0E5CBAAAB0}"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F172AB-4816-4E79-A2FF-6B0E5CBAAAB0}"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F172AB-4816-4E79-A2FF-6B0E5CBAAAB0}"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F172AB-4816-4E79-A2FF-6B0E5CBAAAB0}" type="datetimeFigureOut">
              <a:rPr lang="en-US" smtClean="0"/>
              <a:pPr/>
              <a:t>5/4/2015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F172AB-4816-4E79-A2FF-6B0E5CBAAAB0}" type="datetimeFigureOut">
              <a:rPr lang="en-US" smtClean="0"/>
              <a:pPr/>
              <a:t>5/4/2015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172AB-4816-4E79-A2FF-6B0E5CBAAAB0}" type="datetimeFigureOut">
              <a:rPr lang="en-US" smtClean="0"/>
              <a:pPr/>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F172AB-4816-4E79-A2FF-6B0E5CBAAAB0}"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F172AB-4816-4E79-A2FF-6B0E5CBAAAB0}"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4CA07-0CB6-444A-A634-CD5C063660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alpha val="9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172AB-4816-4E79-A2FF-6B0E5CBAAAB0}" type="datetimeFigureOut">
              <a:rPr lang="en-US" smtClean="0"/>
              <a:pPr/>
              <a:t>5/4/2015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4CA07-0CB6-444A-A634-CD5C063660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Managerial skill</a:t>
            </a:r>
            <a:endParaRPr lang="en-US" dirty="0"/>
          </a:p>
        </p:txBody>
      </p:sp>
      <p:sp>
        <p:nvSpPr>
          <p:cNvPr id="3" name="Content Placeholder 2"/>
          <p:cNvSpPr>
            <a:spLocks noGrp="1"/>
          </p:cNvSpPr>
          <p:nvPr>
            <p:ph idx="1"/>
          </p:nvPr>
        </p:nvSpPr>
        <p:spPr/>
        <p:txBody>
          <a:bodyPr/>
          <a:lstStyle/>
          <a:p>
            <a:r>
              <a:rPr lang="en-US" dirty="0" smtClean="0"/>
              <a:t>Technical skill</a:t>
            </a:r>
          </a:p>
          <a:p>
            <a:r>
              <a:rPr lang="en-US" dirty="0" smtClean="0"/>
              <a:t>Interpersonal skill</a:t>
            </a:r>
          </a:p>
          <a:p>
            <a:r>
              <a:rPr lang="en-US" dirty="0" smtClean="0"/>
              <a:t>Conceptual skill</a:t>
            </a:r>
          </a:p>
          <a:p>
            <a:r>
              <a:rPr lang="en-US" dirty="0" smtClean="0"/>
              <a:t>Diagnostic skill</a:t>
            </a:r>
          </a:p>
          <a:p>
            <a:r>
              <a:rPr lang="en-US" dirty="0" smtClean="0"/>
              <a:t>Communication skill</a:t>
            </a:r>
          </a:p>
          <a:p>
            <a:r>
              <a:rPr lang="en-US" dirty="0" smtClean="0"/>
              <a:t>Decision making skill</a:t>
            </a:r>
          </a:p>
          <a:p>
            <a:r>
              <a:rPr lang="en-US" dirty="0" smtClean="0"/>
              <a:t>Time management skill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mtClean="0"/>
              <a:t>Science or art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descr="C:\Users\Administrator\Desktop\management-introduction-griffin-6-728.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Management</a:t>
            </a:r>
            <a:br>
              <a:rPr lang="en-US" sz="4800" dirty="0" smtClean="0"/>
            </a:br>
            <a:endParaRPr lang="en-US" sz="4800" dirty="0"/>
          </a:p>
        </p:txBody>
      </p:sp>
      <p:sp>
        <p:nvSpPr>
          <p:cNvPr id="3" name="Content Placeholder 2"/>
          <p:cNvSpPr>
            <a:spLocks noGrp="1"/>
          </p:cNvSpPr>
          <p:nvPr>
            <p:ph idx="1"/>
          </p:nvPr>
        </p:nvSpPr>
        <p:spPr/>
        <p:txBody>
          <a:bodyPr/>
          <a:lstStyle/>
          <a:p>
            <a:r>
              <a:rPr lang="en-US" dirty="0" smtClean="0"/>
              <a:t>Management</a:t>
            </a:r>
          </a:p>
          <a:p>
            <a:r>
              <a:rPr lang="en-US" dirty="0" smtClean="0"/>
              <a:t>Functions of management</a:t>
            </a:r>
          </a:p>
          <a:p>
            <a:pPr>
              <a:buFont typeface="Wingdings" pitchFamily="2" charset="2"/>
              <a:buChar char="Ø"/>
            </a:pPr>
            <a:r>
              <a:rPr lang="en-US" dirty="0" smtClean="0"/>
              <a:t>Planning </a:t>
            </a:r>
          </a:p>
          <a:p>
            <a:pPr>
              <a:buFont typeface="Wingdings" pitchFamily="2" charset="2"/>
              <a:buChar char="Ø"/>
            </a:pPr>
            <a:r>
              <a:rPr lang="en-US" dirty="0" smtClean="0"/>
              <a:t>Organizing</a:t>
            </a:r>
          </a:p>
          <a:p>
            <a:pPr>
              <a:buFont typeface="Wingdings" pitchFamily="2" charset="2"/>
              <a:buChar char="Ø"/>
            </a:pPr>
            <a:r>
              <a:rPr lang="en-US" dirty="0" smtClean="0"/>
              <a:t>Leading</a:t>
            </a:r>
          </a:p>
          <a:p>
            <a:pPr>
              <a:buFont typeface="Wingdings" pitchFamily="2" charset="2"/>
              <a:buChar char="Ø"/>
            </a:pPr>
            <a:r>
              <a:rPr lang="en-US" dirty="0" smtClean="0"/>
              <a:t>Controlling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endParaRPr lang="en-US" dirty="0" smtClean="0"/>
          </a:p>
          <a:p>
            <a:r>
              <a:rPr lang="en-US" dirty="0" smtClean="0"/>
              <a:t>Effectiveness is the level of results from the actions of employees and managers. Employees and managers who demonstrate effectiveness in the workplace help produce high-quality results. Take, for instance, an employee who works the sales floor. If he’s effective, he’ll make sales consistently. If he’s ineffective, he’ll struggle to persuade customers to make a purchase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342900" lvl="1" indent="-342900">
              <a:buNone/>
            </a:pPr>
            <a:endParaRPr lang="en-US" dirty="0" smtClean="0"/>
          </a:p>
          <a:p>
            <a:r>
              <a:rPr lang="en-US" dirty="0" smtClean="0"/>
              <a:t>Efficiency in the workplace is the time it takes to do something. Efficient employees and managers complete tasks in the least amount of time possible with the least amount of resources possible by utilizing certain time-saving strategies. Inefficient employees and managers take the long road. For example, suppose a manager is attempting to communicate more efficiently. He can accomplish his goal by using email rather than sending letters to each employee.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process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Planning </a:t>
            </a:r>
          </a:p>
          <a:p>
            <a:pPr>
              <a:buFont typeface="Wingdings" pitchFamily="2" charset="2"/>
              <a:buChar char="Ø"/>
            </a:pPr>
            <a:r>
              <a:rPr lang="en-US" dirty="0" smtClean="0"/>
              <a:t>Organizing</a:t>
            </a:r>
          </a:p>
          <a:p>
            <a:pPr>
              <a:buFont typeface="Wingdings" pitchFamily="2" charset="2"/>
              <a:buChar char="Ø"/>
            </a:pPr>
            <a:r>
              <a:rPr lang="en-US" dirty="0" smtClean="0"/>
              <a:t>Leading</a:t>
            </a:r>
          </a:p>
          <a:p>
            <a:pPr>
              <a:buFont typeface="Wingdings" pitchFamily="2" charset="2"/>
              <a:buChar char="Ø"/>
            </a:pPr>
            <a:r>
              <a:rPr lang="en-US" dirty="0" smtClean="0"/>
              <a:t>Controlling</a:t>
            </a:r>
          </a:p>
          <a:p>
            <a:endParaRPr lang="en-US" dirty="0"/>
          </a:p>
        </p:txBody>
      </p:sp>
      <p:pic>
        <p:nvPicPr>
          <p:cNvPr id="2050" name="Picture 2" descr="C:\Users\Administrator\Desktop\management-introduction-griffin-12-728.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manager</a:t>
            </a:r>
            <a:endParaRPr lang="en-US" dirty="0"/>
          </a:p>
        </p:txBody>
      </p:sp>
      <p:pic>
        <p:nvPicPr>
          <p:cNvPr id="3074" name="Picture 2" descr="C:\Users\Administrator\Desktop\management-introduction-griffin-15-72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Administrator\Desktop\management-introduction-griffin-16-728.jpg"/>
          <p:cNvPicPr>
            <a:picLocks noGrp="1" noChangeAspect="1" noChangeArrowheads="1"/>
          </p:cNvPicPr>
          <p:nvPr>
            <p:ph idx="1"/>
          </p:nvPr>
        </p:nvPicPr>
        <p:blipFill>
          <a:blip r:embed="rId2"/>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Managerial roles</a:t>
            </a:r>
            <a:endParaRPr lang="en-US" dirty="0"/>
          </a:p>
        </p:txBody>
      </p:sp>
      <p:sp>
        <p:nvSpPr>
          <p:cNvPr id="3" name="Content Placeholder 2"/>
          <p:cNvSpPr>
            <a:spLocks noGrp="1"/>
          </p:cNvSpPr>
          <p:nvPr>
            <p:ph idx="1"/>
          </p:nvPr>
        </p:nvSpPr>
        <p:spPr/>
        <p:txBody>
          <a:bodyPr/>
          <a:lstStyle/>
          <a:p>
            <a:r>
              <a:rPr lang="en-US" dirty="0" smtClean="0"/>
              <a:t>Interpersonal roles</a:t>
            </a:r>
          </a:p>
          <a:p>
            <a:r>
              <a:rPr lang="en-US" dirty="0" smtClean="0"/>
              <a:t>Informational roles</a:t>
            </a:r>
          </a:p>
          <a:p>
            <a:r>
              <a:rPr lang="en-US" dirty="0" smtClean="0"/>
              <a:t>Decisional Roles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190</Words>
  <Application>Microsoft Office PowerPoint</Application>
  <PresentationFormat>On-screen Show (4:3)</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Chapter 1</vt:lpstr>
      <vt:lpstr>Slide 2</vt:lpstr>
      <vt:lpstr>Management </vt:lpstr>
      <vt:lpstr>Slide 4</vt:lpstr>
      <vt:lpstr>Slide 5</vt:lpstr>
      <vt:lpstr>Management process</vt:lpstr>
      <vt:lpstr>Kinds of manager</vt:lpstr>
      <vt:lpstr>Slide 8</vt:lpstr>
      <vt:lpstr>Managerial roles</vt:lpstr>
      <vt:lpstr>Managerial skill</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Administrator</dc:creator>
  <cp:lastModifiedBy>Administrator</cp:lastModifiedBy>
  <cp:revision>11</cp:revision>
  <dcterms:created xsi:type="dcterms:W3CDTF">2014-09-24T05:30:47Z</dcterms:created>
  <dcterms:modified xsi:type="dcterms:W3CDTF">2015-05-04T08:22:24Z</dcterms:modified>
</cp:coreProperties>
</file>