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F5913-3FFF-4887-8600-CA9A98BCA1BF}" type="datetimeFigureOut">
              <a:rPr lang="en-SG" smtClean="0"/>
              <a:t>25/2/2021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5398C-751A-4232-97C3-744EFC81CFAF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470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D5398C-751A-4232-97C3-744EFC81CFAF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33332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7BE78-BC2E-4321-B190-D59D03BAD853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3639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3D0B-4128-4BB5-87FF-1BC1AF8E151B}" type="datetime1">
              <a:rPr lang="en-SG" smtClean="0"/>
              <a:t>25/2/2021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92691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2BAA-4197-4216-8893-4CEAEDBAD67F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48532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53D0-26A5-46CF-BCBB-5F45AAB93515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5025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61A66-7B42-47A5-93E0-84D13862A0D4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1848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A5A0-E5A2-4EBA-BDAE-DA27429669D2}" type="datetime1">
              <a:rPr lang="en-SG" smtClean="0"/>
              <a:t>25/2/2021</a:t>
            </a:fld>
            <a:endParaRPr lang="en-S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7501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E662-E29E-4816-BE23-CDBF2A7FC86C}" type="datetime1">
              <a:rPr lang="en-SG" smtClean="0"/>
              <a:t>25/2/2021</a:t>
            </a:fld>
            <a:endParaRPr lang="en-S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25241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90D3-144A-4177-BCE5-95765FCD8A57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6048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B0A75-65B1-4896-A81A-D0779A6FA017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0323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31DFC-9B43-4347-97EA-F993C2DD6614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3832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E46A-3A3D-462C-AA38-CAED1302034C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2208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6379C-3DF5-43D9-80CC-105D0D9ADD45}" type="datetime1">
              <a:rPr lang="en-SG" smtClean="0"/>
              <a:t>25/2/2021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2379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F1B60-4DAA-46C6-9D6E-C3FD180D97B9}" type="datetime1">
              <a:rPr lang="en-SG" smtClean="0"/>
              <a:t>25/2/2021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995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4CCF-B221-4269-B4B6-1EDD1B19AA6C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570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EA28-3541-41D9-8568-50E516F5C89E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2751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97FA6-302D-4BB5-8E75-F02203A40A91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2821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28EF9-1756-4BB3-9959-C8870B7F72BE}" type="datetime1">
              <a:rPr lang="en-SG" smtClean="0"/>
              <a:t>25/2/2021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4724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F317554-9C14-4BF7-9384-BF4B71272A0C}" type="datetime1">
              <a:rPr lang="en-SG" smtClean="0"/>
              <a:t>25/2/2021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C1034-8E81-4F96-86F2-63F58BF5FF74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570717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7403" y="1705971"/>
            <a:ext cx="8825658" cy="1678202"/>
          </a:xfrm>
        </p:spPr>
        <p:txBody>
          <a:bodyPr/>
          <a:lstStyle/>
          <a:p>
            <a:r>
              <a:rPr lang="en-SG" sz="5400" dirty="0" smtClean="0"/>
              <a:t>Shell Programming</a:t>
            </a:r>
            <a:br>
              <a:rPr lang="en-SG" sz="5400" dirty="0" smtClean="0"/>
            </a:br>
            <a:r>
              <a:rPr lang="en-SG" sz="5400" dirty="0"/>
              <a:t>CSE </a:t>
            </a:r>
            <a:r>
              <a:rPr lang="en-SG" sz="5400" dirty="0" smtClean="0"/>
              <a:t>323L</a:t>
            </a:r>
            <a:endParaRPr lang="en-SG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7403" y="3985809"/>
            <a:ext cx="8825658" cy="1405057"/>
          </a:xfrm>
        </p:spPr>
        <p:txBody>
          <a:bodyPr>
            <a:normAutofit fontScale="92500" lnSpcReduction="10000"/>
          </a:bodyPr>
          <a:lstStyle/>
          <a:p>
            <a:r>
              <a:rPr lang="en-SG" sz="2600" b="1" dirty="0" smtClean="0"/>
              <a:t>Shahriar Parvej</a:t>
            </a:r>
          </a:p>
          <a:p>
            <a:r>
              <a:rPr lang="en-SG" sz="2600" b="1" dirty="0" smtClean="0"/>
              <a:t>Lecturer, CSE</a:t>
            </a:r>
          </a:p>
          <a:p>
            <a:r>
              <a:rPr lang="en-SG" sz="2600" b="1" dirty="0" smtClean="0"/>
              <a:t>Daffodil International University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8971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2" y="652388"/>
            <a:ext cx="9404723" cy="1400530"/>
          </a:xfrm>
        </p:spPr>
        <p:txBody>
          <a:bodyPr/>
          <a:lstStyle/>
          <a:p>
            <a:r>
              <a:rPr lang="en-SG" sz="4800" b="1" dirty="0" smtClean="0"/>
              <a:t>Shell &amp; Shell Program</a:t>
            </a:r>
            <a:endParaRPr lang="en-SG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896784" cy="419548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Shells are important </a:t>
            </a:r>
            <a:r>
              <a:rPr lang="en-US" sz="2800" dirty="0"/>
              <a:t>part of any Linux user </a:t>
            </a:r>
            <a:r>
              <a:rPr lang="en-US" sz="2800" dirty="0" smtClean="0"/>
              <a:t>session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Interprets user commands – by user or read from file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Files providing user command for interpretation – shell script</a:t>
            </a:r>
            <a:endParaRPr lang="en-S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0339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2" y="652388"/>
            <a:ext cx="9404723" cy="1400530"/>
          </a:xfrm>
        </p:spPr>
        <p:txBody>
          <a:bodyPr/>
          <a:lstStyle/>
          <a:p>
            <a:r>
              <a:rPr lang="en-SG" sz="4800" b="1" dirty="0" smtClean="0"/>
              <a:t>Shell &amp; Shell Program</a:t>
            </a:r>
            <a:endParaRPr lang="en-SG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896784" cy="419548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Scripts are interpreted but not compiled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OS interprets scripts &amp; perform execution</a:t>
            </a:r>
            <a:endParaRPr lang="en-S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7875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2" y="652388"/>
            <a:ext cx="9404723" cy="1400530"/>
          </a:xfrm>
        </p:spPr>
        <p:txBody>
          <a:bodyPr/>
          <a:lstStyle/>
          <a:p>
            <a:r>
              <a:rPr lang="en-SG" sz="4800" b="1" dirty="0" smtClean="0"/>
              <a:t>Different Types of Shell</a:t>
            </a:r>
            <a:endParaRPr lang="en-SG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0" y="1916440"/>
            <a:ext cx="9294126" cy="440247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Bourne Shell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Bourne-Again Shell / Bash Shell</a:t>
            </a:r>
          </a:p>
          <a:p>
            <a:pPr>
              <a:lnSpc>
                <a:spcPct val="200000"/>
              </a:lnSpc>
            </a:pPr>
            <a:r>
              <a:rPr lang="en-SG" sz="2800" dirty="0" smtClean="0"/>
              <a:t>C Shell</a:t>
            </a:r>
          </a:p>
          <a:p>
            <a:pPr>
              <a:lnSpc>
                <a:spcPct val="200000"/>
              </a:lnSpc>
            </a:pPr>
            <a:r>
              <a:rPr lang="en-SG" sz="2800" dirty="0" err="1" smtClean="0"/>
              <a:t>Korn</a:t>
            </a:r>
            <a:r>
              <a:rPr lang="en-SG" sz="2800" dirty="0" smtClean="0"/>
              <a:t> Shell</a:t>
            </a:r>
          </a:p>
          <a:p>
            <a:pPr>
              <a:lnSpc>
                <a:spcPct val="200000"/>
              </a:lnSpc>
            </a:pPr>
            <a:r>
              <a:rPr lang="en-SG" sz="2800" dirty="0" smtClean="0"/>
              <a:t>Z Shell</a:t>
            </a:r>
            <a:endParaRPr lang="en-SG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C1034-8E81-4F96-86F2-63F58BF5FF74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7240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79</Words>
  <Application>Microsoft Office PowerPoint</Application>
  <PresentationFormat>Widescreen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Shell Programming CSE 323L</vt:lpstr>
      <vt:lpstr>Shell &amp; Shell Program</vt:lpstr>
      <vt:lpstr>Shell &amp; Shell Program</vt:lpstr>
      <vt:lpstr>Different Types of Shell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 Programming CSE 323L</dc:title>
  <dc:creator>Shahriar Parvej</dc:creator>
  <cp:lastModifiedBy>Shahriar Parvej</cp:lastModifiedBy>
  <cp:revision>2</cp:revision>
  <dcterms:created xsi:type="dcterms:W3CDTF">2021-02-25T03:27:15Z</dcterms:created>
  <dcterms:modified xsi:type="dcterms:W3CDTF">2021-02-25T03:42:47Z</dcterms:modified>
</cp:coreProperties>
</file>