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6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9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0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2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9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0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DD78B-B93F-42D9-AF6E-FC52A9F995E3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8600-87AA-44B6-B1EE-25C73C3D4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Rules of solving a case</a:t>
            </a:r>
            <a:endParaRPr lang="en-US" sz="3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201665" cy="2016167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n-US" i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en-US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If we want to solve the case, we need to express it in two or three  </a:t>
            </a:r>
            <a:r>
              <a:rPr lang="en-US" i="1" smtClean="0">
                <a:solidFill>
                  <a:srgbClr val="C00000"/>
                </a:solidFill>
                <a:latin typeface="Arial Black" panose="020B0A04020102020204" pitchFamily="34" charset="0"/>
              </a:rPr>
              <a:t>steps.</a:t>
            </a:r>
          </a:p>
          <a:p>
            <a:pPr algn="just"/>
            <a:r>
              <a:rPr lang="en-US" i="1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n-US" i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In the first step, we have just mention our opinion as ‘Yes’ or ‘No’. </a:t>
            </a:r>
          </a:p>
          <a:p>
            <a:pPr marL="457200" indent="-457200" algn="just">
              <a:buAutoNum type="arabicPeriod"/>
            </a:pPr>
            <a:r>
              <a:rPr lang="en-US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In the second step, we need to explain the reason of saying yes or no.</a:t>
            </a:r>
          </a:p>
          <a:p>
            <a:pPr algn="just"/>
            <a:r>
              <a:rPr lang="en-US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3.   In third step, we will mention the rules, supporting the reason.</a:t>
            </a:r>
          </a:p>
        </p:txBody>
      </p:sp>
    </p:spTree>
    <p:extLst>
      <p:ext uri="{BB962C8B-B14F-4D97-AF65-F5344CB8AC3E}">
        <p14:creationId xmlns:p14="http://schemas.microsoft.com/office/powerpoint/2010/main" val="231112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Rules of solving a case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of solving a case</dc:title>
  <dc:creator>Lenovo</dc:creator>
  <cp:lastModifiedBy>Lenovo</cp:lastModifiedBy>
  <cp:revision>2</cp:revision>
  <dcterms:created xsi:type="dcterms:W3CDTF">2020-05-25T16:19:12Z</dcterms:created>
  <dcterms:modified xsi:type="dcterms:W3CDTF">2020-05-25T16:23:53Z</dcterms:modified>
</cp:coreProperties>
</file>