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E656-EF86-4776-90FB-EF947DDC79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64A-30E5-4597-A6E5-2E17FA2B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9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E656-EF86-4776-90FB-EF947DDC79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64A-30E5-4597-A6E5-2E17FA2B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2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E656-EF86-4776-90FB-EF947DDC79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64A-30E5-4597-A6E5-2E17FA2B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5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E656-EF86-4776-90FB-EF947DDC79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64A-30E5-4597-A6E5-2E17FA2B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E656-EF86-4776-90FB-EF947DDC79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64A-30E5-4597-A6E5-2E17FA2B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E656-EF86-4776-90FB-EF947DDC79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64A-30E5-4597-A6E5-2E17FA2B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E656-EF86-4776-90FB-EF947DDC79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64A-30E5-4597-A6E5-2E17FA2B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E656-EF86-4776-90FB-EF947DDC79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64A-30E5-4597-A6E5-2E17FA2B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1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E656-EF86-4776-90FB-EF947DDC79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64A-30E5-4597-A6E5-2E17FA2B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0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E656-EF86-4776-90FB-EF947DDC79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64A-30E5-4597-A6E5-2E17FA2B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2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E656-EF86-4776-90FB-EF947DDC79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64A-30E5-4597-A6E5-2E17FA2B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8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E656-EF86-4776-90FB-EF947DDC79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E64A-30E5-4597-A6E5-2E17FA2B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2" y="526618"/>
            <a:ext cx="9559636" cy="52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8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365125"/>
            <a:ext cx="9899073" cy="5899511"/>
          </a:xfrm>
        </p:spPr>
      </p:pic>
    </p:spTree>
    <p:extLst>
      <p:ext uri="{BB962C8B-B14F-4D97-AF65-F5344CB8AC3E}">
        <p14:creationId xmlns:p14="http://schemas.microsoft.com/office/powerpoint/2010/main" val="192755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74420"/>
            <a:ext cx="10254304" cy="6158070"/>
          </a:xfrm>
        </p:spPr>
      </p:pic>
    </p:spTree>
    <p:extLst>
      <p:ext uri="{BB962C8B-B14F-4D97-AF65-F5344CB8AC3E}">
        <p14:creationId xmlns:p14="http://schemas.microsoft.com/office/powerpoint/2010/main" val="57179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198221"/>
            <a:ext cx="10515600" cy="6504710"/>
          </a:xfrm>
        </p:spPr>
      </p:pic>
    </p:spTree>
    <p:extLst>
      <p:ext uri="{BB962C8B-B14F-4D97-AF65-F5344CB8AC3E}">
        <p14:creationId xmlns:p14="http://schemas.microsoft.com/office/powerpoint/2010/main" val="114845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3" y="374867"/>
            <a:ext cx="10093037" cy="6380018"/>
          </a:xfrm>
        </p:spPr>
      </p:pic>
    </p:spTree>
    <p:extLst>
      <p:ext uri="{BB962C8B-B14F-4D97-AF65-F5344CB8AC3E}">
        <p14:creationId xmlns:p14="http://schemas.microsoft.com/office/powerpoint/2010/main" val="83466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8559"/>
            <a:ext cx="10912394" cy="6480186"/>
          </a:xfrm>
        </p:spPr>
      </p:pic>
    </p:spTree>
    <p:extLst>
      <p:ext uri="{BB962C8B-B14F-4D97-AF65-F5344CB8AC3E}">
        <p14:creationId xmlns:p14="http://schemas.microsoft.com/office/powerpoint/2010/main" val="14544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69926"/>
            <a:ext cx="10287000" cy="5790274"/>
          </a:xfrm>
        </p:spPr>
      </p:pic>
    </p:spTree>
    <p:extLst>
      <p:ext uri="{BB962C8B-B14F-4D97-AF65-F5344CB8AC3E}">
        <p14:creationId xmlns:p14="http://schemas.microsoft.com/office/powerpoint/2010/main" val="354165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365125"/>
            <a:ext cx="10356273" cy="5914966"/>
          </a:xfrm>
        </p:spPr>
      </p:pic>
    </p:spTree>
    <p:extLst>
      <p:ext uri="{BB962C8B-B14F-4D97-AF65-F5344CB8AC3E}">
        <p14:creationId xmlns:p14="http://schemas.microsoft.com/office/powerpoint/2010/main" val="46215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365125"/>
            <a:ext cx="10758055" cy="5950250"/>
          </a:xfrm>
        </p:spPr>
      </p:pic>
    </p:spTree>
    <p:extLst>
      <p:ext uri="{BB962C8B-B14F-4D97-AF65-F5344CB8AC3E}">
        <p14:creationId xmlns:p14="http://schemas.microsoft.com/office/powerpoint/2010/main" val="3054319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776"/>
            <a:ext cx="8889631" cy="6667224"/>
          </a:xfrm>
        </p:spPr>
      </p:pic>
    </p:spTree>
    <p:extLst>
      <p:ext uri="{BB962C8B-B14F-4D97-AF65-F5344CB8AC3E}">
        <p14:creationId xmlns:p14="http://schemas.microsoft.com/office/powerpoint/2010/main" val="234960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1673"/>
            <a:ext cx="11540836" cy="6040582"/>
          </a:xfrm>
        </p:spPr>
      </p:pic>
    </p:spTree>
    <p:extLst>
      <p:ext uri="{BB962C8B-B14F-4D97-AF65-F5344CB8AC3E}">
        <p14:creationId xmlns:p14="http://schemas.microsoft.com/office/powerpoint/2010/main" val="253601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365125"/>
            <a:ext cx="10598727" cy="6040582"/>
          </a:xfrm>
        </p:spPr>
      </p:pic>
    </p:spTree>
    <p:extLst>
      <p:ext uri="{BB962C8B-B14F-4D97-AF65-F5344CB8AC3E}">
        <p14:creationId xmlns:p14="http://schemas.microsoft.com/office/powerpoint/2010/main" val="456371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48" y="468384"/>
            <a:ext cx="8044504" cy="6033378"/>
          </a:xfrm>
        </p:spPr>
      </p:pic>
    </p:spTree>
    <p:extLst>
      <p:ext uri="{BB962C8B-B14F-4D97-AF65-F5344CB8AC3E}">
        <p14:creationId xmlns:p14="http://schemas.microsoft.com/office/powerpoint/2010/main" val="381934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5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5" y="151186"/>
            <a:ext cx="9095509" cy="6821632"/>
          </a:xfrm>
        </p:spPr>
      </p:pic>
    </p:spTree>
    <p:extLst>
      <p:ext uri="{BB962C8B-B14F-4D97-AF65-F5344CB8AC3E}">
        <p14:creationId xmlns:p14="http://schemas.microsoft.com/office/powerpoint/2010/main" val="330465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6" y="372617"/>
            <a:ext cx="9788237" cy="6485383"/>
          </a:xfrm>
        </p:spPr>
      </p:pic>
    </p:spTree>
    <p:extLst>
      <p:ext uri="{BB962C8B-B14F-4D97-AF65-F5344CB8AC3E}">
        <p14:creationId xmlns:p14="http://schemas.microsoft.com/office/powerpoint/2010/main" val="399404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5703"/>
            <a:ext cx="9788236" cy="5762697"/>
          </a:xfrm>
        </p:spPr>
      </p:pic>
    </p:spTree>
    <p:extLst>
      <p:ext uri="{BB962C8B-B14F-4D97-AF65-F5344CB8AC3E}">
        <p14:creationId xmlns:p14="http://schemas.microsoft.com/office/powerpoint/2010/main" val="117893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87" y="568036"/>
            <a:ext cx="8784840" cy="5403273"/>
          </a:xfrm>
        </p:spPr>
      </p:pic>
    </p:spTree>
    <p:extLst>
      <p:ext uri="{BB962C8B-B14F-4D97-AF65-F5344CB8AC3E}">
        <p14:creationId xmlns:p14="http://schemas.microsoft.com/office/powerpoint/2010/main" val="366197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217727" cy="6457950"/>
          </a:xfrm>
        </p:spPr>
      </p:pic>
    </p:spTree>
    <p:extLst>
      <p:ext uri="{BB962C8B-B14F-4D97-AF65-F5344CB8AC3E}">
        <p14:creationId xmlns:p14="http://schemas.microsoft.com/office/powerpoint/2010/main" val="118074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6" y="0"/>
            <a:ext cx="9067800" cy="6800850"/>
          </a:xfrm>
        </p:spPr>
      </p:pic>
    </p:spTree>
    <p:extLst>
      <p:ext uri="{BB962C8B-B14F-4D97-AF65-F5344CB8AC3E}">
        <p14:creationId xmlns:p14="http://schemas.microsoft.com/office/powerpoint/2010/main" val="380042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96985"/>
            <a:ext cx="10370127" cy="5538354"/>
          </a:xfrm>
        </p:spPr>
      </p:pic>
    </p:spTree>
    <p:extLst>
      <p:ext uri="{BB962C8B-B14F-4D97-AF65-F5344CB8AC3E}">
        <p14:creationId xmlns:p14="http://schemas.microsoft.com/office/powerpoint/2010/main" val="233141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niloy ahn</dc:creator>
  <cp:lastModifiedBy>niloy ahn</cp:lastModifiedBy>
  <cp:revision>1</cp:revision>
  <dcterms:created xsi:type="dcterms:W3CDTF">2020-04-28T13:03:32Z</dcterms:created>
  <dcterms:modified xsi:type="dcterms:W3CDTF">2020-04-28T13:04:24Z</dcterms:modified>
</cp:coreProperties>
</file>