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12"/>
  </p:notesMasterIdLst>
  <p:sldIdLst>
    <p:sldId id="275" r:id="rId3"/>
    <p:sldId id="294" r:id="rId4"/>
    <p:sldId id="257" r:id="rId5"/>
    <p:sldId id="259" r:id="rId6"/>
    <p:sldId id="260" r:id="rId7"/>
    <p:sldId id="261" r:id="rId8"/>
    <p:sldId id="300" r:id="rId9"/>
    <p:sldId id="30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52084-4AF7-492E-94C7-7FE777315B8B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81F99-3A2B-41EB-BF9A-BF8925A3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1F99-3A2B-41EB-BF9A-BF8925A3C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9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897-796F-46D3-BD56-08560360F38F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9D6-8834-4BF9-94C3-4D5A23C0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9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897-796F-46D3-BD56-08560360F38F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9D6-8834-4BF9-94C3-4D5A23C0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897-796F-46D3-BD56-08560360F38F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9D6-8834-4BF9-94C3-4D5A23C0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C1C1C"/>
              </a:solidFill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C1C1C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9ADB751-AB03-4217-8AE9-5431079CC7BA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57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64ABA7-EA62-4245-80D7-84251ECDF5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23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BAE2E9-D7C3-4B4C-BA65-073BDBC9CC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3A6613-001A-448C-88B8-E7E5FEE145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3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33DB1F-4F8E-4E72-89D3-5585C5DFAE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90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918F48-8D58-42D6-82A5-6D04028ED5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78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0B34C5-4C2A-46B1-8AE7-1E3D2C7583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24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2795CD-F724-40C8-9F59-59A0426A9A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6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897-796F-46D3-BD56-08560360F38F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9D6-8834-4BF9-94C3-4D5A23C0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87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64CAE1-0231-4434-998B-4ED4DF2595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74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F0BB-89FF-4756-BD22-1558FC6A74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92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9317" y="304801"/>
            <a:ext cx="2590800" cy="5827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6917" y="304801"/>
            <a:ext cx="7569200" cy="5827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2575AE-5122-4C23-BFDB-8DEC0B639D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1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897-796F-46D3-BD56-08560360F38F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9D6-8834-4BF9-94C3-4D5A23C0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897-796F-46D3-BD56-08560360F38F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9D6-8834-4BF9-94C3-4D5A23C0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897-796F-46D3-BD56-08560360F38F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9D6-8834-4BF9-94C3-4D5A23C0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8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897-796F-46D3-BD56-08560360F38F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9D6-8834-4BF9-94C3-4D5A23C0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897-796F-46D3-BD56-08560360F38F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9D6-8834-4BF9-94C3-4D5A23C0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8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897-796F-46D3-BD56-08560360F38F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9D6-8834-4BF9-94C3-4D5A23C0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897-796F-46D3-BD56-08560360F38F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9D6-8834-4BF9-94C3-4D5A23C0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5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D0897-796F-46D3-BD56-08560360F38F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29D6-8834-4BF9-94C3-4D5A23C0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7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641601" y="304800"/>
            <a:ext cx="9283700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EC1B9-C340-41F4-84A0-E88B3C81F54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62" name="Picture 14" descr="C:\Documents and Settings\Bob\Application Data\Microsoft\Media Catalog\clip0001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2336800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Text Box 16"/>
          <p:cNvSpPr txBox="1">
            <a:spLocks noChangeArrowheads="1"/>
          </p:cNvSpPr>
          <p:nvPr userDrawn="1"/>
        </p:nvSpPr>
        <p:spPr bwMode="auto">
          <a:xfrm>
            <a:off x="203201" y="6497638"/>
            <a:ext cx="30540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College, Career &amp; Life Planning</a:t>
            </a:r>
          </a:p>
        </p:txBody>
      </p:sp>
    </p:spTree>
    <p:extLst>
      <p:ext uri="{BB962C8B-B14F-4D97-AF65-F5344CB8AC3E}">
        <p14:creationId xmlns:p14="http://schemas.microsoft.com/office/powerpoint/2010/main" val="216197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BraiN\CatchMeIfYouCanMan_op_800x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371600"/>
            <a:ext cx="69770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0621" y="1879559"/>
            <a:ext cx="6162442" cy="248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Job, Work </a:t>
            </a:r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and Business Search Techniques </a:t>
            </a: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in </a:t>
            </a:r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 21st </a:t>
            </a: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century</a:t>
            </a:r>
          </a:p>
        </p:txBody>
      </p:sp>
    </p:spTree>
    <p:extLst>
      <p:ext uri="{BB962C8B-B14F-4D97-AF65-F5344CB8AC3E}">
        <p14:creationId xmlns:p14="http://schemas.microsoft.com/office/powerpoint/2010/main" val="37092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BB16-C158-4ED1-8AE6-BD70BFFF3527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09800" y="2133601"/>
            <a:ext cx="8153400" cy="391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Often Invest More Time Planning Their 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Vacation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Planning Their 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and Business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ase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0" y="660400"/>
            <a:ext cx="4243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</a:rPr>
              <a:t>Think About It</a:t>
            </a:r>
          </a:p>
        </p:txBody>
      </p:sp>
    </p:spTree>
    <p:extLst>
      <p:ext uri="{BB962C8B-B14F-4D97-AF65-F5344CB8AC3E}">
        <p14:creationId xmlns:p14="http://schemas.microsoft.com/office/powerpoint/2010/main" val="24332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817" y="2046192"/>
            <a:ext cx="9144000" cy="2239205"/>
          </a:xfrm>
        </p:spPr>
        <p:txBody>
          <a:bodyPr>
            <a:normAutofit/>
          </a:bodyPr>
          <a:lstStyle/>
          <a:p>
            <a:pPr fontAlgn="ctr"/>
            <a:r>
              <a:rPr lang="en-US" b="1" dirty="0"/>
              <a:t>About this job</a:t>
            </a:r>
          </a:p>
          <a:p>
            <a:pPr fontAlgn="base"/>
            <a:r>
              <a:rPr lang="en-US" dirty="0"/>
              <a:t>Job </a:t>
            </a:r>
            <a:r>
              <a:rPr lang="en-US" dirty="0" smtClean="0"/>
              <a:t>description</a:t>
            </a:r>
          </a:p>
          <a:p>
            <a:pPr fontAlgn="base"/>
            <a:r>
              <a:rPr lang="en-US" dirty="0" smtClean="0"/>
              <a:t>Project Manager</a:t>
            </a:r>
            <a:endParaRPr lang="en-US" dirty="0"/>
          </a:p>
          <a:p>
            <a:pPr fontAlgn="base"/>
            <a:r>
              <a:rPr lang="en-US" dirty="0"/>
              <a:t>Identify opportunities for new project and enhancement of existing projects in line with CSR vision and values.</a:t>
            </a:r>
          </a:p>
          <a:p>
            <a:endParaRPr lang="en-US" dirty="0"/>
          </a:p>
        </p:txBody>
      </p:sp>
      <p:pic>
        <p:nvPicPr>
          <p:cNvPr id="5" name="Picture 2" descr="Robi Axiata Lim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30" y="1227326"/>
            <a:ext cx="561975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6830" y="1588996"/>
            <a:ext cx="8943833" cy="314678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Desired </a:t>
            </a:r>
            <a:r>
              <a:rPr lang="en-US" dirty="0"/>
              <a:t>Skills and </a:t>
            </a:r>
            <a:r>
              <a:rPr lang="en-US" dirty="0" smtClean="0"/>
              <a:t>Experience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Graduate/BBA from any reputed university with good academic background.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and analytical skill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knowledge on Project Management and Cost-Benefit Analysis.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Team Player.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public relation and negotiation skill</a:t>
            </a:r>
          </a:p>
          <a:p>
            <a:endParaRPr lang="en-US" dirty="0"/>
          </a:p>
        </p:txBody>
      </p:sp>
      <p:pic>
        <p:nvPicPr>
          <p:cNvPr id="4" name="Picture 2" descr="Robi Axiata Lim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58" y="685826"/>
            <a:ext cx="561975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408" y="694354"/>
            <a:ext cx="9353265" cy="5719383"/>
          </a:xfrm>
        </p:spPr>
        <p:txBody>
          <a:bodyPr>
            <a:normAutofit fontScale="77500" lnSpcReduction="20000"/>
          </a:bodyPr>
          <a:lstStyle/>
          <a:p>
            <a:pPr fontAlgn="ctr"/>
            <a:r>
              <a:rPr lang="en-US" b="1" dirty="0"/>
              <a:t>Senior Specialist - Financial Audit - Internal Audit</a:t>
            </a:r>
          </a:p>
          <a:p>
            <a:pPr fontAlgn="ctr"/>
            <a:endParaRPr lang="en-US" b="1" dirty="0" smtClean="0"/>
          </a:p>
          <a:p>
            <a:pPr fontAlgn="ctr"/>
            <a:endParaRPr lang="en-US" b="1" dirty="0" smtClean="0"/>
          </a:p>
          <a:p>
            <a:pPr fontAlgn="ctr"/>
            <a:r>
              <a:rPr lang="en-US" b="1" dirty="0" smtClean="0"/>
              <a:t>Desired Skills and Experience</a:t>
            </a:r>
          </a:p>
          <a:p>
            <a:pPr fontAlgn="ctr"/>
            <a:r>
              <a:rPr lang="en-US" b="1" dirty="0" smtClean="0"/>
              <a:t>Educational Qualifications:</a:t>
            </a: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n-US" dirty="0" smtClean="0"/>
              <a:t>Bachelor Degree in Accounting/Finance/Business along with professional accounting qualifications (CA/CPA) with auditing background are must.</a:t>
            </a:r>
          </a:p>
          <a:p>
            <a:pPr fontAlgn="ctr"/>
            <a:endParaRPr lang="en-US" b="1" dirty="0" smtClean="0"/>
          </a:p>
          <a:p>
            <a:pPr fontAlgn="ctr"/>
            <a:r>
              <a:rPr lang="en-US" b="1" dirty="0" smtClean="0"/>
              <a:t>Special Skills:</a:t>
            </a: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n-US" dirty="0" smtClean="0"/>
              <a:t>Should be able to run audit project independently (single handed)</a:t>
            </a: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n-US" sz="2900" b="1" dirty="0" smtClean="0"/>
              <a:t>Proven ability to work in a team </a:t>
            </a:r>
            <a:r>
              <a:rPr lang="en-US" dirty="0" smtClean="0"/>
              <a:t>and ability to handle </a:t>
            </a:r>
            <a:r>
              <a:rPr lang="en-US" sz="2600" b="1" dirty="0" smtClean="0"/>
              <a:t>multiple assignments at individual capacity</a:t>
            </a:r>
            <a:r>
              <a:rPr lang="en-US" sz="2600" dirty="0" smtClean="0"/>
              <a:t>.</a:t>
            </a:r>
            <a:endParaRPr lang="en-US" dirty="0" smtClean="0"/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n-US" dirty="0" smtClean="0"/>
              <a:t>Strong </a:t>
            </a:r>
            <a:r>
              <a:rPr lang="en-US" sz="2600" b="1" dirty="0" smtClean="0"/>
              <a:t>interpersonal and communication skills </a:t>
            </a:r>
            <a:r>
              <a:rPr lang="en-US" dirty="0" smtClean="0"/>
              <a:t>including the </a:t>
            </a:r>
            <a:r>
              <a:rPr lang="en-US" sz="2600" b="1" dirty="0" smtClean="0"/>
              <a:t>ability to interact with clients</a:t>
            </a:r>
            <a:r>
              <a:rPr lang="en-US" dirty="0" smtClean="0"/>
              <a:t>, upper management and Board members.</a:t>
            </a: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n-US" dirty="0" smtClean="0"/>
              <a:t>Display good interviewing and superior </a:t>
            </a:r>
            <a:r>
              <a:rPr lang="en-US" sz="2600" b="1" dirty="0" smtClean="0"/>
              <a:t>writing skills</a:t>
            </a:r>
            <a:r>
              <a:rPr lang="en-US" dirty="0" smtClean="0"/>
              <a:t>.</a:t>
            </a: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n-US" dirty="0" smtClean="0"/>
              <a:t>Attention to detail and higher level </a:t>
            </a:r>
            <a:r>
              <a:rPr lang="en-US" sz="2600" b="1" dirty="0" smtClean="0"/>
              <a:t>skills in MS excel</a:t>
            </a:r>
            <a:r>
              <a:rPr lang="en-US" dirty="0" smtClean="0"/>
              <a:t>.</a:t>
            </a: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n-US" sz="2600" b="1" dirty="0" smtClean="0"/>
              <a:t>Good organizational skills </a:t>
            </a:r>
            <a:r>
              <a:rPr lang="en-US" dirty="0" smtClean="0"/>
              <a:t>needed to manage a high volume of assigned cases.</a:t>
            </a: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n-US" dirty="0" smtClean="0"/>
              <a:t>Honest and ethical with high levels of integrity and confidentiality.</a:t>
            </a:r>
          </a:p>
        </p:txBody>
      </p:sp>
      <p:pic>
        <p:nvPicPr>
          <p:cNvPr id="5122" name="Picture 2" descr="Grameenphone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90" y="1049195"/>
            <a:ext cx="952500" cy="57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6137" y="284657"/>
            <a:ext cx="8343332" cy="6033283"/>
          </a:xfrm>
        </p:spPr>
        <p:txBody>
          <a:bodyPr>
            <a:noAutofit/>
          </a:bodyPr>
          <a:lstStyle/>
          <a:p>
            <a:pPr fontAlgn="base"/>
            <a:r>
              <a:rPr lang="en-US" sz="1600" b="1" dirty="0" smtClean="0"/>
              <a:t>Position </a:t>
            </a:r>
            <a:r>
              <a:rPr lang="en-US" sz="1600" b="1" dirty="0"/>
              <a:t>Qualifications </a:t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Core Competences: </a:t>
            </a:r>
            <a:br>
              <a:rPr lang="en-US" sz="1600" b="1" dirty="0"/>
            </a:br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/>
          </a:p>
          <a:p>
            <a:pPr fontAlgn="base"/>
            <a:r>
              <a:rPr lang="en-US" sz="1800" b="1" dirty="0"/>
              <a:t>Leadership skills</a:t>
            </a:r>
          </a:p>
          <a:p>
            <a:pPr fontAlgn="base"/>
            <a:r>
              <a:rPr lang="en-US" sz="1800" b="1" dirty="0" smtClean="0"/>
              <a:t>Financial </a:t>
            </a:r>
            <a:r>
              <a:rPr lang="en-US" sz="1800" b="1" dirty="0"/>
              <a:t>understanding</a:t>
            </a:r>
          </a:p>
          <a:p>
            <a:pPr fontAlgn="base"/>
            <a:r>
              <a:rPr lang="en-US" sz="1800" b="1" dirty="0" smtClean="0"/>
              <a:t>Negotiation </a:t>
            </a:r>
            <a:r>
              <a:rPr lang="en-US" sz="1800" b="1" dirty="0"/>
              <a:t>&amp; argumentation skills</a:t>
            </a:r>
          </a:p>
          <a:p>
            <a:pPr fontAlgn="base"/>
            <a:r>
              <a:rPr lang="en-US" sz="1800" b="1" dirty="0" smtClean="0"/>
              <a:t>Problem </a:t>
            </a:r>
            <a:r>
              <a:rPr lang="en-US" sz="1800" b="1" dirty="0"/>
              <a:t>solving</a:t>
            </a:r>
          </a:p>
          <a:p>
            <a:pPr fontAlgn="base"/>
            <a:r>
              <a:rPr lang="en-US" sz="1800" b="1" dirty="0"/>
              <a:t>Presentation &amp; communication skills</a:t>
            </a:r>
          </a:p>
          <a:p>
            <a:pPr fontAlgn="base"/>
            <a:r>
              <a:rPr lang="en-US" sz="1800" b="1" dirty="0"/>
              <a:t>Entrepreneurial &amp; Commercial Thinking</a:t>
            </a:r>
          </a:p>
          <a:p>
            <a:pPr fontAlgn="base"/>
            <a:r>
              <a:rPr lang="en-US" sz="1800" b="1" dirty="0"/>
              <a:t>Persuading &amp; Influencing</a:t>
            </a:r>
          </a:p>
          <a:p>
            <a:pPr fontAlgn="base"/>
            <a:r>
              <a:rPr lang="en-US" sz="1800" b="1" dirty="0" smtClean="0"/>
              <a:t>Leading </a:t>
            </a:r>
            <a:r>
              <a:rPr lang="en-US" sz="1800" b="1" dirty="0"/>
              <a:t>&amp; Supervising</a:t>
            </a:r>
          </a:p>
          <a:p>
            <a:pPr fontAlgn="base"/>
            <a:r>
              <a:rPr lang="en-US" sz="1800" b="1" dirty="0"/>
              <a:t>Relating &amp; Networking</a:t>
            </a:r>
          </a:p>
          <a:p>
            <a:pPr fontAlgn="base"/>
            <a:r>
              <a:rPr lang="en-US" sz="1800" b="1" dirty="0" smtClean="0"/>
              <a:t>Planning </a:t>
            </a:r>
            <a:r>
              <a:rPr lang="en-US" sz="1800" b="1" dirty="0"/>
              <a:t>&amp; Organizing</a:t>
            </a:r>
          </a:p>
          <a:p>
            <a:pPr fontAlgn="base"/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800" b="1" dirty="0"/>
              <a:t>Minimum Qualifications &amp; Experience Requirements: </a:t>
            </a:r>
            <a:br>
              <a:rPr lang="en-US" sz="1800" b="1" dirty="0"/>
            </a:br>
            <a:r>
              <a:rPr lang="en-US" sz="1600" b="1" dirty="0" smtClean="0"/>
              <a:t>Bachelor </a:t>
            </a:r>
            <a:r>
              <a:rPr lang="en-US" sz="1600" b="1" dirty="0"/>
              <a:t>Degree in </a:t>
            </a:r>
            <a:r>
              <a:rPr lang="en-US" sz="1600" b="1" dirty="0" smtClean="0"/>
              <a:t>Engineering.</a:t>
            </a:r>
            <a:endParaRPr lang="en-US" sz="1600" b="1" dirty="0"/>
          </a:p>
          <a:p>
            <a:pPr fontAlgn="base"/>
            <a:r>
              <a:rPr lang="en-US" sz="1600" b="1" dirty="0" smtClean="0"/>
              <a:t>Candidates </a:t>
            </a:r>
            <a:r>
              <a:rPr lang="en-US" sz="1600" b="1" dirty="0"/>
              <a:t>having MBA will get preference.</a:t>
            </a:r>
          </a:p>
          <a:p>
            <a:pPr fontAlgn="ctr"/>
            <a:endParaRPr lang="en-US" sz="1200" dirty="0"/>
          </a:p>
        </p:txBody>
      </p:sp>
      <p:pic>
        <p:nvPicPr>
          <p:cNvPr id="6146" name="Picture 2" descr="http://m.c.lnkd.licdn.com/media/p/7/000/1d0/1ec/345d2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0" y="366545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.c.lnkd.licdn.com/media/p/7/000/1d0/1ec/345d2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32" y="366545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kills. practic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365125"/>
            <a:ext cx="10515600" cy="5981084"/>
          </a:xfrm>
        </p:spPr>
      </p:pic>
    </p:spTree>
    <p:extLst>
      <p:ext uri="{BB962C8B-B14F-4D97-AF65-F5344CB8AC3E}">
        <p14:creationId xmlns:p14="http://schemas.microsoft.com/office/powerpoint/2010/main" val="348008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5" y="483052"/>
            <a:ext cx="4894996" cy="1579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66" y="3746310"/>
            <a:ext cx="3164594" cy="2122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48" y="552735"/>
            <a:ext cx="2837046" cy="2307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21" y="3841845"/>
            <a:ext cx="2804614" cy="28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bodybuildingxbeginners.com/wp-content/uploads/2011/01/pumped-u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42" y="284048"/>
            <a:ext cx="4131304" cy="599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223</Words>
  <Application>Microsoft Office PowerPoint</Application>
  <PresentationFormat>Widescreen</PresentationFormat>
  <Paragraphs>44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Tahoma</vt:lpstr>
      <vt:lpstr>Times New Roman</vt:lpstr>
      <vt:lpstr>Wingdings</vt:lpstr>
      <vt:lpstr>Office Theme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Commonwealth Youth Sport for Development and Peace Working Group (CYSDP)</dc:title>
  <dc:creator>Asus</dc:creator>
  <cp:lastModifiedBy>su</cp:lastModifiedBy>
  <cp:revision>170</cp:revision>
  <dcterms:created xsi:type="dcterms:W3CDTF">2014-08-28T20:40:07Z</dcterms:created>
  <dcterms:modified xsi:type="dcterms:W3CDTF">2017-04-15T06:08:10Z</dcterms:modified>
</cp:coreProperties>
</file>