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FC5BF1-E0D8-4EBA-BFC0-F060EC601E71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5A1BE9-52AE-4389-8B64-F251633EA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230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A1BE9-52AE-4389-8B64-F251633EA79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804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D3C7-EC50-47D4-A9B7-D860B1679085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0753-0F38-405C-A9E8-0BBBC89E2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655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D3C7-EC50-47D4-A9B7-D860B1679085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0753-0F38-405C-A9E8-0BBBC89E2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49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D3C7-EC50-47D4-A9B7-D860B1679085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0753-0F38-405C-A9E8-0BBBC89E266E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2082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D3C7-EC50-47D4-A9B7-D860B1679085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0753-0F38-405C-A9E8-0BBBC89E2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4306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D3C7-EC50-47D4-A9B7-D860B1679085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0753-0F38-405C-A9E8-0BBBC89E266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1872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D3C7-EC50-47D4-A9B7-D860B1679085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0753-0F38-405C-A9E8-0BBBC89E2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3841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D3C7-EC50-47D4-A9B7-D860B1679085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0753-0F38-405C-A9E8-0BBBC89E2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4437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D3C7-EC50-47D4-A9B7-D860B1679085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0753-0F38-405C-A9E8-0BBBC89E2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889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D3C7-EC50-47D4-A9B7-D860B1679085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0753-0F38-405C-A9E8-0BBBC89E2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44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D3C7-EC50-47D4-A9B7-D860B1679085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0753-0F38-405C-A9E8-0BBBC89E2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740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D3C7-EC50-47D4-A9B7-D860B1679085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0753-0F38-405C-A9E8-0BBBC89E2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65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D3C7-EC50-47D4-A9B7-D860B1679085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0753-0F38-405C-A9E8-0BBBC89E2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437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D3C7-EC50-47D4-A9B7-D860B1679085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0753-0F38-405C-A9E8-0BBBC89E2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211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D3C7-EC50-47D4-A9B7-D860B1679085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0753-0F38-405C-A9E8-0BBBC89E2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198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D3C7-EC50-47D4-A9B7-D860B1679085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0753-0F38-405C-A9E8-0BBBC89E2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604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D3C7-EC50-47D4-A9B7-D860B1679085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0753-0F38-405C-A9E8-0BBBC89E2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465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FD3C7-EC50-47D4-A9B7-D860B1679085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09E0753-0F38-405C-A9E8-0BBBC89E2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03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464024"/>
            <a:ext cx="7766936" cy="1119116"/>
          </a:xfrm>
        </p:spPr>
        <p:txBody>
          <a:bodyPr/>
          <a:lstStyle/>
          <a:p>
            <a:r>
              <a:rPr lang="en-US" dirty="0" smtClean="0"/>
              <a:t>Email Writing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38876" y="8950380"/>
            <a:ext cx="7766936" cy="109689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Hepsia Email Manag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7067" y="2074460"/>
            <a:ext cx="7890317" cy="431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1799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Formal Email Writing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email written for business communication or professional use comes under this category.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email written for any government department, school authority, company or any officers are the formal emails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Use of polite and formal words, the reason for writing mail, clarity, proper greeting and closing are some of the rules of the formal email.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80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341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 Sample of Formal Email Writing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433015"/>
            <a:ext cx="9189997" cy="542498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mail for resignation.</a:t>
            </a:r>
          </a:p>
          <a:p>
            <a:pPr marL="0" indent="0">
              <a:buNone/>
            </a:pPr>
            <a:r>
              <a:rPr lang="en-US" dirty="0"/>
              <a:t>To: XYZ</a:t>
            </a:r>
          </a:p>
          <a:p>
            <a:pPr marL="0" indent="0">
              <a:buNone/>
            </a:pPr>
            <a:r>
              <a:rPr lang="en-US" dirty="0"/>
              <a:t>CC/BCC:</a:t>
            </a:r>
          </a:p>
          <a:p>
            <a:pPr marL="0" indent="0">
              <a:buNone/>
            </a:pPr>
            <a:r>
              <a:rPr lang="en-US" dirty="0"/>
              <a:t>Subject: Resignation Letter</a:t>
            </a:r>
          </a:p>
          <a:p>
            <a:pPr marL="0" indent="0">
              <a:buNone/>
            </a:pPr>
            <a:r>
              <a:rPr lang="en-US" dirty="0"/>
              <a:t>Dear Sir,</a:t>
            </a:r>
          </a:p>
          <a:p>
            <a:pPr marL="0" indent="0">
              <a:buNone/>
            </a:pPr>
            <a:r>
              <a:rPr lang="en-US" dirty="0"/>
              <a:t>Please accept this mail as a notice that I am leaving my position with this organization. As per the norm of the company I’ve to give a month notice before resigning. I hope you will get a good replacement for me within this time period</a:t>
            </a:r>
            <a:r>
              <a:rPr lang="en-US" dirty="0" smtClean="0"/>
              <a:t>.</a:t>
            </a:r>
            <a:r>
              <a:rPr lang="en-US" dirty="0"/>
              <a:t> I really appreciate the opportunities that I have been given to me to help me grow. Wish you and the company the best in the future.</a:t>
            </a:r>
          </a:p>
          <a:p>
            <a:pPr marL="0" indent="0">
              <a:buNone/>
            </a:pPr>
            <a:r>
              <a:rPr lang="en-US" dirty="0"/>
              <a:t>Please let me know what to expect as far as my final work schedule and the employee benefits. Please let me know in case of any assistance for the above.</a:t>
            </a:r>
          </a:p>
          <a:p>
            <a:pPr marL="0" indent="0">
              <a:buNone/>
            </a:pPr>
            <a:r>
              <a:rPr lang="en-US" dirty="0"/>
              <a:t>Kindly look into the matter.</a:t>
            </a:r>
          </a:p>
          <a:p>
            <a:pPr marL="0" indent="0">
              <a:buNone/>
            </a:pPr>
            <a:r>
              <a:rPr lang="en-US" dirty="0"/>
              <a:t>Thanks and Regards</a:t>
            </a:r>
          </a:p>
          <a:p>
            <a:pPr marL="0" indent="0">
              <a:buNone/>
            </a:pPr>
            <a:r>
              <a:rPr lang="en-US" dirty="0"/>
              <a:t>LMN</a:t>
            </a:r>
          </a:p>
          <a:p>
            <a:pPr marL="0" indent="0">
              <a:buNone/>
            </a:pPr>
            <a:r>
              <a:rPr lang="en-US" dirty="0"/>
              <a:t>(Project Head)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092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44924"/>
            <a:ext cx="10126639" cy="5640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602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email?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Email stands for electronic mail.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the easiest and the cheapest way of communication.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used in formal, semi-formal as well as an informal way of expression or writing.</a:t>
            </a:r>
          </a:p>
        </p:txBody>
      </p:sp>
    </p:spTree>
    <p:extLst>
      <p:ext uri="{BB962C8B-B14F-4D97-AF65-F5344CB8AC3E}">
        <p14:creationId xmlns:p14="http://schemas.microsoft.com/office/powerpoint/2010/main" val="3245487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Categories of Email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Emails are of three types</a:t>
            </a:r>
          </a:p>
          <a:p>
            <a:r>
              <a:rPr lang="en-US" dirty="0"/>
              <a:t>Semi-Formal email</a:t>
            </a:r>
          </a:p>
          <a:p>
            <a:r>
              <a:rPr lang="en-US" dirty="0"/>
              <a:t>Formal email</a:t>
            </a:r>
          </a:p>
          <a:p>
            <a:r>
              <a:rPr lang="en-US" dirty="0"/>
              <a:t>Informal email</a:t>
            </a:r>
          </a:p>
        </p:txBody>
      </p:sp>
    </p:spTree>
    <p:extLst>
      <p:ext uri="{BB962C8B-B14F-4D97-AF65-F5344CB8AC3E}">
        <p14:creationId xmlns:p14="http://schemas.microsoft.com/office/powerpoint/2010/main" val="3471350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Email Writing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email writing format is the same for each of the categories. </a:t>
            </a:r>
            <a:endParaRPr lang="en-US" dirty="0" smtClean="0"/>
          </a:p>
          <a:p>
            <a:r>
              <a:rPr lang="en-US" dirty="0" smtClean="0"/>
              <a:t>Though </a:t>
            </a:r>
            <a:r>
              <a:rPr lang="en-US" dirty="0"/>
              <a:t>the choice of words and language differ depending upon the type of email. </a:t>
            </a:r>
            <a:endParaRPr lang="en-US" dirty="0" smtClean="0"/>
          </a:p>
          <a:p>
            <a:r>
              <a:rPr lang="en-US" dirty="0" smtClean="0"/>
              <a:t>One </a:t>
            </a:r>
            <a:r>
              <a:rPr lang="en-US" dirty="0"/>
              <a:t>can use friendly and casual language in informal emails. The language used in formal emails should be professional, clear, and formal. </a:t>
            </a:r>
          </a:p>
        </p:txBody>
      </p:sp>
    </p:spTree>
    <p:extLst>
      <p:ext uri="{BB962C8B-B14F-4D97-AF65-F5344CB8AC3E}">
        <p14:creationId xmlns:p14="http://schemas.microsoft.com/office/powerpoint/2010/main" val="2637304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Email Writing Format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7673" y="1378424"/>
            <a:ext cx="9335068" cy="5479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879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Informal Email Writing Format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email written for any friends, family members or relatives comes under this category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Use of polite, friendly and casual words along with proper greetings and closings are some of the rules of the informal emails.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068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 Sample of Informal Email Writing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626726" cy="448587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Suppose you have to write an email to your friend inviting him or her to your birthday party.</a:t>
            </a:r>
          </a:p>
          <a:p>
            <a:pPr marL="0" indent="0">
              <a:buNone/>
            </a:pPr>
            <a:r>
              <a:rPr lang="en-US" dirty="0"/>
              <a:t>To: XYZ</a:t>
            </a:r>
          </a:p>
          <a:p>
            <a:pPr marL="0" indent="0">
              <a:buNone/>
            </a:pPr>
            <a:r>
              <a:rPr lang="en-US" dirty="0"/>
              <a:t>CC/BCC:</a:t>
            </a:r>
          </a:p>
          <a:p>
            <a:pPr marL="0" indent="0">
              <a:buNone/>
            </a:pPr>
            <a:r>
              <a:rPr lang="en-US" dirty="0"/>
              <a:t>Subject: Invitation to a birthday party</a:t>
            </a:r>
          </a:p>
          <a:p>
            <a:pPr marL="0" indent="0">
              <a:buNone/>
            </a:pPr>
            <a:r>
              <a:rPr lang="en-US" dirty="0"/>
              <a:t>Hi XYZ!</a:t>
            </a:r>
          </a:p>
          <a:p>
            <a:pPr marL="0" indent="0">
              <a:buNone/>
            </a:pPr>
            <a:r>
              <a:rPr lang="en-US" dirty="0"/>
              <a:t>Hope this mail finds you in the best of your time. I am very happy to invite you to my birthday party on Nov 03 at ABC Hotel from 7:00 pm to 10:00 pm. The theme of the birthday party is ‘Pirate of the Caribbean</a:t>
            </a:r>
            <a:r>
              <a:rPr lang="en-US" dirty="0" smtClean="0"/>
              <a:t>”.</a:t>
            </a:r>
          </a:p>
          <a:p>
            <a:pPr marL="0" indent="0">
              <a:buNone/>
            </a:pPr>
            <a:r>
              <a:rPr lang="en-US" dirty="0" smtClean="0"/>
              <a:t>It </a:t>
            </a:r>
            <a:r>
              <a:rPr lang="en-US" dirty="0"/>
              <a:t>would be great if you come and join us at the party. We will have a great time and fun together.</a:t>
            </a:r>
          </a:p>
          <a:p>
            <a:pPr marL="0" indent="0">
              <a:buNone/>
            </a:pPr>
            <a:r>
              <a:rPr lang="en-US" dirty="0"/>
              <a:t>See You Soon</a:t>
            </a:r>
          </a:p>
          <a:p>
            <a:pPr marL="0" indent="0">
              <a:buNone/>
            </a:pPr>
            <a:r>
              <a:rPr lang="en-US" dirty="0"/>
              <a:t>LMN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906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Semi-formal Email </a:t>
            </a:r>
            <a:r>
              <a:rPr lang="en-US" b="1" dirty="0" smtClean="0"/>
              <a:t>Writing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email written for any teammates or colleague is the semi-formal email. </a:t>
            </a:r>
            <a:endParaRPr lang="en-US" dirty="0" smtClean="0"/>
          </a:p>
          <a:p>
            <a:r>
              <a:rPr lang="en-US" dirty="0" smtClean="0"/>
              <a:t>One </a:t>
            </a:r>
            <a:r>
              <a:rPr lang="en-US" dirty="0"/>
              <a:t>can use friendly language but have to maintain the limit and the decency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The length, proper greetings and closing and clarity are some of the rules of the semi-formal emails.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44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 Sample of Semi-formal Email Writing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10104397" cy="437668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Writing a letter to inform your classmates regarding intra-college quiz competition.</a:t>
            </a:r>
          </a:p>
          <a:p>
            <a:pPr marL="0" indent="0">
              <a:buNone/>
            </a:pPr>
            <a:r>
              <a:rPr lang="en-US" dirty="0"/>
              <a:t>To: XYZ</a:t>
            </a:r>
          </a:p>
          <a:p>
            <a:pPr marL="0" indent="0">
              <a:buNone/>
            </a:pPr>
            <a:r>
              <a:rPr lang="en-US" dirty="0"/>
              <a:t>CC/BCC:</a:t>
            </a:r>
          </a:p>
          <a:p>
            <a:pPr marL="0" indent="0">
              <a:buNone/>
            </a:pPr>
            <a:r>
              <a:rPr lang="en-US" dirty="0"/>
              <a:t>Subject: Intra-college Quiz Competition.</a:t>
            </a:r>
          </a:p>
          <a:p>
            <a:pPr marL="0" indent="0">
              <a:buNone/>
            </a:pPr>
            <a:r>
              <a:rPr lang="en-US" dirty="0"/>
              <a:t>Hello Everyone!</a:t>
            </a:r>
          </a:p>
          <a:p>
            <a:pPr marL="0" indent="0">
              <a:buNone/>
            </a:pPr>
            <a:r>
              <a:rPr lang="en-US" dirty="0"/>
              <a:t>This is to inform you guys that an intra-college quiz competition is going to be held in our college on Nov 25 from 11:30 am in Hall – 01.</a:t>
            </a:r>
          </a:p>
          <a:p>
            <a:pPr marL="0" indent="0">
              <a:buNone/>
            </a:pPr>
            <a:r>
              <a:rPr lang="en-US" dirty="0"/>
              <a:t>Everyone is therefore asked to take part in the competition so that our department can win.</a:t>
            </a:r>
          </a:p>
          <a:p>
            <a:pPr marL="0" indent="0">
              <a:buNone/>
            </a:pPr>
            <a:r>
              <a:rPr lang="en-US" dirty="0"/>
              <a:t>For further queries, feel free to contact me.</a:t>
            </a:r>
          </a:p>
          <a:p>
            <a:pPr marL="0" indent="0">
              <a:buNone/>
            </a:pPr>
            <a:r>
              <a:rPr lang="en-US" dirty="0"/>
              <a:t>Thanks</a:t>
            </a:r>
          </a:p>
          <a:p>
            <a:pPr marL="0" indent="0">
              <a:buNone/>
            </a:pPr>
            <a:r>
              <a:rPr lang="en-US" dirty="0"/>
              <a:t>LMN</a:t>
            </a:r>
          </a:p>
          <a:p>
            <a:pPr marL="0" indent="0">
              <a:buNone/>
            </a:pPr>
            <a:r>
              <a:rPr lang="en-US" dirty="0"/>
              <a:t>(Class Representative)</a:t>
            </a:r>
          </a:p>
        </p:txBody>
      </p:sp>
    </p:spTree>
    <p:extLst>
      <p:ext uri="{BB962C8B-B14F-4D97-AF65-F5344CB8AC3E}">
        <p14:creationId xmlns:p14="http://schemas.microsoft.com/office/powerpoint/2010/main" val="324936108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</TotalTime>
  <Words>641</Words>
  <Application>Microsoft Office PowerPoint</Application>
  <PresentationFormat>Widescreen</PresentationFormat>
  <Paragraphs>61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Trebuchet MS</vt:lpstr>
      <vt:lpstr>Wingdings 3</vt:lpstr>
      <vt:lpstr>Facet</vt:lpstr>
      <vt:lpstr>Email Writing </vt:lpstr>
      <vt:lpstr>What is an email? </vt:lpstr>
      <vt:lpstr>Categories of Email Writing</vt:lpstr>
      <vt:lpstr>Email Writing Format</vt:lpstr>
      <vt:lpstr>Email Writing Format</vt:lpstr>
      <vt:lpstr>Informal Email Writing Format </vt:lpstr>
      <vt:lpstr>A Sample of Informal Email Writing Format</vt:lpstr>
      <vt:lpstr>Semi-formal Email Writing</vt:lpstr>
      <vt:lpstr>A Sample of Semi-formal Email Writing Format</vt:lpstr>
      <vt:lpstr>Formal Email Writing </vt:lpstr>
      <vt:lpstr>A Sample of Formal Email Writing Format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Email Writing </dc:title>
  <dc:creator>Babui Pakhi</dc:creator>
  <cp:lastModifiedBy>Babui Pakhi</cp:lastModifiedBy>
  <cp:revision>2</cp:revision>
  <dcterms:created xsi:type="dcterms:W3CDTF">2020-09-20T15:16:25Z</dcterms:created>
  <dcterms:modified xsi:type="dcterms:W3CDTF">2020-09-20T15:29:08Z</dcterms:modified>
</cp:coreProperties>
</file>