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29-Jul-21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29-Jul-21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29-Jul-21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29-Jul-21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29-Jul-21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29-Jul-21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29-Jul-21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29-Jul-21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29-Jul-21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29-Jul-21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29-Jul-21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29-Jul-21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Framework</a:t>
            </a:r>
          </a:p>
        </p:txBody>
      </p:sp>
    </p:spTree>
    <p:extLst>
      <p:ext uri="{BB962C8B-B14F-4D97-AF65-F5344CB8AC3E}">
        <p14:creationId xmlns:p14="http://schemas.microsoft.com/office/powerpoint/2010/main" val="270178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95130"/>
            <a:ext cx="8761413" cy="1097280"/>
          </a:xfrm>
        </p:spPr>
        <p:txBody>
          <a:bodyPr/>
          <a:lstStyle/>
          <a:p>
            <a:r>
              <a:rPr lang="en-US" b="1" dirty="0"/>
              <a:t>What is a Framework?</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basic structure underlying a system, concept, or </a:t>
            </a:r>
            <a:r>
              <a:rPr lang="en-US" dirty="0" smtClean="0"/>
              <a:t>text.</a:t>
            </a:r>
          </a:p>
          <a:p>
            <a:r>
              <a:rPr lang="en-US" dirty="0"/>
              <a:t>Since </a:t>
            </a:r>
            <a:r>
              <a:rPr lang="en-US" dirty="0" err="1" smtClean="0"/>
              <a:t>framewokrs</a:t>
            </a:r>
            <a:r>
              <a:rPr lang="en-US" dirty="0" smtClean="0"/>
              <a:t> </a:t>
            </a:r>
            <a:r>
              <a:rPr lang="en-US" dirty="0"/>
              <a:t>are often built, tested, and optimized by several experienced software engineers and programmers, software frameworks are versatile, robust, and efficient.</a:t>
            </a:r>
          </a:p>
          <a:p>
            <a:r>
              <a:rPr lang="en-US" dirty="0"/>
              <a:t>Using a software framework to develop applications lets you focus on the high-level functionality of the application</a:t>
            </a:r>
          </a:p>
          <a:p>
            <a:pPr marL="0" indent="0">
              <a:buNone/>
            </a:pPr>
            <a:endParaRPr lang="en-US" dirty="0"/>
          </a:p>
        </p:txBody>
      </p:sp>
    </p:spTree>
    <p:extLst>
      <p:ext uri="{BB962C8B-B14F-4D97-AF65-F5344CB8AC3E}">
        <p14:creationId xmlns:p14="http://schemas.microsoft.com/office/powerpoint/2010/main" val="313412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105231"/>
            <a:ext cx="8761413" cy="1097280"/>
          </a:xfrm>
        </p:spPr>
        <p:txBody>
          <a:bodyPr/>
          <a:lstStyle/>
          <a:p>
            <a:r>
              <a:rPr lang="en-US" dirty="0"/>
              <a:t>Why do we use Frameworks?</a:t>
            </a:r>
            <a:br>
              <a:rPr lang="en-US" dirty="0"/>
            </a:br>
            <a:r>
              <a:rPr lang="en-US" b="1" dirty="0"/>
              <a:t/>
            </a:r>
            <a:br>
              <a:rPr lang="en-US" b="1" dirty="0"/>
            </a:br>
            <a:endParaRPr lang="en-US" dirty="0"/>
          </a:p>
        </p:txBody>
      </p:sp>
      <p:sp>
        <p:nvSpPr>
          <p:cNvPr id="3" name="Content Placeholder 2"/>
          <p:cNvSpPr>
            <a:spLocks noGrp="1"/>
          </p:cNvSpPr>
          <p:nvPr>
            <p:ph idx="1"/>
          </p:nvPr>
        </p:nvSpPr>
        <p:spPr>
          <a:xfrm>
            <a:off x="1154954" y="2603500"/>
            <a:ext cx="8825659" cy="3749592"/>
          </a:xfrm>
        </p:spPr>
        <p:txBody>
          <a:bodyPr>
            <a:normAutofit fontScale="92500" lnSpcReduction="20000"/>
          </a:bodyPr>
          <a:lstStyle/>
          <a:p>
            <a:r>
              <a:rPr lang="en-US" dirty="0"/>
              <a:t>Assists in establishing better programming practices </a:t>
            </a:r>
            <a:endParaRPr lang="en-US" dirty="0" smtClean="0"/>
          </a:p>
          <a:p>
            <a:r>
              <a:rPr lang="en-US" dirty="0" smtClean="0"/>
              <a:t>Code </a:t>
            </a:r>
            <a:r>
              <a:rPr lang="en-US" dirty="0"/>
              <a:t>is more secure</a:t>
            </a:r>
          </a:p>
          <a:p>
            <a:r>
              <a:rPr lang="en-US" dirty="0"/>
              <a:t>Duplicate and redundant code can be avoided</a:t>
            </a:r>
          </a:p>
          <a:p>
            <a:r>
              <a:rPr lang="en-US" dirty="0"/>
              <a:t>Helps consistent developing code with fewer bugs</a:t>
            </a:r>
          </a:p>
          <a:p>
            <a:r>
              <a:rPr lang="en-US" dirty="0"/>
              <a:t>Makes it easier to work on sophisticated technologies</a:t>
            </a:r>
          </a:p>
          <a:p>
            <a:r>
              <a:rPr lang="en-US" dirty="0"/>
              <a:t>One could create their software framework or contribute to open-source frameworks. Hence, there is a continuous improvement in the functionality</a:t>
            </a:r>
          </a:p>
          <a:p>
            <a:r>
              <a:rPr lang="en-US" dirty="0"/>
              <a:t>Several code segments and functionalities are pre-built and pre-tested. This makes applications more reliable</a:t>
            </a:r>
          </a:p>
          <a:p>
            <a:r>
              <a:rPr lang="en-US" dirty="0"/>
              <a:t>Testing and debugging the code is a lot easier and can be done even by developers who do not own the code</a:t>
            </a:r>
          </a:p>
          <a:p>
            <a:r>
              <a:rPr lang="en-US" dirty="0"/>
              <a:t>The time required to develop an application is reduced significantly</a:t>
            </a:r>
          </a:p>
          <a:p>
            <a:pPr marL="0" indent="0">
              <a:buNone/>
            </a:pPr>
            <a:endParaRPr lang="en-US" dirty="0"/>
          </a:p>
        </p:txBody>
      </p:sp>
    </p:spTree>
    <p:extLst>
      <p:ext uri="{BB962C8B-B14F-4D97-AF65-F5344CB8AC3E}">
        <p14:creationId xmlns:p14="http://schemas.microsoft.com/office/powerpoint/2010/main" val="305854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152939"/>
            <a:ext cx="8761413" cy="654914"/>
          </a:xfrm>
        </p:spPr>
        <p:txBody>
          <a:bodyPr/>
          <a:lstStyle/>
          <a:p>
            <a:r>
              <a:rPr lang="en-US" b="1" dirty="0"/>
              <a:t>Framework V/S Library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 library is a collection of pre-compiled routines that means a library is made up of many functions, variables, parameters (which have already been compiled and tested).</a:t>
            </a:r>
          </a:p>
          <a:p>
            <a:pPr marL="0" indent="0">
              <a:buNone/>
            </a:pPr>
            <a:r>
              <a:rPr lang="en-US" dirty="0"/>
              <a:t>While a framework has lots of libraries, hooks, helpers, controllers, models, etc. Are made up of.</a:t>
            </a:r>
          </a:p>
          <a:p>
            <a:pPr marL="0" indent="0">
              <a:buNone/>
            </a:pPr>
            <a:r>
              <a:rPr lang="en-US" dirty="0"/>
              <a:t>The functions of the library are called by our code where our code is called caller and library functions are called </a:t>
            </a:r>
            <a:r>
              <a:rPr lang="en-US" dirty="0" err="1" smtClean="0"/>
              <a:t>callee</a:t>
            </a:r>
            <a:r>
              <a:rPr lang="en-US" dirty="0" smtClean="0"/>
              <a:t>.</a:t>
            </a:r>
            <a:endParaRPr lang="en-US" dirty="0"/>
          </a:p>
          <a:p>
            <a:pPr marL="0" indent="0">
              <a:buNone/>
            </a:pPr>
            <a:r>
              <a:rPr lang="en-US" dirty="0"/>
              <a:t>This process is called “</a:t>
            </a:r>
            <a:r>
              <a:rPr lang="en-US" b="1" dirty="0"/>
              <a:t>In Control</a:t>
            </a:r>
            <a:r>
              <a:rPr lang="en-US" dirty="0"/>
              <a:t>” which means we can call the function of the library whenever we need it.</a:t>
            </a:r>
          </a:p>
          <a:p>
            <a:pPr marL="0" indent="0">
              <a:buNone/>
            </a:pPr>
            <a:r>
              <a:rPr lang="en-US" dirty="0"/>
              <a:t>Whereas the code of the framework calls our code and not the code of our code framework, and here the whole process turns upside down.</a:t>
            </a:r>
          </a:p>
          <a:p>
            <a:pPr marL="0" indent="0">
              <a:buNone/>
            </a:pPr>
            <a:r>
              <a:rPr lang="en-US" dirty="0"/>
              <a:t>Due to which it is called “</a:t>
            </a:r>
            <a:r>
              <a:rPr lang="en-US" b="1" dirty="0"/>
              <a:t>Inverse of Control (</a:t>
            </a:r>
            <a:r>
              <a:rPr lang="en-US" b="1" dirty="0" err="1"/>
              <a:t>IoC</a:t>
            </a:r>
            <a:r>
              <a:rPr lang="en-US" b="1" dirty="0"/>
              <a:t>)</a:t>
            </a:r>
            <a:r>
              <a:rPr lang="en-US" dirty="0"/>
              <a:t>“.</a:t>
            </a:r>
          </a:p>
          <a:p>
            <a:endParaRPr lang="en-US" dirty="0"/>
          </a:p>
        </p:txBody>
      </p:sp>
    </p:spTree>
    <p:extLst>
      <p:ext uri="{BB962C8B-B14F-4D97-AF65-F5344CB8AC3E}">
        <p14:creationId xmlns:p14="http://schemas.microsoft.com/office/powerpoint/2010/main" val="160424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78253"/>
            <a:ext cx="8761413" cy="706964"/>
          </a:xfrm>
        </p:spPr>
        <p:txBody>
          <a:bodyPr/>
          <a:lstStyle/>
          <a:p>
            <a:r>
              <a:rPr lang="en-US" dirty="0"/>
              <a:t>Types of Frameworks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Web application framework: </a:t>
            </a:r>
            <a:r>
              <a:rPr lang="en-US" dirty="0"/>
              <a:t>Web application framework is used in website development. It has different frameworks in different languages ​​such as:</a:t>
            </a:r>
          </a:p>
          <a:p>
            <a:r>
              <a:rPr lang="en-US" dirty="0" err="1"/>
              <a:t>CodeIgniter</a:t>
            </a:r>
            <a:r>
              <a:rPr lang="en-US" dirty="0"/>
              <a:t> (PHP)</a:t>
            </a:r>
          </a:p>
          <a:p>
            <a:r>
              <a:rPr lang="en-US" dirty="0" err="1"/>
              <a:t>Laravel</a:t>
            </a:r>
            <a:r>
              <a:rPr lang="en-US" dirty="0"/>
              <a:t> (PHP)</a:t>
            </a:r>
          </a:p>
          <a:p>
            <a:r>
              <a:rPr lang="en-US" dirty="0" err="1"/>
              <a:t>CakePHP</a:t>
            </a:r>
            <a:r>
              <a:rPr lang="en-US" dirty="0"/>
              <a:t> (PHP)</a:t>
            </a:r>
          </a:p>
          <a:p>
            <a:r>
              <a:rPr lang="en-US" dirty="0" err="1"/>
              <a:t>Django</a:t>
            </a:r>
            <a:r>
              <a:rPr lang="en-US" dirty="0"/>
              <a:t> (Python)</a:t>
            </a:r>
          </a:p>
          <a:p>
            <a:r>
              <a:rPr lang="en-US" dirty="0"/>
              <a:t>Angular (JavaScript)</a:t>
            </a:r>
          </a:p>
          <a:p>
            <a:pPr marL="0" indent="0">
              <a:buNone/>
            </a:pPr>
            <a:r>
              <a:rPr lang="en-US" b="1" dirty="0"/>
              <a:t>Data Science Framework:</a:t>
            </a:r>
            <a:r>
              <a:rPr lang="en-US" dirty="0"/>
              <a:t> It is used in the field of machine learning that means Artificial machine </a:t>
            </a:r>
            <a:r>
              <a:rPr lang="en-US" dirty="0" smtClean="0"/>
              <a:t>making. Artificial </a:t>
            </a:r>
            <a:r>
              <a:rPr lang="en-US" dirty="0"/>
              <a:t>machines are machines that are made by humans such as </a:t>
            </a:r>
            <a:r>
              <a:rPr lang="en-US" dirty="0" err="1" smtClean="0"/>
              <a:t>Robots:It</a:t>
            </a:r>
            <a:r>
              <a:rPr lang="en-US" dirty="0" smtClean="0"/>
              <a:t> </a:t>
            </a:r>
            <a:r>
              <a:rPr lang="en-US" dirty="0"/>
              <a:t>consists of the following types of the framework in which some of the frameworks are listed here.</a:t>
            </a:r>
          </a:p>
          <a:p>
            <a:r>
              <a:rPr lang="en-US" dirty="0"/>
              <a:t>Apache Spark</a:t>
            </a:r>
          </a:p>
          <a:p>
            <a:r>
              <a:rPr lang="en-US" dirty="0" err="1" smtClean="0"/>
              <a:t>PyTorch</a:t>
            </a:r>
            <a:endParaRPr lang="en-US" dirty="0" smtClean="0"/>
          </a:p>
          <a:p>
            <a:r>
              <a:rPr lang="en-US" dirty="0" err="1" smtClean="0"/>
              <a:t>TensorFlow</a:t>
            </a:r>
            <a:endParaRPr lang="en-US" dirty="0"/>
          </a:p>
          <a:p>
            <a:pPr marL="0" indent="0">
              <a:buNone/>
            </a:pPr>
            <a:endParaRPr lang="en-US" dirty="0"/>
          </a:p>
        </p:txBody>
      </p:sp>
    </p:spTree>
    <p:extLst>
      <p:ext uri="{BB962C8B-B14F-4D97-AF65-F5344CB8AC3E}">
        <p14:creationId xmlns:p14="http://schemas.microsoft.com/office/powerpoint/2010/main" val="150612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78253"/>
            <a:ext cx="8761413" cy="706964"/>
          </a:xfrm>
        </p:spPr>
        <p:txBody>
          <a:bodyPr/>
          <a:lstStyle/>
          <a:p>
            <a:r>
              <a:rPr lang="en-US" dirty="0"/>
              <a:t>Types of Frameworks</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Mobile Application Framework:</a:t>
            </a:r>
            <a:r>
              <a:rPr lang="en-US" dirty="0"/>
              <a:t> In today’s day mobile users have become the most,</a:t>
            </a:r>
          </a:p>
          <a:p>
            <a:pPr marL="0" indent="0">
              <a:buNone/>
            </a:pPr>
            <a:r>
              <a:rPr lang="en-US" dirty="0"/>
              <a:t>due to which the demand for mobile applications has </a:t>
            </a:r>
            <a:r>
              <a:rPr lang="en-US" dirty="0" smtClean="0"/>
              <a:t>increased and </a:t>
            </a:r>
            <a:r>
              <a:rPr lang="en-US" dirty="0"/>
              <a:t>at the same time, the demand for mobile application developers has also </a:t>
            </a:r>
            <a:r>
              <a:rPr lang="en-US" dirty="0" smtClean="0"/>
              <a:t>increased. There </a:t>
            </a:r>
            <a:r>
              <a:rPr lang="en-US" dirty="0"/>
              <a:t>are many frameworks to develop mobile applications and many new frameworks are also being developed. Here are some framework lists.</a:t>
            </a:r>
          </a:p>
          <a:p>
            <a:r>
              <a:rPr lang="en-US" dirty="0"/>
              <a:t>Native Script</a:t>
            </a:r>
          </a:p>
          <a:p>
            <a:r>
              <a:rPr lang="en-US" dirty="0"/>
              <a:t>React Native</a:t>
            </a:r>
          </a:p>
          <a:p>
            <a:r>
              <a:rPr lang="en-US" dirty="0"/>
              <a:t>Ionic</a:t>
            </a:r>
          </a:p>
          <a:p>
            <a:r>
              <a:rPr lang="en-US" dirty="0" smtClean="0"/>
              <a:t>Flutter</a:t>
            </a:r>
            <a:endParaRPr lang="en-US" dirty="0"/>
          </a:p>
          <a:p>
            <a:pPr marL="0" indent="0">
              <a:buNone/>
            </a:pPr>
            <a:endParaRPr lang="en-US" dirty="0"/>
          </a:p>
        </p:txBody>
      </p:sp>
    </p:spTree>
    <p:extLst>
      <p:ext uri="{BB962C8B-B14F-4D97-AF65-F5344CB8AC3E}">
        <p14:creationId xmlns:p14="http://schemas.microsoft.com/office/powerpoint/2010/main" val="83975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3749" cy="706964"/>
          </a:xfrm>
        </p:spPr>
        <p:txBody>
          <a:bodyPr/>
          <a:lstStyle/>
          <a:p>
            <a:r>
              <a:rPr lang="en-US" dirty="0"/>
              <a:t>choose a framework for a certain project</a:t>
            </a:r>
          </a:p>
        </p:txBody>
      </p:sp>
      <p:sp>
        <p:nvSpPr>
          <p:cNvPr id="3" name="Content Placeholder 2"/>
          <p:cNvSpPr>
            <a:spLocks noGrp="1"/>
          </p:cNvSpPr>
          <p:nvPr>
            <p:ph idx="1"/>
          </p:nvPr>
        </p:nvSpPr>
        <p:spPr/>
        <p:txBody>
          <a:bodyPr>
            <a:normAutofit fontScale="85000" lnSpcReduction="20000"/>
          </a:bodyPr>
          <a:lstStyle/>
          <a:p>
            <a:pPr fontAlgn="base"/>
            <a:r>
              <a:rPr lang="en-US" dirty="0"/>
              <a:t>Community</a:t>
            </a:r>
          </a:p>
          <a:p>
            <a:pPr marL="0" indent="0" fontAlgn="base">
              <a:buNone/>
            </a:pPr>
            <a:r>
              <a:rPr lang="en-US" dirty="0"/>
              <a:t>Most software frameworks are open-source. Hence, the size of their community matters. It matters because the more popular the framework is, the more input it has from different software engineers. Therefore, the framework continues to evolve and update to cater to new technologies and demands.</a:t>
            </a:r>
          </a:p>
          <a:p>
            <a:pPr fontAlgn="base"/>
            <a:r>
              <a:rPr lang="en-US" dirty="0"/>
              <a:t>Sustainability</a:t>
            </a:r>
          </a:p>
          <a:p>
            <a:pPr marL="0" indent="0" fontAlgn="base">
              <a:buNone/>
            </a:pPr>
            <a:r>
              <a:rPr lang="en-US" dirty="0"/>
              <a:t>Before choosing a software framework, you must ensure that it can keep up with the </a:t>
            </a:r>
            <a:r>
              <a:rPr lang="en-US" dirty="0" smtClean="0"/>
              <a:t>software development </a:t>
            </a:r>
            <a:r>
              <a:rPr lang="en-US" dirty="0" err="1" smtClean="0"/>
              <a:t>lifecycle.A</a:t>
            </a:r>
            <a:r>
              <a:rPr lang="en-US" dirty="0" smtClean="0"/>
              <a:t> </a:t>
            </a:r>
            <a:r>
              <a:rPr lang="en-US" dirty="0"/>
              <a:t>sustainable framework will help in streamlining the maintenance and scalability of your application.</a:t>
            </a:r>
          </a:p>
          <a:p>
            <a:pPr fontAlgn="base"/>
            <a:r>
              <a:rPr lang="en-US" dirty="0"/>
              <a:t>Support</a:t>
            </a:r>
          </a:p>
          <a:p>
            <a:pPr marL="0" indent="0" fontAlgn="base">
              <a:buNone/>
            </a:pPr>
            <a:r>
              <a:rPr lang="en-US" dirty="0"/>
              <a:t>Another factor that you must consider is if there is a support system for the framework. Check if you can ask questions to the publisher, community, and service companies. See the FAQs (Frequently Asked Questions), chat channels, or email listings, as you will find the how-</a:t>
            </a:r>
            <a:r>
              <a:rPr lang="en-US" dirty="0" err="1"/>
              <a:t>to’s</a:t>
            </a:r>
            <a:r>
              <a:rPr lang="en-US" dirty="0"/>
              <a:t> and training materials there.</a:t>
            </a:r>
          </a:p>
          <a:p>
            <a:pPr marL="0" indent="0">
              <a:buNone/>
            </a:pPr>
            <a:endParaRPr lang="en-US" dirty="0"/>
          </a:p>
        </p:txBody>
      </p:sp>
    </p:spTree>
    <p:extLst>
      <p:ext uri="{BB962C8B-B14F-4D97-AF65-F5344CB8AC3E}">
        <p14:creationId xmlns:p14="http://schemas.microsoft.com/office/powerpoint/2010/main" val="180236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3749" cy="706964"/>
          </a:xfrm>
        </p:spPr>
        <p:txBody>
          <a:bodyPr/>
          <a:lstStyle/>
          <a:p>
            <a:r>
              <a:rPr lang="en-US" dirty="0"/>
              <a:t>choose a framework for a certain project</a:t>
            </a:r>
          </a:p>
        </p:txBody>
      </p:sp>
      <p:sp>
        <p:nvSpPr>
          <p:cNvPr id="3" name="Content Placeholder 2"/>
          <p:cNvSpPr>
            <a:spLocks noGrp="1"/>
          </p:cNvSpPr>
          <p:nvPr>
            <p:ph idx="1"/>
          </p:nvPr>
        </p:nvSpPr>
        <p:spPr/>
        <p:txBody>
          <a:bodyPr>
            <a:normAutofit fontScale="85000" lnSpcReduction="10000"/>
          </a:bodyPr>
          <a:lstStyle/>
          <a:p>
            <a:pPr fontAlgn="base"/>
            <a:r>
              <a:rPr lang="en-US" dirty="0"/>
              <a:t>Security</a:t>
            </a:r>
          </a:p>
          <a:p>
            <a:pPr marL="0" indent="0" fontAlgn="base">
              <a:buNone/>
            </a:pPr>
            <a:r>
              <a:rPr lang="en-US" dirty="0"/>
              <a:t>Every application is vulnerable. Hence, choosing a software framework that allows your developers to add security functions such as cross-site scripting management is essential.</a:t>
            </a:r>
          </a:p>
          <a:p>
            <a:pPr fontAlgn="base"/>
            <a:r>
              <a:rPr lang="en-US" dirty="0"/>
              <a:t>Documentation</a:t>
            </a:r>
          </a:p>
          <a:p>
            <a:pPr marL="0" indent="0" fontAlgn="base">
              <a:buNone/>
            </a:pPr>
            <a:r>
              <a:rPr lang="en-US" dirty="0"/>
              <a:t>A framework with well-written </a:t>
            </a:r>
            <a:r>
              <a:rPr lang="en-US" dirty="0" smtClean="0"/>
              <a:t>technical documentation</a:t>
            </a:r>
            <a:r>
              <a:rPr lang="en-US" dirty="0"/>
              <a:t> is a must. The documentation will allow your team to learn how to use the framework quickly. In addition, the literature on the tool makes it easier for upgrades.</a:t>
            </a:r>
          </a:p>
          <a:p>
            <a:pPr fontAlgn="base"/>
            <a:r>
              <a:rPr lang="en-US" dirty="0"/>
              <a:t>Team Experience and Skills</a:t>
            </a:r>
          </a:p>
          <a:p>
            <a:pPr marL="0" indent="0" fontAlgn="base">
              <a:buNone/>
            </a:pPr>
            <a:r>
              <a:rPr lang="en-US" dirty="0"/>
              <a:t>If your team doesn’t know how to use the tool, it will not matter how many features the software framework has. Therefore, you must always take into consideration the skills and experience of your development team. Whether you are using Angular or </a:t>
            </a:r>
            <a:r>
              <a:rPr lang="en-US" dirty="0" err="1"/>
              <a:t>Vue</a:t>
            </a:r>
            <a:r>
              <a:rPr lang="en-US" dirty="0"/>
              <a:t>, your team must be familiar with it to take advantage of its features.</a:t>
            </a:r>
          </a:p>
          <a:p>
            <a:pPr marL="0" indent="0">
              <a:buNone/>
            </a:pPr>
            <a:endParaRPr lang="en-US" dirty="0"/>
          </a:p>
        </p:txBody>
      </p:sp>
    </p:spTree>
    <p:extLst>
      <p:ext uri="{BB962C8B-B14F-4D97-AF65-F5344CB8AC3E}">
        <p14:creationId xmlns:p14="http://schemas.microsoft.com/office/powerpoint/2010/main" val="4279894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33749" cy="706964"/>
          </a:xfrm>
        </p:spPr>
        <p:txBody>
          <a:bodyPr/>
          <a:lstStyle/>
          <a:p>
            <a:r>
              <a:rPr lang="en-US" dirty="0"/>
              <a:t>choose a framework for a certain project</a:t>
            </a:r>
          </a:p>
        </p:txBody>
      </p:sp>
      <p:sp>
        <p:nvSpPr>
          <p:cNvPr id="3" name="Content Placeholder 2"/>
          <p:cNvSpPr>
            <a:spLocks noGrp="1"/>
          </p:cNvSpPr>
          <p:nvPr>
            <p:ph idx="1"/>
          </p:nvPr>
        </p:nvSpPr>
        <p:spPr/>
        <p:txBody>
          <a:bodyPr>
            <a:normAutofit/>
          </a:bodyPr>
          <a:lstStyle/>
          <a:p>
            <a:pPr fontAlgn="base"/>
            <a:r>
              <a:rPr lang="en-US" dirty="0"/>
              <a:t>Business Strategy</a:t>
            </a:r>
          </a:p>
          <a:p>
            <a:pPr marL="0" indent="0" fontAlgn="base">
              <a:buNone/>
            </a:pPr>
            <a:r>
              <a:rPr lang="en-US" dirty="0"/>
              <a:t>What are you building? What are your goals? Are you developing a web or mobile app? Are you rebuilding an app or creating a new one? Before you choose a software framework to work with, you must answer these questions. By understanding your business needs and solutions, your team will now design the software architecture. Then, you can select the best framework that will suit your needs.</a:t>
            </a:r>
          </a:p>
          <a:p>
            <a:pPr marL="0" indent="0">
              <a:buNone/>
            </a:pPr>
            <a:endParaRPr lang="en-US" dirty="0"/>
          </a:p>
        </p:txBody>
      </p:sp>
    </p:spTree>
    <p:extLst>
      <p:ext uri="{BB962C8B-B14F-4D97-AF65-F5344CB8AC3E}">
        <p14:creationId xmlns:p14="http://schemas.microsoft.com/office/powerpoint/2010/main" val="684995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127</TotalTime>
  <Words>532</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Introduction to Framework</vt:lpstr>
      <vt:lpstr>What is a Framework? </vt:lpstr>
      <vt:lpstr>Why do we use Frameworks?  </vt:lpstr>
      <vt:lpstr>Framework V/S Library </vt:lpstr>
      <vt:lpstr>Types of Frameworks </vt:lpstr>
      <vt:lpstr>Types of Frameworks </vt:lpstr>
      <vt:lpstr>choose a framework for a certain project</vt:lpstr>
      <vt:lpstr>choose a framework for a certain project</vt:lpstr>
      <vt:lpstr>choose a framework for a certain project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Framework</dc:title>
  <dc:creator>Abida Era</dc:creator>
  <cp:lastModifiedBy>Abida Era</cp:lastModifiedBy>
  <cp:revision>8</cp:revision>
  <dcterms:created xsi:type="dcterms:W3CDTF">2021-07-28T10:00:04Z</dcterms:created>
  <dcterms:modified xsi:type="dcterms:W3CDTF">2021-07-29T06:12:41Z</dcterms:modified>
</cp:coreProperties>
</file>