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FF26-1FA7-433E-A5D0-EDFB63AFF871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83A5-3254-4E87-A070-457E397A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5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FF26-1FA7-433E-A5D0-EDFB63AFF871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83A5-3254-4E87-A070-457E397A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FF26-1FA7-433E-A5D0-EDFB63AFF871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83A5-3254-4E87-A070-457E397A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FF26-1FA7-433E-A5D0-EDFB63AFF871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83A5-3254-4E87-A070-457E397A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2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FF26-1FA7-433E-A5D0-EDFB63AFF871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83A5-3254-4E87-A070-457E397A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3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FF26-1FA7-433E-A5D0-EDFB63AFF871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83A5-3254-4E87-A070-457E397A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79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FF26-1FA7-433E-A5D0-EDFB63AFF871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83A5-3254-4E87-A070-457E397A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20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FF26-1FA7-433E-A5D0-EDFB63AFF871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83A5-3254-4E87-A070-457E397A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5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FF26-1FA7-433E-A5D0-EDFB63AFF871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83A5-3254-4E87-A070-457E397A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FF26-1FA7-433E-A5D0-EDFB63AFF871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83A5-3254-4E87-A070-457E397A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6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FF26-1FA7-433E-A5D0-EDFB63AFF871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83A5-3254-4E87-A070-457E397A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7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0FF26-1FA7-433E-A5D0-EDFB63AFF871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83A5-3254-4E87-A070-457E397A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0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Transistors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13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 err="1" smtClean="0"/>
              <a:t>Emittor</a:t>
            </a:r>
            <a:r>
              <a:rPr lang="en-US" dirty="0" smtClean="0"/>
              <a:t> Transistor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548" y="2634285"/>
            <a:ext cx="5934904" cy="2457793"/>
          </a:xfrm>
        </p:spPr>
      </p:pic>
    </p:spTree>
    <p:extLst>
      <p:ext uri="{BB962C8B-B14F-4D97-AF65-F5344CB8AC3E}">
        <p14:creationId xmlns:p14="http://schemas.microsoft.com/office/powerpoint/2010/main" val="339636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1" y="2362200"/>
            <a:ext cx="6920378" cy="2819400"/>
          </a:xfrm>
        </p:spPr>
      </p:pic>
    </p:spTree>
    <p:extLst>
      <p:ext uri="{BB962C8B-B14F-4D97-AF65-F5344CB8AC3E}">
        <p14:creationId xmlns:p14="http://schemas.microsoft.com/office/powerpoint/2010/main" val="900625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905000"/>
            <a:ext cx="6172200" cy="85737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124200"/>
            <a:ext cx="3886200" cy="213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797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609600"/>
            <a:ext cx="6934200" cy="149563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466258"/>
            <a:ext cx="4648200" cy="213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608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371600"/>
            <a:ext cx="7315199" cy="3968162"/>
          </a:xfrm>
        </p:spPr>
      </p:pic>
    </p:spTree>
    <p:extLst>
      <p:ext uri="{BB962C8B-B14F-4D97-AF65-F5344CB8AC3E}">
        <p14:creationId xmlns:p14="http://schemas.microsoft.com/office/powerpoint/2010/main" val="7083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Collector Transistor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363" y="2624758"/>
            <a:ext cx="6611273" cy="2476846"/>
          </a:xfrm>
        </p:spPr>
      </p:pic>
    </p:spTree>
    <p:extLst>
      <p:ext uri="{BB962C8B-B14F-4D97-AF65-F5344CB8AC3E}">
        <p14:creationId xmlns:p14="http://schemas.microsoft.com/office/powerpoint/2010/main" val="1239940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828800"/>
            <a:ext cx="4191000" cy="14478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924368"/>
            <a:ext cx="2895600" cy="118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546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On-screen Show (4:3)</PresentationFormat>
  <Paragraphs>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Transistors</vt:lpstr>
      <vt:lpstr>Common Emittor Transistor</vt:lpstr>
      <vt:lpstr>PowerPoint Presentation</vt:lpstr>
      <vt:lpstr>Exercise</vt:lpstr>
      <vt:lpstr>PowerPoint Presentation</vt:lpstr>
      <vt:lpstr>PowerPoint Presentation</vt:lpstr>
      <vt:lpstr>Common Collector Transistor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Transistors</dc:title>
  <dc:creator>U$ER</dc:creator>
  <cp:lastModifiedBy>U$ER</cp:lastModifiedBy>
  <cp:revision>1</cp:revision>
  <dcterms:created xsi:type="dcterms:W3CDTF">2020-06-06T06:06:56Z</dcterms:created>
  <dcterms:modified xsi:type="dcterms:W3CDTF">2020-06-06T06:12:40Z</dcterms:modified>
</cp:coreProperties>
</file>