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45331-D337-4552-B46E-9A46F6E865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D3302C-22EE-43EE-AE3A-D30C67751DBE}">
      <dgm:prSet/>
      <dgm:spPr/>
      <dgm:t>
        <a:bodyPr/>
        <a:lstStyle/>
        <a:p>
          <a:r>
            <a:rPr lang="en-GB"/>
            <a:t>1. DURATION – how long each activity will take,</a:t>
          </a:r>
          <a:endParaRPr lang="en-US"/>
        </a:p>
      </dgm:t>
    </dgm:pt>
    <dgm:pt modelId="{AC820AE2-CD14-4E62-AC7A-19BEC76E36CD}" type="parTrans" cxnId="{B4022A5E-E48C-466C-8921-3B36201A03D4}">
      <dgm:prSet/>
      <dgm:spPr/>
      <dgm:t>
        <a:bodyPr/>
        <a:lstStyle/>
        <a:p>
          <a:endParaRPr lang="en-US"/>
        </a:p>
      </dgm:t>
    </dgm:pt>
    <dgm:pt modelId="{056A1BA9-4DBD-4A95-8F89-E152E2C75E40}" type="sibTrans" cxnId="{B4022A5E-E48C-466C-8921-3B36201A03D4}">
      <dgm:prSet/>
      <dgm:spPr/>
      <dgm:t>
        <a:bodyPr/>
        <a:lstStyle/>
        <a:p>
          <a:endParaRPr lang="en-US"/>
        </a:p>
      </dgm:t>
    </dgm:pt>
    <dgm:pt modelId="{FB7A5A93-7AA8-4DEF-930A-71D21FF58DEF}">
      <dgm:prSet/>
      <dgm:spPr/>
      <dgm:t>
        <a:bodyPr/>
        <a:lstStyle/>
        <a:p>
          <a:r>
            <a:rPr lang="en-GB"/>
            <a:t>2. SEQUENCE – the order in which you perform the activities.</a:t>
          </a:r>
          <a:endParaRPr lang="en-US"/>
        </a:p>
      </dgm:t>
    </dgm:pt>
    <dgm:pt modelId="{4303F6AD-B3A9-4CE4-B5E4-D3F73759932B}" type="parTrans" cxnId="{27C39B4C-9A38-4832-84A3-EF4E2AAB490E}">
      <dgm:prSet/>
      <dgm:spPr/>
      <dgm:t>
        <a:bodyPr/>
        <a:lstStyle/>
        <a:p>
          <a:endParaRPr lang="en-US"/>
        </a:p>
      </dgm:t>
    </dgm:pt>
    <dgm:pt modelId="{76E73CD1-A848-47CE-93D9-8266693CB744}" type="sibTrans" cxnId="{27C39B4C-9A38-4832-84A3-EF4E2AAB490E}">
      <dgm:prSet/>
      <dgm:spPr/>
      <dgm:t>
        <a:bodyPr/>
        <a:lstStyle/>
        <a:p>
          <a:endParaRPr lang="en-US"/>
        </a:p>
      </dgm:t>
    </dgm:pt>
    <dgm:pt modelId="{BA7A76C2-2511-452B-AA5F-D10DC646B0BE}" type="pres">
      <dgm:prSet presAssocID="{98945331-D337-4552-B46E-9A46F6E86504}" presName="linear" presStyleCnt="0">
        <dgm:presLayoutVars>
          <dgm:animLvl val="lvl"/>
          <dgm:resizeHandles val="exact"/>
        </dgm:presLayoutVars>
      </dgm:prSet>
      <dgm:spPr/>
    </dgm:pt>
    <dgm:pt modelId="{08DE78DC-4B14-46D7-898B-373EFD0ED673}" type="pres">
      <dgm:prSet presAssocID="{26D3302C-22EE-43EE-AE3A-D30C67751D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301BEB-6062-4177-9FF8-E2EEC8C676A6}" type="pres">
      <dgm:prSet presAssocID="{056A1BA9-4DBD-4A95-8F89-E152E2C75E40}" presName="spacer" presStyleCnt="0"/>
      <dgm:spPr/>
    </dgm:pt>
    <dgm:pt modelId="{FBB28D5C-4303-40F1-B63E-160C03B49646}" type="pres">
      <dgm:prSet presAssocID="{FB7A5A93-7AA8-4DEF-930A-71D21FF58DE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48BB01-F3DC-4972-A683-93EDE2DC9833}" type="presOf" srcId="{26D3302C-22EE-43EE-AE3A-D30C67751DBE}" destId="{08DE78DC-4B14-46D7-898B-373EFD0ED673}" srcOrd="0" destOrd="0" presId="urn:microsoft.com/office/officeart/2005/8/layout/vList2"/>
    <dgm:cxn modelId="{B4B4B005-DAE0-4F54-A39D-7C54578FA04F}" type="presOf" srcId="{FB7A5A93-7AA8-4DEF-930A-71D21FF58DEF}" destId="{FBB28D5C-4303-40F1-B63E-160C03B49646}" srcOrd="0" destOrd="0" presId="urn:microsoft.com/office/officeart/2005/8/layout/vList2"/>
    <dgm:cxn modelId="{7ABD5D0F-8FFF-4B6B-885A-453240FB8129}" type="presOf" srcId="{98945331-D337-4552-B46E-9A46F6E86504}" destId="{BA7A76C2-2511-452B-AA5F-D10DC646B0BE}" srcOrd="0" destOrd="0" presId="urn:microsoft.com/office/officeart/2005/8/layout/vList2"/>
    <dgm:cxn modelId="{B4022A5E-E48C-466C-8921-3B36201A03D4}" srcId="{98945331-D337-4552-B46E-9A46F6E86504}" destId="{26D3302C-22EE-43EE-AE3A-D30C67751DBE}" srcOrd="0" destOrd="0" parTransId="{AC820AE2-CD14-4E62-AC7A-19BEC76E36CD}" sibTransId="{056A1BA9-4DBD-4A95-8F89-E152E2C75E40}"/>
    <dgm:cxn modelId="{27C39B4C-9A38-4832-84A3-EF4E2AAB490E}" srcId="{98945331-D337-4552-B46E-9A46F6E86504}" destId="{FB7A5A93-7AA8-4DEF-930A-71D21FF58DEF}" srcOrd="1" destOrd="0" parTransId="{4303F6AD-B3A9-4CE4-B5E4-D3F73759932B}" sibTransId="{76E73CD1-A848-47CE-93D9-8266693CB744}"/>
    <dgm:cxn modelId="{D5C7BC0B-68FF-4E92-9019-22CFE6B37123}" type="presParOf" srcId="{BA7A76C2-2511-452B-AA5F-D10DC646B0BE}" destId="{08DE78DC-4B14-46D7-898B-373EFD0ED673}" srcOrd="0" destOrd="0" presId="urn:microsoft.com/office/officeart/2005/8/layout/vList2"/>
    <dgm:cxn modelId="{46A22297-3BC4-4064-95AC-F3541110B25D}" type="presParOf" srcId="{BA7A76C2-2511-452B-AA5F-D10DC646B0BE}" destId="{B7301BEB-6062-4177-9FF8-E2EEC8C676A6}" srcOrd="1" destOrd="0" presId="urn:microsoft.com/office/officeart/2005/8/layout/vList2"/>
    <dgm:cxn modelId="{3DFD33F5-23DC-41FD-8828-BE888A3E26B7}" type="presParOf" srcId="{BA7A76C2-2511-452B-AA5F-D10DC646B0BE}" destId="{FBB28D5C-4303-40F1-B63E-160C03B496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E78DC-4B14-46D7-898B-373EFD0ED673}">
      <dsp:nvSpPr>
        <dsp:cNvPr id="0" name=""/>
        <dsp:cNvSpPr/>
      </dsp:nvSpPr>
      <dsp:spPr>
        <a:xfrm>
          <a:off x="0" y="118582"/>
          <a:ext cx="8789788" cy="635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1. DURATION – how long each activity will take,</a:t>
          </a:r>
          <a:endParaRPr lang="en-US" sz="2700" kern="1200"/>
        </a:p>
      </dsp:txBody>
      <dsp:txXfrm>
        <a:off x="31011" y="149593"/>
        <a:ext cx="8727766" cy="573233"/>
      </dsp:txXfrm>
    </dsp:sp>
    <dsp:sp modelId="{FBB28D5C-4303-40F1-B63E-160C03B49646}">
      <dsp:nvSpPr>
        <dsp:cNvPr id="0" name=""/>
        <dsp:cNvSpPr/>
      </dsp:nvSpPr>
      <dsp:spPr>
        <a:xfrm>
          <a:off x="0" y="831597"/>
          <a:ext cx="8789788" cy="635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2. SEQUENCE – the order in which you perform the activities.</a:t>
          </a:r>
          <a:endParaRPr lang="en-US" sz="2700" kern="1200"/>
        </a:p>
      </dsp:txBody>
      <dsp:txXfrm>
        <a:off x="31011" y="862608"/>
        <a:ext cx="8727766" cy="57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ECBE-8DC4-42E1-A52C-C17F0A7845E6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58A34-B77D-40AD-A37C-B9457FE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DFAE1EE-496B-4FF5-ADE7-FFF24A3B2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/>
            <a:fld id="{AC1B695A-850D-4262-8BCA-B7A8CCAD192A}" type="slidenum">
              <a:rPr lang="en-GB" altLang="en-US" sz="1200">
                <a:latin typeface="Times New Roman" panose="02020603050405020304" pitchFamily="18" charset="0"/>
              </a:rPr>
              <a:pPr algn="r"/>
              <a:t>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FF904551-B318-4443-B0E1-2C8C49A71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CBDEF75-CCBA-476A-A95F-285C41903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4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56C8640-BDE7-4C7D-AEF6-A774FD61E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/>
            <a:fld id="{7D402149-483B-4173-81EF-AA6A2F6B92EA}" type="slidenum">
              <a:rPr lang="en-GB" altLang="en-US" sz="1200">
                <a:latin typeface="Times New Roman" panose="02020603050405020304" pitchFamily="18" charset="0"/>
              </a:rPr>
              <a:pPr algn="r"/>
              <a:t>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CEDFDAA3-EE8C-447C-A07D-C3F3486BA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E0723CAA-8191-468B-9377-5CB441C0D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03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F78B375-265B-43C9-B512-280CB2AC7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/>
            <a:fld id="{973ED442-2BCB-44CE-A912-9FEE43118FF3}" type="slidenum">
              <a:rPr lang="en-GB" altLang="en-US" sz="1200">
                <a:latin typeface="Times New Roman" panose="02020603050405020304" pitchFamily="18" charset="0"/>
              </a:rPr>
              <a:pPr algn="r"/>
              <a:t>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0FD3DCD-71E6-45B0-B885-CDA660AC3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E1F2827C-CB5D-4D25-AE6D-CF359C01B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5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E38162A4-179A-4F22-91E3-E7423A1FD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/>
            <a:fld id="{7E7C6259-EBA7-48E4-A590-6CFCB03E91CD}" type="slidenum">
              <a:rPr lang="en-GB" altLang="en-US" sz="1200">
                <a:latin typeface="Times New Roman" panose="02020603050405020304" pitchFamily="18" charset="0"/>
              </a:rPr>
              <a:pPr algn="r"/>
              <a:t>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3643A3A-76AA-449B-8B40-23D8E8FB0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925EF113-2F20-4B7F-9240-C0D633E2E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02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04E721FE-87C3-47EF-B78B-CC4068A3F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/>
            <a:fld id="{39108EF3-86C4-4C97-8998-CA47D22FC754}" type="slidenum">
              <a:rPr lang="en-GB" altLang="en-US" sz="1200">
                <a:latin typeface="Times New Roman" panose="02020603050405020304" pitchFamily="18" charset="0"/>
              </a:rPr>
              <a:pPr algn="r"/>
              <a:t>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8AA1C7DF-ABD9-4A1F-867B-1CDEEC42A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476471F7-0EC7-4608-B4B2-344356259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78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C8D1E30-6064-48C0-85E0-F4B761216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9A8321-9E09-4A93-92A6-7D72A89FA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EB06421-9A62-468B-84A2-AD6BD21FD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82F06E5-BAAA-42C9-8B2F-340D8E75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16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8C30-923A-4188-ACAA-F1C30675F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Gannt Chart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E5468-6B2E-4672-B3C9-D6599D40C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CA36ABF-4992-4451-8B72-686645699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n>
                  <a:noFill/>
                </a:ln>
              </a:rPr>
              <a:t>Gantt Chart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5CB6B6D-E650-4819-B239-00EBF18FB5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If we were to cut the length of each post it note or card to scale and lay them out from start to finish then we basically have a Gantt Chart.</a:t>
            </a:r>
          </a:p>
          <a:p>
            <a:endParaRPr lang="en-GB" altLang="en-US"/>
          </a:p>
          <a:p>
            <a:r>
              <a:rPr lang="en-GB" altLang="en-US"/>
              <a:t>The Gantt chart is one of the project manager’s tools for scheduling</a:t>
            </a:r>
          </a:p>
        </p:txBody>
      </p:sp>
    </p:spTree>
    <p:extLst>
      <p:ext uri="{BB962C8B-B14F-4D97-AF65-F5344CB8AC3E}">
        <p14:creationId xmlns:p14="http://schemas.microsoft.com/office/powerpoint/2010/main" val="148586935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902040A-1475-4BFA-9242-7BF1A3E0F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n>
                  <a:noFill/>
                </a:ln>
              </a:rPr>
              <a:t>The Gantt Chart - example</a:t>
            </a:r>
          </a:p>
        </p:txBody>
      </p:sp>
      <p:grpSp>
        <p:nvGrpSpPr>
          <p:cNvPr id="80900" name="Group 6">
            <a:extLst>
              <a:ext uri="{FF2B5EF4-FFF2-40B4-BE49-F238E27FC236}">
                <a16:creationId xmlns:a16="http://schemas.microsoft.com/office/drawing/2014/main" id="{7E0398AC-4500-4481-AF1A-5349E59F9B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61972" y="1905001"/>
            <a:ext cx="7277316" cy="3484563"/>
            <a:chOff x="-22" y="1440"/>
            <a:chExt cx="5542" cy="1836"/>
          </a:xfrm>
        </p:grpSpPr>
        <p:sp>
          <p:nvSpPr>
            <p:cNvPr id="80901" name="AutoShape 5">
              <a:extLst>
                <a:ext uri="{FF2B5EF4-FFF2-40B4-BE49-F238E27FC236}">
                  <a16:creationId xmlns:a16="http://schemas.microsoft.com/office/drawing/2014/main" id="{D8B3C909-DE0A-4BA3-937A-638FD278F9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" y="1440"/>
              <a:ext cx="5376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2" name="Rectangle 7">
              <a:extLst>
                <a:ext uri="{FF2B5EF4-FFF2-40B4-BE49-F238E27FC236}">
                  <a16:creationId xmlns:a16="http://schemas.microsoft.com/office/drawing/2014/main" id="{AAD4E122-9842-42FE-A31B-9FF7D1F8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1566"/>
              <a:ext cx="181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3" name="Rectangle 8">
              <a:extLst>
                <a:ext uri="{FF2B5EF4-FFF2-40B4-BE49-F238E27FC236}">
                  <a16:creationId xmlns:a16="http://schemas.microsoft.com/office/drawing/2014/main" id="{FDF77C26-55A1-459C-835D-AE1BF6D7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688"/>
              <a:ext cx="55" cy="12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4" name="Rectangle 9">
              <a:extLst>
                <a:ext uri="{FF2B5EF4-FFF2-40B4-BE49-F238E27FC236}">
                  <a16:creationId xmlns:a16="http://schemas.microsoft.com/office/drawing/2014/main" id="{F49E56D4-5AF1-4170-8B7A-16B7C439E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10"/>
              <a:ext cx="3253" cy="12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5" name="Rectangle 10">
              <a:extLst>
                <a:ext uri="{FF2B5EF4-FFF2-40B4-BE49-F238E27FC236}">
                  <a16:creationId xmlns:a16="http://schemas.microsoft.com/office/drawing/2014/main" id="{7644F768-35F8-47CA-9292-8D9B7C42A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1931"/>
              <a:ext cx="181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6" name="Rectangle 11">
              <a:extLst>
                <a:ext uri="{FF2B5EF4-FFF2-40B4-BE49-F238E27FC236}">
                  <a16:creationId xmlns:a16="http://schemas.microsoft.com/office/drawing/2014/main" id="{2CFD4E9B-2DE8-4A19-B4ED-5C63BF0F0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053"/>
              <a:ext cx="91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7" name="Rectangle 12">
              <a:extLst>
                <a:ext uri="{FF2B5EF4-FFF2-40B4-BE49-F238E27FC236}">
                  <a16:creationId xmlns:a16="http://schemas.microsoft.com/office/drawing/2014/main" id="{26F67A54-5B70-4953-BEA0-3272FAF2B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175"/>
              <a:ext cx="182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8" name="Rectangle 13">
              <a:extLst>
                <a:ext uri="{FF2B5EF4-FFF2-40B4-BE49-F238E27FC236}">
                  <a16:creationId xmlns:a16="http://schemas.microsoft.com/office/drawing/2014/main" id="{E18BBDB2-2392-4E82-B1A9-96C2760CF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2297"/>
              <a:ext cx="272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9" name="Rectangle 14">
              <a:extLst>
                <a:ext uri="{FF2B5EF4-FFF2-40B4-BE49-F238E27FC236}">
                  <a16:creationId xmlns:a16="http://schemas.microsoft.com/office/drawing/2014/main" id="{04857BBB-FCE0-40C9-982A-9175E79B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2419"/>
              <a:ext cx="272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0" name="Rectangle 15">
              <a:extLst>
                <a:ext uri="{FF2B5EF4-FFF2-40B4-BE49-F238E27FC236}">
                  <a16:creationId xmlns:a16="http://schemas.microsoft.com/office/drawing/2014/main" id="{B76005E5-5C77-4665-9F4A-658C075F2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541"/>
              <a:ext cx="272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1" name="Rectangle 16">
              <a:extLst>
                <a:ext uri="{FF2B5EF4-FFF2-40B4-BE49-F238E27FC236}">
                  <a16:creationId xmlns:a16="http://schemas.microsoft.com/office/drawing/2014/main" id="{EB506724-ACDC-477C-AE7B-89C42027B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663"/>
              <a:ext cx="181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2" name="Rectangle 17">
              <a:extLst>
                <a:ext uri="{FF2B5EF4-FFF2-40B4-BE49-F238E27FC236}">
                  <a16:creationId xmlns:a16="http://schemas.microsoft.com/office/drawing/2014/main" id="{45F78187-297E-4BB4-9664-530457B11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2785"/>
              <a:ext cx="181" cy="12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3" name="Rectangle 18">
              <a:extLst>
                <a:ext uri="{FF2B5EF4-FFF2-40B4-BE49-F238E27FC236}">
                  <a16:creationId xmlns:a16="http://schemas.microsoft.com/office/drawing/2014/main" id="{36DCCDAB-1929-4829-8C5C-D773213C2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2785"/>
              <a:ext cx="2350" cy="12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4" name="Rectangle 19">
              <a:extLst>
                <a:ext uri="{FF2B5EF4-FFF2-40B4-BE49-F238E27FC236}">
                  <a16:creationId xmlns:a16="http://schemas.microsoft.com/office/drawing/2014/main" id="{9AE2FB74-D493-4B4D-99E4-145047C11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906"/>
              <a:ext cx="55" cy="12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5" name="Rectangle 20">
              <a:extLst>
                <a:ext uri="{FF2B5EF4-FFF2-40B4-BE49-F238E27FC236}">
                  <a16:creationId xmlns:a16="http://schemas.microsoft.com/office/drawing/2014/main" id="{0E929F31-9ECF-4600-85D0-3AE9D7FCE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1448"/>
              <a:ext cx="4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Time (s)</a:t>
              </a:r>
              <a:endParaRPr lang="en-GB" altLang="en-US"/>
            </a:p>
          </p:txBody>
        </p:sp>
        <p:sp>
          <p:nvSpPr>
            <p:cNvPr id="80916" name="Rectangle 21">
              <a:extLst>
                <a:ext uri="{FF2B5EF4-FFF2-40B4-BE49-F238E27FC236}">
                  <a16:creationId xmlns:a16="http://schemas.microsoft.com/office/drawing/2014/main" id="{ACD75312-8751-4EED-9A81-3ADFE77EB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" y="1570"/>
              <a:ext cx="505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/>
                <a:t>Switch stove on</a:t>
              </a:r>
            </a:p>
          </p:txBody>
        </p:sp>
        <p:sp>
          <p:nvSpPr>
            <p:cNvPr id="80917" name="Rectangle 22">
              <a:extLst>
                <a:ext uri="{FF2B5EF4-FFF2-40B4-BE49-F238E27FC236}">
                  <a16:creationId xmlns:a16="http://schemas.microsoft.com/office/drawing/2014/main" id="{06916423-022E-4139-9960-7B9C47AD2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1572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8" name="Rectangle 23">
              <a:extLst>
                <a:ext uri="{FF2B5EF4-FFF2-40B4-BE49-F238E27FC236}">
                  <a16:creationId xmlns:a16="http://schemas.microsoft.com/office/drawing/2014/main" id="{E470792C-5A4F-442F-BACE-E7C6C75F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691"/>
              <a:ext cx="366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/>
                <a:t>Break eggs</a:t>
              </a:r>
            </a:p>
          </p:txBody>
        </p:sp>
        <p:sp>
          <p:nvSpPr>
            <p:cNvPr id="80919" name="Rectangle 24">
              <a:extLst>
                <a:ext uri="{FF2B5EF4-FFF2-40B4-BE49-F238E27FC236}">
                  <a16:creationId xmlns:a16="http://schemas.microsoft.com/office/drawing/2014/main" id="{4C254759-A304-4212-8B27-11FD9BDD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1694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0" name="Rectangle 25">
              <a:extLst>
                <a:ext uri="{FF2B5EF4-FFF2-40B4-BE49-F238E27FC236}">
                  <a16:creationId xmlns:a16="http://schemas.microsoft.com/office/drawing/2014/main" id="{45F5F1B3-808B-4FAC-B1FC-FC156D588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813"/>
              <a:ext cx="501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/>
                <a:t>Cook sausages</a:t>
              </a:r>
            </a:p>
          </p:txBody>
        </p:sp>
        <p:sp>
          <p:nvSpPr>
            <p:cNvPr id="80921" name="Rectangle 26">
              <a:extLst>
                <a:ext uri="{FF2B5EF4-FFF2-40B4-BE49-F238E27FC236}">
                  <a16:creationId xmlns:a16="http://schemas.microsoft.com/office/drawing/2014/main" id="{903A02C6-F036-4D19-B4D3-2FD05B1D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1816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2" name="Rectangle 27">
              <a:extLst>
                <a:ext uri="{FF2B5EF4-FFF2-40B4-BE49-F238E27FC236}">
                  <a16:creationId xmlns:a16="http://schemas.microsoft.com/office/drawing/2014/main" id="{97CBF751-CD4B-4407-9349-C9467851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" y="1935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3" name="Rectangle 28">
              <a:extLst>
                <a:ext uri="{FF2B5EF4-FFF2-40B4-BE49-F238E27FC236}">
                  <a16:creationId xmlns:a16="http://schemas.microsoft.com/office/drawing/2014/main" id="{4AA38C9C-0078-48ED-9A04-434E3EDC4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1938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4" name="Rectangle 29">
              <a:extLst>
                <a:ext uri="{FF2B5EF4-FFF2-40B4-BE49-F238E27FC236}">
                  <a16:creationId xmlns:a16="http://schemas.microsoft.com/office/drawing/2014/main" id="{9E3E0FEA-C069-4B01-8001-DAA21C6F9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057"/>
              <a:ext cx="48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Fry eggs</a:t>
              </a:r>
              <a:endParaRPr lang="en-GB" altLang="en-US"/>
            </a:p>
          </p:txBody>
        </p:sp>
        <p:sp>
          <p:nvSpPr>
            <p:cNvPr id="80925" name="Rectangle 30">
              <a:extLst>
                <a:ext uri="{FF2B5EF4-FFF2-40B4-BE49-F238E27FC236}">
                  <a16:creationId xmlns:a16="http://schemas.microsoft.com/office/drawing/2014/main" id="{5E84CB50-698E-44FB-BA75-36DAA1914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060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6" name="Rectangle 31">
              <a:extLst>
                <a:ext uri="{FF2B5EF4-FFF2-40B4-BE49-F238E27FC236}">
                  <a16:creationId xmlns:a16="http://schemas.microsoft.com/office/drawing/2014/main" id="{59665C4F-4BA0-46EC-8A90-636FE3928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" y="2179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7" name="Rectangle 32">
              <a:extLst>
                <a:ext uri="{FF2B5EF4-FFF2-40B4-BE49-F238E27FC236}">
                  <a16:creationId xmlns:a16="http://schemas.microsoft.com/office/drawing/2014/main" id="{0B084E97-39F0-4F4B-9536-870B76A1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182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8" name="Rectangle 33">
              <a:extLst>
                <a:ext uri="{FF2B5EF4-FFF2-40B4-BE49-F238E27FC236}">
                  <a16:creationId xmlns:a16="http://schemas.microsoft.com/office/drawing/2014/main" id="{CCFC81F2-007D-4891-A1CC-75CD0E69D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" y="2301"/>
              <a:ext cx="6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Pour Water</a:t>
              </a:r>
              <a:endParaRPr lang="en-GB" altLang="en-US"/>
            </a:p>
          </p:txBody>
        </p:sp>
        <p:sp>
          <p:nvSpPr>
            <p:cNvPr id="80929" name="Rectangle 34">
              <a:extLst>
                <a:ext uri="{FF2B5EF4-FFF2-40B4-BE49-F238E27FC236}">
                  <a16:creationId xmlns:a16="http://schemas.microsoft.com/office/drawing/2014/main" id="{5D0A1436-49F2-4773-B971-80991F2B0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304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0" name="Rectangle 35">
              <a:extLst>
                <a:ext uri="{FF2B5EF4-FFF2-40B4-BE49-F238E27FC236}">
                  <a16:creationId xmlns:a16="http://schemas.microsoft.com/office/drawing/2014/main" id="{D7D23953-C61A-4648-AEAE-743444609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" y="2423"/>
              <a:ext cx="56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/>
                <a:t>Slice + dice salad</a:t>
              </a:r>
            </a:p>
          </p:txBody>
        </p:sp>
        <p:sp>
          <p:nvSpPr>
            <p:cNvPr id="80931" name="Rectangle 36">
              <a:extLst>
                <a:ext uri="{FF2B5EF4-FFF2-40B4-BE49-F238E27FC236}">
                  <a16:creationId xmlns:a16="http://schemas.microsoft.com/office/drawing/2014/main" id="{6AC92176-564F-4484-8198-A48890E5A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426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2" name="Rectangle 37">
              <a:extLst>
                <a:ext uri="{FF2B5EF4-FFF2-40B4-BE49-F238E27FC236}">
                  <a16:creationId xmlns:a16="http://schemas.microsoft.com/office/drawing/2014/main" id="{49351F3B-05B1-4350-AB95-F89699D89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2545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3" name="Rectangle 38">
              <a:extLst>
                <a:ext uri="{FF2B5EF4-FFF2-40B4-BE49-F238E27FC236}">
                  <a16:creationId xmlns:a16="http://schemas.microsoft.com/office/drawing/2014/main" id="{952F4986-E3B0-4D4B-AB33-C25AA721E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548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4" name="Rectangle 39">
              <a:extLst>
                <a:ext uri="{FF2B5EF4-FFF2-40B4-BE49-F238E27FC236}">
                  <a16:creationId xmlns:a16="http://schemas.microsoft.com/office/drawing/2014/main" id="{D771AAFA-0E77-450E-A937-4F9BEC1E9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" y="2667"/>
              <a:ext cx="6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Get cutlery</a:t>
              </a:r>
              <a:endParaRPr lang="en-GB" altLang="en-US"/>
            </a:p>
          </p:txBody>
        </p:sp>
        <p:sp>
          <p:nvSpPr>
            <p:cNvPr id="80935" name="Rectangle 40">
              <a:extLst>
                <a:ext uri="{FF2B5EF4-FFF2-40B4-BE49-F238E27FC236}">
                  <a16:creationId xmlns:a16="http://schemas.microsoft.com/office/drawing/2014/main" id="{58A97035-101A-43A0-B172-36BCFA55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669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6" name="Rectangle 41">
              <a:extLst>
                <a:ext uri="{FF2B5EF4-FFF2-40B4-BE49-F238E27FC236}">
                  <a16:creationId xmlns:a16="http://schemas.microsoft.com/office/drawing/2014/main" id="{1A10DD1F-90CA-41B4-9A93-E40271D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2788"/>
              <a:ext cx="5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Lay table </a:t>
              </a:r>
              <a:endParaRPr lang="en-GB" altLang="en-US"/>
            </a:p>
          </p:txBody>
        </p:sp>
        <p:sp>
          <p:nvSpPr>
            <p:cNvPr id="80937" name="Rectangle 42">
              <a:extLst>
                <a:ext uri="{FF2B5EF4-FFF2-40B4-BE49-F238E27FC236}">
                  <a16:creationId xmlns:a16="http://schemas.microsoft.com/office/drawing/2014/main" id="{8BEDAE50-0234-4CD9-BE1A-61CBAB196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791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8" name="Rectangle 43">
              <a:extLst>
                <a:ext uri="{FF2B5EF4-FFF2-40B4-BE49-F238E27FC236}">
                  <a16:creationId xmlns:a16="http://schemas.microsoft.com/office/drawing/2014/main" id="{B1FF3A1E-273E-4C55-8632-38FA55E01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2807"/>
              <a:ext cx="169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SLACK  -  SLACK  -  SLACK  -  SLACK</a:t>
              </a:r>
              <a:endParaRPr lang="en-GB" altLang="en-US"/>
            </a:p>
          </p:txBody>
        </p:sp>
        <p:sp>
          <p:nvSpPr>
            <p:cNvPr id="80939" name="Rectangle 44">
              <a:extLst>
                <a:ext uri="{FF2B5EF4-FFF2-40B4-BE49-F238E27FC236}">
                  <a16:creationId xmlns:a16="http://schemas.microsoft.com/office/drawing/2014/main" id="{03F0CAFD-9ED7-4621-B893-BEB3D865A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" y="2910"/>
              <a:ext cx="9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Place Pot on Tray</a:t>
              </a:r>
              <a:endParaRPr lang="en-GB" altLang="en-US"/>
            </a:p>
          </p:txBody>
        </p:sp>
        <p:sp>
          <p:nvSpPr>
            <p:cNvPr id="80940" name="Rectangle 45">
              <a:extLst>
                <a:ext uri="{FF2B5EF4-FFF2-40B4-BE49-F238E27FC236}">
                  <a16:creationId xmlns:a16="http://schemas.microsoft.com/office/drawing/2014/main" id="{9C436B3E-50E8-4ED3-847C-E7DA006F8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913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41" name="Rectangle 46">
              <a:extLst>
                <a:ext uri="{FF2B5EF4-FFF2-40B4-BE49-F238E27FC236}">
                  <a16:creationId xmlns:a16="http://schemas.microsoft.com/office/drawing/2014/main" id="{FDD5DDB8-D534-47CC-B35E-FC923A756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3032"/>
              <a:ext cx="3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Serve</a:t>
              </a:r>
              <a:endParaRPr lang="en-GB" altLang="en-US"/>
            </a:p>
          </p:txBody>
        </p:sp>
        <p:sp>
          <p:nvSpPr>
            <p:cNvPr id="80942" name="Rectangle 47">
              <a:extLst>
                <a:ext uri="{FF2B5EF4-FFF2-40B4-BE49-F238E27FC236}">
                  <a16:creationId xmlns:a16="http://schemas.microsoft.com/office/drawing/2014/main" id="{87E6EE97-D955-4EFE-92DD-095C34D6E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035"/>
              <a:ext cx="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43" name="Rectangle 48">
              <a:extLst>
                <a:ext uri="{FF2B5EF4-FFF2-40B4-BE49-F238E27FC236}">
                  <a16:creationId xmlns:a16="http://schemas.microsoft.com/office/drawing/2014/main" id="{4EFDFC3B-95B6-4147-B691-6E53D9662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" y="3154"/>
              <a:ext cx="9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breakfast served</a:t>
              </a:r>
              <a:endParaRPr lang="en-GB" altLang="en-US"/>
            </a:p>
          </p:txBody>
        </p:sp>
        <p:sp>
          <p:nvSpPr>
            <p:cNvPr id="80944" name="Line 49">
              <a:extLst>
                <a:ext uri="{FF2B5EF4-FFF2-40B4-BE49-F238E27FC236}">
                  <a16:creationId xmlns:a16="http://schemas.microsoft.com/office/drawing/2014/main" id="{46194ECE-BFA5-4BE4-A8C6-3FAA80D34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1806"/>
              <a:ext cx="1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5" name="Rectangle 50">
              <a:extLst>
                <a:ext uri="{FF2B5EF4-FFF2-40B4-BE49-F238E27FC236}">
                  <a16:creationId xmlns:a16="http://schemas.microsoft.com/office/drawing/2014/main" id="{AD7E7CC3-4301-4DB3-8A78-5600F07E5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806"/>
              <a:ext cx="142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46" name="Line 51">
              <a:extLst>
                <a:ext uri="{FF2B5EF4-FFF2-40B4-BE49-F238E27FC236}">
                  <a16:creationId xmlns:a16="http://schemas.microsoft.com/office/drawing/2014/main" id="{99809473-E066-41C6-B51E-7D0E7765F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1928"/>
              <a:ext cx="1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Rectangle 52">
              <a:extLst>
                <a:ext uri="{FF2B5EF4-FFF2-40B4-BE49-F238E27FC236}">
                  <a16:creationId xmlns:a16="http://schemas.microsoft.com/office/drawing/2014/main" id="{B1EB516B-DA12-48BB-9872-067E69E8C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928"/>
              <a:ext cx="142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48" name="Line 53">
              <a:extLst>
                <a:ext uri="{FF2B5EF4-FFF2-40B4-BE49-F238E27FC236}">
                  <a16:creationId xmlns:a16="http://schemas.microsoft.com/office/drawing/2014/main" id="{17C96883-E99B-457C-90D8-BB2A3FCCD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1928"/>
              <a:ext cx="32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Rectangle 54">
              <a:extLst>
                <a:ext uri="{FF2B5EF4-FFF2-40B4-BE49-F238E27FC236}">
                  <a16:creationId xmlns:a16="http://schemas.microsoft.com/office/drawing/2014/main" id="{55B016E6-592A-47C8-9CDE-C72752512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1928"/>
              <a:ext cx="323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50" name="Line 55">
              <a:extLst>
                <a:ext uri="{FF2B5EF4-FFF2-40B4-BE49-F238E27FC236}">
                  <a16:creationId xmlns:a16="http://schemas.microsoft.com/office/drawing/2014/main" id="{54865F2D-CD48-4483-83CE-1E2B62582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049"/>
              <a:ext cx="1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1" name="Rectangle 56">
              <a:extLst>
                <a:ext uri="{FF2B5EF4-FFF2-40B4-BE49-F238E27FC236}">
                  <a16:creationId xmlns:a16="http://schemas.microsoft.com/office/drawing/2014/main" id="{C0681FF3-53AF-4F9B-A99B-CF2562F05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049"/>
              <a:ext cx="142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52" name="Line 57">
              <a:extLst>
                <a:ext uri="{FF2B5EF4-FFF2-40B4-BE49-F238E27FC236}">
                  <a16:creationId xmlns:a16="http://schemas.microsoft.com/office/drawing/2014/main" id="{632D649B-287D-426C-AC7C-09891BB10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2049"/>
              <a:ext cx="32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3" name="Rectangle 58">
              <a:extLst>
                <a:ext uri="{FF2B5EF4-FFF2-40B4-BE49-F238E27FC236}">
                  <a16:creationId xmlns:a16="http://schemas.microsoft.com/office/drawing/2014/main" id="{D817E330-35EF-402E-A19F-DA2D8AA24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049"/>
              <a:ext cx="323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54" name="Line 59">
              <a:extLst>
                <a:ext uri="{FF2B5EF4-FFF2-40B4-BE49-F238E27FC236}">
                  <a16:creationId xmlns:a16="http://schemas.microsoft.com/office/drawing/2014/main" id="{A296E1ED-2645-4E2A-9AB8-597E281E9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171"/>
              <a:ext cx="1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5" name="Rectangle 60">
              <a:extLst>
                <a:ext uri="{FF2B5EF4-FFF2-40B4-BE49-F238E27FC236}">
                  <a16:creationId xmlns:a16="http://schemas.microsoft.com/office/drawing/2014/main" id="{DF9F4DE9-C6A4-436D-86DC-D60442FE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171"/>
              <a:ext cx="142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56" name="Line 61">
              <a:extLst>
                <a:ext uri="{FF2B5EF4-FFF2-40B4-BE49-F238E27FC236}">
                  <a16:creationId xmlns:a16="http://schemas.microsoft.com/office/drawing/2014/main" id="{26CB250F-9BC9-42D4-A890-68F336431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2171"/>
              <a:ext cx="32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62">
              <a:extLst>
                <a:ext uri="{FF2B5EF4-FFF2-40B4-BE49-F238E27FC236}">
                  <a16:creationId xmlns:a16="http://schemas.microsoft.com/office/drawing/2014/main" id="{73D05931-F8B4-4240-BE7D-7536EC0E9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171"/>
              <a:ext cx="323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58" name="Line 63">
              <a:extLst>
                <a:ext uri="{FF2B5EF4-FFF2-40B4-BE49-F238E27FC236}">
                  <a16:creationId xmlns:a16="http://schemas.microsoft.com/office/drawing/2014/main" id="{9C0FFB21-2B80-4040-A9C2-833CC9272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293"/>
              <a:ext cx="1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Rectangle 64">
              <a:extLst>
                <a:ext uri="{FF2B5EF4-FFF2-40B4-BE49-F238E27FC236}">
                  <a16:creationId xmlns:a16="http://schemas.microsoft.com/office/drawing/2014/main" id="{A0067815-895B-4FE5-86F8-08F2E912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293"/>
              <a:ext cx="142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60" name="Line 65">
              <a:extLst>
                <a:ext uri="{FF2B5EF4-FFF2-40B4-BE49-F238E27FC236}">
                  <a16:creationId xmlns:a16="http://schemas.microsoft.com/office/drawing/2014/main" id="{9B916C9A-913B-42A8-84C7-4F1DC9EB7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2293"/>
              <a:ext cx="32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Rectangle 66">
              <a:extLst>
                <a:ext uri="{FF2B5EF4-FFF2-40B4-BE49-F238E27FC236}">
                  <a16:creationId xmlns:a16="http://schemas.microsoft.com/office/drawing/2014/main" id="{9E12E081-BAE3-464C-AC7C-92E9B0ADD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293"/>
              <a:ext cx="323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62" name="Line 67">
              <a:extLst>
                <a:ext uri="{FF2B5EF4-FFF2-40B4-BE49-F238E27FC236}">
                  <a16:creationId xmlns:a16="http://schemas.microsoft.com/office/drawing/2014/main" id="{6E0B8AFE-15F6-4D5B-AEBF-8232B58FB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415"/>
              <a:ext cx="1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Rectangle 68">
              <a:extLst>
                <a:ext uri="{FF2B5EF4-FFF2-40B4-BE49-F238E27FC236}">
                  <a16:creationId xmlns:a16="http://schemas.microsoft.com/office/drawing/2014/main" id="{14D2E350-EF79-4ACF-95EC-1208ECBEB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415"/>
              <a:ext cx="142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64" name="Line 69">
              <a:extLst>
                <a:ext uri="{FF2B5EF4-FFF2-40B4-BE49-F238E27FC236}">
                  <a16:creationId xmlns:a16="http://schemas.microsoft.com/office/drawing/2014/main" id="{42890A4E-536D-4F94-9ED1-5F8051EBD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2415"/>
              <a:ext cx="32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Rectangle 70">
              <a:extLst>
                <a:ext uri="{FF2B5EF4-FFF2-40B4-BE49-F238E27FC236}">
                  <a16:creationId xmlns:a16="http://schemas.microsoft.com/office/drawing/2014/main" id="{3E983C79-6536-4452-8845-A9169972B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415"/>
              <a:ext cx="323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66" name="Line 71">
              <a:extLst>
                <a:ext uri="{FF2B5EF4-FFF2-40B4-BE49-F238E27FC236}">
                  <a16:creationId xmlns:a16="http://schemas.microsoft.com/office/drawing/2014/main" id="{BDA7447C-B5D2-436C-8658-1A4C8C265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415"/>
              <a:ext cx="6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7" name="Rectangle 72">
              <a:extLst>
                <a:ext uri="{FF2B5EF4-FFF2-40B4-BE49-F238E27FC236}">
                  <a16:creationId xmlns:a16="http://schemas.microsoft.com/office/drawing/2014/main" id="{B342447D-E258-46BE-AC31-5D876CDE9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415"/>
              <a:ext cx="6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68" name="Line 73">
              <a:extLst>
                <a:ext uri="{FF2B5EF4-FFF2-40B4-BE49-F238E27FC236}">
                  <a16:creationId xmlns:a16="http://schemas.microsoft.com/office/drawing/2014/main" id="{D63A9CDD-EFF9-44FB-99F3-8B9EC81A6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537"/>
              <a:ext cx="1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Rectangle 74">
              <a:extLst>
                <a:ext uri="{FF2B5EF4-FFF2-40B4-BE49-F238E27FC236}">
                  <a16:creationId xmlns:a16="http://schemas.microsoft.com/office/drawing/2014/main" id="{746EBB6D-3562-4BDE-9492-FAEF5926C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537"/>
              <a:ext cx="142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70" name="Line 75">
              <a:extLst>
                <a:ext uri="{FF2B5EF4-FFF2-40B4-BE49-F238E27FC236}">
                  <a16:creationId xmlns:a16="http://schemas.microsoft.com/office/drawing/2014/main" id="{838D2EA5-6C41-4577-8849-0EB1C5A14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2537"/>
              <a:ext cx="32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Rectangle 76">
              <a:extLst>
                <a:ext uri="{FF2B5EF4-FFF2-40B4-BE49-F238E27FC236}">
                  <a16:creationId xmlns:a16="http://schemas.microsoft.com/office/drawing/2014/main" id="{DABA5640-AB73-4FB8-9548-D00DC9994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537"/>
              <a:ext cx="323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72" name="Line 77">
              <a:extLst>
                <a:ext uri="{FF2B5EF4-FFF2-40B4-BE49-F238E27FC236}">
                  <a16:creationId xmlns:a16="http://schemas.microsoft.com/office/drawing/2014/main" id="{CAB0899F-EC17-4BB8-8C02-A2D81DB17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537"/>
              <a:ext cx="6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Rectangle 78">
              <a:extLst>
                <a:ext uri="{FF2B5EF4-FFF2-40B4-BE49-F238E27FC236}">
                  <a16:creationId xmlns:a16="http://schemas.microsoft.com/office/drawing/2014/main" id="{43CFFC9A-2A2F-4EE2-A70C-8CB69AB7F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537"/>
              <a:ext cx="6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74" name="Line 79">
              <a:extLst>
                <a:ext uri="{FF2B5EF4-FFF2-40B4-BE49-F238E27FC236}">
                  <a16:creationId xmlns:a16="http://schemas.microsoft.com/office/drawing/2014/main" id="{852D6E6B-DECD-4761-9B6C-AFF9C1D86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659"/>
              <a:ext cx="46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Rectangle 80">
              <a:extLst>
                <a:ext uri="{FF2B5EF4-FFF2-40B4-BE49-F238E27FC236}">
                  <a16:creationId xmlns:a16="http://schemas.microsoft.com/office/drawing/2014/main" id="{A7DAC083-FA83-4123-BB50-2F702B796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659"/>
              <a:ext cx="467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76" name="Line 81">
              <a:extLst>
                <a:ext uri="{FF2B5EF4-FFF2-40B4-BE49-F238E27FC236}">
                  <a16:creationId xmlns:a16="http://schemas.microsoft.com/office/drawing/2014/main" id="{9D73B449-D47D-4C79-8EBA-E34214D87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659"/>
              <a:ext cx="6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7" name="Rectangle 82">
              <a:extLst>
                <a:ext uri="{FF2B5EF4-FFF2-40B4-BE49-F238E27FC236}">
                  <a16:creationId xmlns:a16="http://schemas.microsoft.com/office/drawing/2014/main" id="{A4824D25-8286-4C43-A571-B0C160204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659"/>
              <a:ext cx="6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78" name="Line 83">
              <a:extLst>
                <a:ext uri="{FF2B5EF4-FFF2-40B4-BE49-F238E27FC236}">
                  <a16:creationId xmlns:a16="http://schemas.microsoft.com/office/drawing/2014/main" id="{C1F673B4-6053-4440-9715-367EB4649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781"/>
              <a:ext cx="2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9" name="Rectangle 84">
              <a:extLst>
                <a:ext uri="{FF2B5EF4-FFF2-40B4-BE49-F238E27FC236}">
                  <a16:creationId xmlns:a16="http://schemas.microsoft.com/office/drawing/2014/main" id="{A27ECBFA-29CD-4A54-BA4B-3F0CE8C6C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781"/>
              <a:ext cx="232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80" name="Rectangle 85">
              <a:extLst>
                <a:ext uri="{FF2B5EF4-FFF2-40B4-BE49-F238E27FC236}">
                  <a16:creationId xmlns:a16="http://schemas.microsoft.com/office/drawing/2014/main" id="{CEE5EAD3-91F5-4F47-87E8-C78BE18F0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1928"/>
              <a:ext cx="17" cy="8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81" name="Line 86">
              <a:extLst>
                <a:ext uri="{FF2B5EF4-FFF2-40B4-BE49-F238E27FC236}">
                  <a16:creationId xmlns:a16="http://schemas.microsoft.com/office/drawing/2014/main" id="{C24A5484-F63E-480A-9E2C-BBED11D0C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2781"/>
              <a:ext cx="2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2" name="Rectangle 87">
              <a:extLst>
                <a:ext uri="{FF2B5EF4-FFF2-40B4-BE49-F238E27FC236}">
                  <a16:creationId xmlns:a16="http://schemas.microsoft.com/office/drawing/2014/main" id="{AF03C50D-8264-49BF-A892-5E7414E4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781"/>
              <a:ext cx="23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83" name="Line 88">
              <a:extLst>
                <a:ext uri="{FF2B5EF4-FFF2-40B4-BE49-F238E27FC236}">
                  <a16:creationId xmlns:a16="http://schemas.microsoft.com/office/drawing/2014/main" id="{C0DF95D4-F4B5-4D66-89A6-8D8FD5797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781"/>
              <a:ext cx="6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4" name="Rectangle 89">
              <a:extLst>
                <a:ext uri="{FF2B5EF4-FFF2-40B4-BE49-F238E27FC236}">
                  <a16:creationId xmlns:a16="http://schemas.microsoft.com/office/drawing/2014/main" id="{647FBA2A-0EA0-4EE6-A799-1B36688BC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781"/>
              <a:ext cx="61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85" name="Line 90">
              <a:extLst>
                <a:ext uri="{FF2B5EF4-FFF2-40B4-BE49-F238E27FC236}">
                  <a16:creationId xmlns:a16="http://schemas.microsoft.com/office/drawing/2014/main" id="{29B19208-1404-4BE4-ABEE-951FD20EB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2903"/>
              <a:ext cx="2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Rectangle 91">
              <a:extLst>
                <a:ext uri="{FF2B5EF4-FFF2-40B4-BE49-F238E27FC236}">
                  <a16:creationId xmlns:a16="http://schemas.microsoft.com/office/drawing/2014/main" id="{C9D67883-1A34-47A8-BDF6-E79352209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2903"/>
              <a:ext cx="232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87" name="Line 92">
              <a:extLst>
                <a:ext uri="{FF2B5EF4-FFF2-40B4-BE49-F238E27FC236}">
                  <a16:creationId xmlns:a16="http://schemas.microsoft.com/office/drawing/2014/main" id="{A418DC7C-435D-4704-A628-F2A20CD3A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2903"/>
              <a:ext cx="23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Rectangle 93">
              <a:extLst>
                <a:ext uri="{FF2B5EF4-FFF2-40B4-BE49-F238E27FC236}">
                  <a16:creationId xmlns:a16="http://schemas.microsoft.com/office/drawing/2014/main" id="{90EE72C0-7073-4C13-8A4E-B099BDD0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903"/>
              <a:ext cx="23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89" name="Line 94">
              <a:extLst>
                <a:ext uri="{FF2B5EF4-FFF2-40B4-BE49-F238E27FC236}">
                  <a16:creationId xmlns:a16="http://schemas.microsoft.com/office/drawing/2014/main" id="{517607C3-F14F-4935-878A-5603A1344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903"/>
              <a:ext cx="6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0" name="Rectangle 95">
              <a:extLst>
                <a:ext uri="{FF2B5EF4-FFF2-40B4-BE49-F238E27FC236}">
                  <a16:creationId xmlns:a16="http://schemas.microsoft.com/office/drawing/2014/main" id="{D9814F0F-0142-490D-8922-8FB0A150A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903"/>
              <a:ext cx="61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91" name="Rectangle 96">
              <a:extLst>
                <a:ext uri="{FF2B5EF4-FFF2-40B4-BE49-F238E27FC236}">
                  <a16:creationId xmlns:a16="http://schemas.microsoft.com/office/drawing/2014/main" id="{4796F260-DD12-4398-970A-E7A02517F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806"/>
              <a:ext cx="17" cy="7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92" name="Rectangle 97">
              <a:extLst>
                <a:ext uri="{FF2B5EF4-FFF2-40B4-BE49-F238E27FC236}">
                  <a16:creationId xmlns:a16="http://schemas.microsoft.com/office/drawing/2014/main" id="{9F1E3DFC-C6EC-440D-8646-CD1359F3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2781"/>
              <a:ext cx="17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93" name="Rectangle 98">
              <a:extLst>
                <a:ext uri="{FF2B5EF4-FFF2-40B4-BE49-F238E27FC236}">
                  <a16:creationId xmlns:a16="http://schemas.microsoft.com/office/drawing/2014/main" id="{5C645115-3995-44DB-922F-C0DBA10D7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" y="2415"/>
              <a:ext cx="16" cy="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94" name="Rectangle 99">
              <a:extLst>
                <a:ext uri="{FF2B5EF4-FFF2-40B4-BE49-F238E27FC236}">
                  <a16:creationId xmlns:a16="http://schemas.microsoft.com/office/drawing/2014/main" id="{690A6B80-4521-4513-AF2B-291705676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781"/>
              <a:ext cx="17" cy="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95" name="Line 100">
              <a:extLst>
                <a:ext uri="{FF2B5EF4-FFF2-40B4-BE49-F238E27FC236}">
                  <a16:creationId xmlns:a16="http://schemas.microsoft.com/office/drawing/2014/main" id="{72E365AD-2832-42BA-8438-F7AE5CCEF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1440"/>
              <a:ext cx="53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6" name="Rectangle 101">
              <a:extLst>
                <a:ext uri="{FF2B5EF4-FFF2-40B4-BE49-F238E27FC236}">
                  <a16:creationId xmlns:a16="http://schemas.microsoft.com/office/drawing/2014/main" id="{7E1A280A-86CC-49C4-8E14-F06C54C58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440"/>
              <a:ext cx="537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97" name="Line 102">
              <a:extLst>
                <a:ext uri="{FF2B5EF4-FFF2-40B4-BE49-F238E27FC236}">
                  <a16:creationId xmlns:a16="http://schemas.microsoft.com/office/drawing/2014/main" id="{9FB4A1DA-BFD3-4917-8D35-8B87D8B2C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1562"/>
              <a:ext cx="53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Rectangle 103">
              <a:extLst>
                <a:ext uri="{FF2B5EF4-FFF2-40B4-BE49-F238E27FC236}">
                  <a16:creationId xmlns:a16="http://schemas.microsoft.com/office/drawing/2014/main" id="{D41EC17E-7512-4E57-82CD-3F201506C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562"/>
              <a:ext cx="537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99" name="Line 104">
              <a:extLst>
                <a:ext uri="{FF2B5EF4-FFF2-40B4-BE49-F238E27FC236}">
                  <a16:creationId xmlns:a16="http://schemas.microsoft.com/office/drawing/2014/main" id="{89AB8D37-C77E-4CE9-9D8D-238FC84B3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1684"/>
              <a:ext cx="53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Rectangle 105">
              <a:extLst>
                <a:ext uri="{FF2B5EF4-FFF2-40B4-BE49-F238E27FC236}">
                  <a16:creationId xmlns:a16="http://schemas.microsoft.com/office/drawing/2014/main" id="{255DE9A4-F43D-4BFA-9A96-7C4D23407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684"/>
              <a:ext cx="537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01" name="Line 106">
              <a:extLst>
                <a:ext uri="{FF2B5EF4-FFF2-40B4-BE49-F238E27FC236}">
                  <a16:creationId xmlns:a16="http://schemas.microsoft.com/office/drawing/2014/main" id="{BFDFBA5C-7F40-46B2-AEAA-488D14B52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1806"/>
              <a:ext cx="39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Rectangle 107">
              <a:extLst>
                <a:ext uri="{FF2B5EF4-FFF2-40B4-BE49-F238E27FC236}">
                  <a16:creationId xmlns:a16="http://schemas.microsoft.com/office/drawing/2014/main" id="{B1009E43-822E-4424-856A-1F1C6C28D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1806"/>
              <a:ext cx="39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03" name="Line 108">
              <a:extLst>
                <a:ext uri="{FF2B5EF4-FFF2-40B4-BE49-F238E27FC236}">
                  <a16:creationId xmlns:a16="http://schemas.microsoft.com/office/drawing/2014/main" id="{EB10FBFB-3267-487B-A647-BC75F4324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1928"/>
              <a:ext cx="6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4" name="Rectangle 109">
              <a:extLst>
                <a:ext uri="{FF2B5EF4-FFF2-40B4-BE49-F238E27FC236}">
                  <a16:creationId xmlns:a16="http://schemas.microsoft.com/office/drawing/2014/main" id="{D5774363-F568-4C8F-8D77-8952705E7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1928"/>
              <a:ext cx="67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05" name="Line 110">
              <a:extLst>
                <a:ext uri="{FF2B5EF4-FFF2-40B4-BE49-F238E27FC236}">
                  <a16:creationId xmlns:a16="http://schemas.microsoft.com/office/drawing/2014/main" id="{7C242B66-3468-4659-9649-CECEB0E38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049"/>
              <a:ext cx="6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6" name="Rectangle 111">
              <a:extLst>
                <a:ext uri="{FF2B5EF4-FFF2-40B4-BE49-F238E27FC236}">
                  <a16:creationId xmlns:a16="http://schemas.microsoft.com/office/drawing/2014/main" id="{85600971-23DA-4350-8611-35DAFE711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049"/>
              <a:ext cx="6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07" name="Line 112">
              <a:extLst>
                <a:ext uri="{FF2B5EF4-FFF2-40B4-BE49-F238E27FC236}">
                  <a16:creationId xmlns:a16="http://schemas.microsoft.com/office/drawing/2014/main" id="{B4994C73-F9EE-425F-90E8-32B2BD434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171"/>
              <a:ext cx="6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8" name="Rectangle 113">
              <a:extLst>
                <a:ext uri="{FF2B5EF4-FFF2-40B4-BE49-F238E27FC236}">
                  <a16:creationId xmlns:a16="http://schemas.microsoft.com/office/drawing/2014/main" id="{D01CB8D5-4CF7-4724-B56A-43F0720A9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171"/>
              <a:ext cx="6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09" name="Line 114">
              <a:extLst>
                <a:ext uri="{FF2B5EF4-FFF2-40B4-BE49-F238E27FC236}">
                  <a16:creationId xmlns:a16="http://schemas.microsoft.com/office/drawing/2014/main" id="{540D92B6-91D7-462C-A5E1-32F2444E5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" y="2293"/>
              <a:ext cx="6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0" name="Rectangle 115">
              <a:extLst>
                <a:ext uri="{FF2B5EF4-FFF2-40B4-BE49-F238E27FC236}">
                  <a16:creationId xmlns:a16="http://schemas.microsoft.com/office/drawing/2014/main" id="{A5ECF326-871D-46BB-819F-D1966B84D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293"/>
              <a:ext cx="6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11" name="Line 116">
              <a:extLst>
                <a:ext uri="{FF2B5EF4-FFF2-40B4-BE49-F238E27FC236}">
                  <a16:creationId xmlns:a16="http://schemas.microsoft.com/office/drawing/2014/main" id="{EB425BBC-C9F2-4AEA-8189-6C2CA59ED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1" y="241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2" name="Rectangle 117">
              <a:extLst>
                <a:ext uri="{FF2B5EF4-FFF2-40B4-BE49-F238E27FC236}">
                  <a16:creationId xmlns:a16="http://schemas.microsoft.com/office/drawing/2014/main" id="{EBB5E826-0B8E-44C6-B0BA-6F95DEA5E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2415"/>
              <a:ext cx="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13" name="Line 118">
              <a:extLst>
                <a:ext uri="{FF2B5EF4-FFF2-40B4-BE49-F238E27FC236}">
                  <a16:creationId xmlns:a16="http://schemas.microsoft.com/office/drawing/2014/main" id="{B24FBEBE-CB1C-406B-B0FC-94A9CC2E8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1" y="2537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4" name="Rectangle 119">
              <a:extLst>
                <a:ext uri="{FF2B5EF4-FFF2-40B4-BE49-F238E27FC236}">
                  <a16:creationId xmlns:a16="http://schemas.microsoft.com/office/drawing/2014/main" id="{21FBEFAC-3926-488F-B09A-48014CF34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2537"/>
              <a:ext cx="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15" name="Line 120">
              <a:extLst>
                <a:ext uri="{FF2B5EF4-FFF2-40B4-BE49-F238E27FC236}">
                  <a16:creationId xmlns:a16="http://schemas.microsoft.com/office/drawing/2014/main" id="{CA47B4CD-BA59-4A6F-A247-A988DCB1C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1" y="265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6" name="Rectangle 121">
              <a:extLst>
                <a:ext uri="{FF2B5EF4-FFF2-40B4-BE49-F238E27FC236}">
                  <a16:creationId xmlns:a16="http://schemas.microsoft.com/office/drawing/2014/main" id="{C6D25048-CBCB-4C11-B4A0-FCAFA1F9E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2659"/>
              <a:ext cx="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17" name="Line 122">
              <a:extLst>
                <a:ext uri="{FF2B5EF4-FFF2-40B4-BE49-F238E27FC236}">
                  <a16:creationId xmlns:a16="http://schemas.microsoft.com/office/drawing/2014/main" id="{04DD0BF0-2D22-4FA3-97EE-4572C3C7D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1" y="278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8" name="Rectangle 123">
              <a:extLst>
                <a:ext uri="{FF2B5EF4-FFF2-40B4-BE49-F238E27FC236}">
                  <a16:creationId xmlns:a16="http://schemas.microsoft.com/office/drawing/2014/main" id="{97DB1FB2-8BBC-446F-A4F8-A5E38A87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2781"/>
              <a:ext cx="4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19" name="Line 124">
              <a:extLst>
                <a:ext uri="{FF2B5EF4-FFF2-40B4-BE49-F238E27FC236}">
                  <a16:creationId xmlns:a16="http://schemas.microsoft.com/office/drawing/2014/main" id="{6D945F43-52C2-4964-814E-1328AA624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1" y="2903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0" name="Rectangle 125">
              <a:extLst>
                <a:ext uri="{FF2B5EF4-FFF2-40B4-BE49-F238E27FC236}">
                  <a16:creationId xmlns:a16="http://schemas.microsoft.com/office/drawing/2014/main" id="{37D668EB-EC63-423F-BAF5-36F785934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2903"/>
              <a:ext cx="4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21" name="Line 126">
              <a:extLst>
                <a:ext uri="{FF2B5EF4-FFF2-40B4-BE49-F238E27FC236}">
                  <a16:creationId xmlns:a16="http://schemas.microsoft.com/office/drawing/2014/main" id="{9159F276-C3EC-4BA8-ACF7-3D14B25F3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3025"/>
              <a:ext cx="53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2" name="Rectangle 127">
              <a:extLst>
                <a:ext uri="{FF2B5EF4-FFF2-40B4-BE49-F238E27FC236}">
                  <a16:creationId xmlns:a16="http://schemas.microsoft.com/office/drawing/2014/main" id="{106EDFAC-B3BE-443A-8289-E3A793210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5"/>
              <a:ext cx="537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23" name="Line 128">
              <a:extLst>
                <a:ext uri="{FF2B5EF4-FFF2-40B4-BE49-F238E27FC236}">
                  <a16:creationId xmlns:a16="http://schemas.microsoft.com/office/drawing/2014/main" id="{E0425E60-E023-4108-A6E0-9B2144D7D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3146"/>
              <a:ext cx="53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4" name="Rectangle 129">
              <a:extLst>
                <a:ext uri="{FF2B5EF4-FFF2-40B4-BE49-F238E27FC236}">
                  <a16:creationId xmlns:a16="http://schemas.microsoft.com/office/drawing/2014/main" id="{8D819AE3-B38B-4558-9C98-9719D2B34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146"/>
              <a:ext cx="537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25" name="Line 130">
              <a:extLst>
                <a:ext uri="{FF2B5EF4-FFF2-40B4-BE49-F238E27FC236}">
                  <a16:creationId xmlns:a16="http://schemas.microsoft.com/office/drawing/2014/main" id="{9591C927-6372-438B-8414-951CE6B8B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" y="3268"/>
              <a:ext cx="53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6" name="Rectangle 131">
              <a:extLst>
                <a:ext uri="{FF2B5EF4-FFF2-40B4-BE49-F238E27FC236}">
                  <a16:creationId xmlns:a16="http://schemas.microsoft.com/office/drawing/2014/main" id="{6343316E-F299-4F6F-B988-81DD94A03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268"/>
              <a:ext cx="537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94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0628C98-B846-4AD9-A0CE-F4EABD0B2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n>
                  <a:noFill/>
                </a:ln>
              </a:rPr>
              <a:t>Gantt Chart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96D34EC-1381-4825-A1DD-706301059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GB" sz="2800" dirty="0"/>
              <a:t>Named after its originator Henry Gantt.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GB" sz="2800" dirty="0"/>
              <a:t>A Gantt chart is a bar graph which illustrates on a timeline when each activity will start, finish and end. 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GB" sz="2800" dirty="0"/>
              <a:t>It’s a pictorial representation of each stage of the project showing individual tasks subdivided into work units according to the length of time they will take.</a:t>
            </a:r>
          </a:p>
        </p:txBody>
      </p:sp>
    </p:spTree>
    <p:extLst>
      <p:ext uri="{BB962C8B-B14F-4D97-AF65-F5344CB8AC3E}">
        <p14:creationId xmlns:p14="http://schemas.microsoft.com/office/powerpoint/2010/main" val="30214774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A151B49-D337-4FAC-B065-327F0C4B0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r>
              <a:rPr lang="en-GB" altLang="en-US">
                <a:ln>
                  <a:noFill/>
                </a:ln>
              </a:rPr>
              <a:t>TIME - Project Time</a:t>
            </a:r>
          </a:p>
        </p:txBody>
      </p:sp>
      <p:pic>
        <p:nvPicPr>
          <p:cNvPr id="87043" name="Picture 9" descr="clock2">
            <a:extLst>
              <a:ext uri="{FF2B5EF4-FFF2-40B4-BE49-F238E27FC236}">
                <a16:creationId xmlns:a16="http://schemas.microsoft.com/office/drawing/2014/main" id="{E280A193-6B60-469C-88E7-C9201950E6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76" y="2571751"/>
            <a:ext cx="2828925" cy="2905125"/>
          </a:xfrm>
        </p:spPr>
      </p:pic>
      <p:pic>
        <p:nvPicPr>
          <p:cNvPr id="87044" name="Picture 6" descr="Round-Clock-2005-w300-5804">
            <a:extLst>
              <a:ext uri="{FF2B5EF4-FFF2-40B4-BE49-F238E27FC236}">
                <a16:creationId xmlns:a16="http://schemas.microsoft.com/office/drawing/2014/main" id="{3B588834-8418-4368-A22A-9304C8C343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0" y="2570163"/>
            <a:ext cx="2857500" cy="2876550"/>
          </a:xfrm>
          <a:noFill/>
        </p:spPr>
      </p:pic>
      <p:sp>
        <p:nvSpPr>
          <p:cNvPr id="87045" name="Text Box 10">
            <a:extLst>
              <a:ext uri="{FF2B5EF4-FFF2-40B4-BE49-F238E27FC236}">
                <a16:creationId xmlns:a16="http://schemas.microsoft.com/office/drawing/2014/main" id="{D36F23FB-B297-424E-B208-4086E9EE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6" y="2887664"/>
            <a:ext cx="10445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7200" b="1"/>
              <a:t>?</a:t>
            </a:r>
          </a:p>
        </p:txBody>
      </p:sp>
      <p:sp>
        <p:nvSpPr>
          <p:cNvPr id="87046" name="Text Box 11">
            <a:extLst>
              <a:ext uri="{FF2B5EF4-FFF2-40B4-BE49-F238E27FC236}">
                <a16:creationId xmlns:a16="http://schemas.microsoft.com/office/drawing/2014/main" id="{BBA2FD67-843A-463C-B2C4-C4C2F044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9" y="4208464"/>
            <a:ext cx="1030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72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421552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75A4C60-A33B-4232-BD03-026C81872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n>
                  <a:noFill/>
                </a:ln>
                <a:solidFill>
                  <a:schemeClr val="accent2"/>
                </a:solidFill>
              </a:rPr>
              <a:t>Time</a:t>
            </a:r>
            <a:r>
              <a:rPr lang="en-GB" altLang="en-US">
                <a:ln>
                  <a:noFill/>
                </a:ln>
              </a:rPr>
              <a:t> – project time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54A63E4-B925-471D-BA52-00389484D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1357" y="1993900"/>
            <a:ext cx="9376617" cy="1148134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	</a:t>
            </a:r>
          </a:p>
          <a:p>
            <a:pPr marL="0" indent="0">
              <a:buFontTx/>
              <a:buNone/>
            </a:pPr>
            <a:r>
              <a:rPr lang="en-GB" altLang="en-US" dirty="0"/>
              <a:t>The total time needed to perform a set of activities depends on 2 things: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57309D-96B3-4F9A-AE7C-58861439C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087379"/>
              </p:ext>
            </p:extLst>
          </p:nvPr>
        </p:nvGraphicFramePr>
        <p:xfrm>
          <a:off x="1536970" y="3105835"/>
          <a:ext cx="8789788" cy="158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983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187</Words>
  <Application>Microsoft Office PowerPoint</Application>
  <PresentationFormat>Widescreen</PresentationFormat>
  <Paragraphs>36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Garamond</vt:lpstr>
      <vt:lpstr>Times New Roman</vt:lpstr>
      <vt:lpstr>Organic</vt:lpstr>
      <vt:lpstr>Gannt Chart</vt:lpstr>
      <vt:lpstr>Gantt Chart</vt:lpstr>
      <vt:lpstr>The Gantt Chart - example</vt:lpstr>
      <vt:lpstr>Gantt Chart</vt:lpstr>
      <vt:lpstr>TIME - Project Time</vt:lpstr>
      <vt:lpstr>Time – project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Gannt Chart</dc:title>
  <dc:creator>RAM RAM</dc:creator>
  <cp:lastModifiedBy>RAM RAM</cp:lastModifiedBy>
  <cp:revision>2</cp:revision>
  <dcterms:created xsi:type="dcterms:W3CDTF">2017-09-16T15:47:02Z</dcterms:created>
  <dcterms:modified xsi:type="dcterms:W3CDTF">2017-09-16T17:01:18Z</dcterms:modified>
</cp:coreProperties>
</file>