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Lst>
  <p:notesMasterIdLst>
    <p:notesMasterId r:id="rId20"/>
  </p:notesMasterIdLst>
  <p:sldIdLst>
    <p:sldId id="256" r:id="rId5"/>
    <p:sldId id="257" r:id="rId6"/>
    <p:sldId id="270" r:id="rId7"/>
    <p:sldId id="258" r:id="rId8"/>
    <p:sldId id="271" r:id="rId9"/>
    <p:sldId id="269" r:id="rId10"/>
    <p:sldId id="260" r:id="rId11"/>
    <p:sldId id="261" r:id="rId12"/>
    <p:sldId id="262" r:id="rId13"/>
    <p:sldId id="263" r:id="rId14"/>
    <p:sldId id="264" r:id="rId15"/>
    <p:sldId id="265" r:id="rId16"/>
    <p:sldId id="266" r:id="rId17"/>
    <p:sldId id="267" r:id="rId18"/>
    <p:sldId id="268" r:id="rId19"/>
  </p:sldIdLst>
  <p:sldSz cx="12192000" cy="6858000"/>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charset="0"/>
      </a:defRPr>
    </a:lvl5pPr>
    <a:lvl6pPr marL="2286000" algn="l" defTabSz="914400" rtl="0" eaLnBrk="1" latinLnBrk="0" hangingPunct="1">
      <a:defRPr kern="1200">
        <a:solidFill>
          <a:schemeClr val="tx1"/>
        </a:solidFill>
        <a:latin typeface="Arial" panose="020B0604020202020204" pitchFamily="34" charset="0"/>
        <a:ea typeface="+mn-ea"/>
        <a:cs typeface="Noto Sans SC Regular" charset="0"/>
      </a:defRPr>
    </a:lvl6pPr>
    <a:lvl7pPr marL="2743200" algn="l" defTabSz="914400" rtl="0" eaLnBrk="1" latinLnBrk="0" hangingPunct="1">
      <a:defRPr kern="1200">
        <a:solidFill>
          <a:schemeClr val="tx1"/>
        </a:solidFill>
        <a:latin typeface="Arial" panose="020B0604020202020204" pitchFamily="34" charset="0"/>
        <a:ea typeface="+mn-ea"/>
        <a:cs typeface="Noto Sans SC Regular" charset="0"/>
      </a:defRPr>
    </a:lvl7pPr>
    <a:lvl8pPr marL="3200400" algn="l" defTabSz="914400" rtl="0" eaLnBrk="1" latinLnBrk="0" hangingPunct="1">
      <a:defRPr kern="1200">
        <a:solidFill>
          <a:schemeClr val="tx1"/>
        </a:solidFill>
        <a:latin typeface="Arial" panose="020B0604020202020204" pitchFamily="34" charset="0"/>
        <a:ea typeface="+mn-ea"/>
        <a:cs typeface="Noto Sans SC Regular" charset="0"/>
      </a:defRPr>
    </a:lvl8pPr>
    <a:lvl9pPr marL="3657600" algn="l" defTabSz="914400" rtl="0" eaLnBrk="1" latinLnBrk="0" hangingPunct="1">
      <a:defRPr kern="1200">
        <a:solidFill>
          <a:schemeClr val="tx1"/>
        </a:solidFill>
        <a:latin typeface="Arial" panose="020B0604020202020204" pitchFamily="34" charset="0"/>
        <a:ea typeface="+mn-ea"/>
        <a:cs typeface="Noto Sans SC Regular"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6DB9746C-0C09-4B69-BDD6-5B93AC61E064}"/>
              </a:ext>
            </a:extLst>
          </p:cNvPr>
          <p:cNvSpPr>
            <a:spLocks noGrp="1" noRot="1" noChangeAspect="1" noChangeArrowheads="1"/>
          </p:cNvSpPr>
          <p:nvPr>
            <p:ph type="sldImg"/>
          </p:nvPr>
        </p:nvSpPr>
        <p:spPr bwMode="auto">
          <a:xfrm>
            <a:off x="533400" y="763588"/>
            <a:ext cx="6702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6" name="Rectangle 2">
            <a:extLst>
              <a:ext uri="{FF2B5EF4-FFF2-40B4-BE49-F238E27FC236}">
                <a16:creationId xmlns:a16="http://schemas.microsoft.com/office/drawing/2014/main" id="{C4C2811E-9FB2-4F9B-8094-0CD03FA568C6}"/>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6147" name="Rectangle 3">
            <a:extLst>
              <a:ext uri="{FF2B5EF4-FFF2-40B4-BE49-F238E27FC236}">
                <a16:creationId xmlns:a16="http://schemas.microsoft.com/office/drawing/2014/main" id="{6F2DA795-1303-4CC2-98D6-D24E4A3AA782}"/>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6148" name="Rectangle 4">
            <a:extLst>
              <a:ext uri="{FF2B5EF4-FFF2-40B4-BE49-F238E27FC236}">
                <a16:creationId xmlns:a16="http://schemas.microsoft.com/office/drawing/2014/main" id="{E569F0E6-CB8D-4439-B2BF-8BB582B392FC}"/>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6149" name="Rectangle 5">
            <a:extLst>
              <a:ext uri="{FF2B5EF4-FFF2-40B4-BE49-F238E27FC236}">
                <a16:creationId xmlns:a16="http://schemas.microsoft.com/office/drawing/2014/main" id="{A27D7128-EF22-4426-91F0-D8DD09994416}"/>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6150" name="Rectangle 6">
            <a:extLst>
              <a:ext uri="{FF2B5EF4-FFF2-40B4-BE49-F238E27FC236}">
                <a16:creationId xmlns:a16="http://schemas.microsoft.com/office/drawing/2014/main" id="{C148FE07-0786-4375-9AF1-61B24E16C1C4}"/>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fld id="{73F5D331-9E22-4345-9E28-0E5A95B5F60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3CB1023F-1744-42CB-9379-FE5029131703}"/>
              </a:ext>
            </a:extLst>
          </p:cNvPr>
          <p:cNvSpPr>
            <a:spLocks noGrp="1" noChangeArrowheads="1"/>
          </p:cNvSpPr>
          <p:nvPr>
            <p:ph type="sldNum"/>
          </p:nvPr>
        </p:nvSpPr>
        <p:spPr>
          <a:ln/>
        </p:spPr>
        <p:txBody>
          <a:bodyPr/>
          <a:lstStyle/>
          <a:p>
            <a:fld id="{5AB0D66E-AA96-4025-87B2-912A3EA2DD13}" type="slidenum">
              <a:rPr lang="en-US" altLang="en-US"/>
              <a:pPr/>
              <a:t>1</a:t>
            </a:fld>
            <a:endParaRPr lang="en-US" altLang="en-US"/>
          </a:p>
        </p:txBody>
      </p:sp>
      <p:sp>
        <p:nvSpPr>
          <p:cNvPr id="20481" name="Rectangle 1">
            <a:extLst>
              <a:ext uri="{FF2B5EF4-FFF2-40B4-BE49-F238E27FC236}">
                <a16:creationId xmlns:a16="http://schemas.microsoft.com/office/drawing/2014/main" id="{C74FE89D-9E6D-4E1D-A83E-A97355DDEF79}"/>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B32CA246-7BCF-4136-8BDF-1AAF8021CD28}"/>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0483" name="Text Box 3">
            <a:extLst>
              <a:ext uri="{FF2B5EF4-FFF2-40B4-BE49-F238E27FC236}">
                <a16:creationId xmlns:a16="http://schemas.microsoft.com/office/drawing/2014/main" id="{39F7631C-2785-4928-BE80-5007D1CA769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5F4C1FB1-E731-4E5F-A665-A2897853A5BF}" type="slidenum">
              <a:rPr lang="en-US" altLang="en-US" sz="1200">
                <a:latin typeface="Times New Roman" panose="02020603050405020304" pitchFamily="18" charset="0"/>
                <a:cs typeface="DejaVu Sans" charset="0"/>
              </a:rPr>
              <a:pPr algn="r">
                <a:lnSpc>
                  <a:spcPct val="100000"/>
                </a:lnSpc>
              </a:pPr>
              <a:t>1</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18BF82F8-69D3-4BD0-894D-CDD2300F6EFA}"/>
              </a:ext>
            </a:extLst>
          </p:cNvPr>
          <p:cNvSpPr>
            <a:spLocks noGrp="1" noChangeArrowheads="1"/>
          </p:cNvSpPr>
          <p:nvPr>
            <p:ph type="sldNum"/>
          </p:nvPr>
        </p:nvSpPr>
        <p:spPr>
          <a:ln/>
        </p:spPr>
        <p:txBody>
          <a:bodyPr/>
          <a:lstStyle/>
          <a:p>
            <a:fld id="{F7F3D217-B87C-4FF7-96C1-00418C63F88A}" type="slidenum">
              <a:rPr lang="en-US" altLang="en-US"/>
              <a:pPr/>
              <a:t>13</a:t>
            </a:fld>
            <a:endParaRPr lang="en-US" altLang="en-US"/>
          </a:p>
        </p:txBody>
      </p:sp>
      <p:sp>
        <p:nvSpPr>
          <p:cNvPr id="30721" name="Rectangle 1">
            <a:extLst>
              <a:ext uri="{FF2B5EF4-FFF2-40B4-BE49-F238E27FC236}">
                <a16:creationId xmlns:a16="http://schemas.microsoft.com/office/drawing/2014/main" id="{A7EB4BEA-9678-4266-8146-D9C52EA2FD96}"/>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F70338A9-BA62-43D3-8E5C-CED39E782EB8}"/>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0723" name="Text Box 3">
            <a:extLst>
              <a:ext uri="{FF2B5EF4-FFF2-40B4-BE49-F238E27FC236}">
                <a16:creationId xmlns:a16="http://schemas.microsoft.com/office/drawing/2014/main" id="{93393428-4F52-4E0D-A6E5-B4174D2928C5}"/>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F63EBFB7-251A-4887-B96A-9A48BE899086}" type="slidenum">
              <a:rPr lang="en-US" altLang="en-US" sz="1200">
                <a:latin typeface="Times New Roman" panose="02020603050405020304" pitchFamily="18" charset="0"/>
                <a:cs typeface="DejaVu Sans" charset="0"/>
              </a:rPr>
              <a:pPr algn="r">
                <a:lnSpc>
                  <a:spcPct val="100000"/>
                </a:lnSpc>
              </a:pPr>
              <a:t>13</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894B3B6-A406-404B-A349-709E5D1C77A2}"/>
              </a:ext>
            </a:extLst>
          </p:cNvPr>
          <p:cNvSpPr>
            <a:spLocks noGrp="1" noChangeArrowheads="1"/>
          </p:cNvSpPr>
          <p:nvPr>
            <p:ph type="sldNum"/>
          </p:nvPr>
        </p:nvSpPr>
        <p:spPr>
          <a:ln/>
        </p:spPr>
        <p:txBody>
          <a:bodyPr/>
          <a:lstStyle/>
          <a:p>
            <a:fld id="{A3EB1F8F-B5FF-4D1F-9613-949667FB7D37}" type="slidenum">
              <a:rPr lang="en-US" altLang="en-US"/>
              <a:pPr/>
              <a:t>14</a:t>
            </a:fld>
            <a:endParaRPr lang="en-US" altLang="en-US"/>
          </a:p>
        </p:txBody>
      </p:sp>
      <p:sp>
        <p:nvSpPr>
          <p:cNvPr id="31745" name="Rectangle 1">
            <a:extLst>
              <a:ext uri="{FF2B5EF4-FFF2-40B4-BE49-F238E27FC236}">
                <a16:creationId xmlns:a16="http://schemas.microsoft.com/office/drawing/2014/main" id="{27AE6724-060B-4199-A2FA-CE14EFAD2606}"/>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26121F1F-B885-46E1-B87B-F3DE323585C2}"/>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1747" name="Text Box 3">
            <a:extLst>
              <a:ext uri="{FF2B5EF4-FFF2-40B4-BE49-F238E27FC236}">
                <a16:creationId xmlns:a16="http://schemas.microsoft.com/office/drawing/2014/main" id="{55E677F1-A1C6-4E07-99B5-6ADFD6A48F04}"/>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71E49BBF-DF8E-4631-917A-8B87F3D8319E}" type="slidenum">
              <a:rPr lang="en-US" altLang="en-US" sz="1200">
                <a:latin typeface="Times New Roman" panose="02020603050405020304" pitchFamily="18" charset="0"/>
                <a:cs typeface="DejaVu Sans" charset="0"/>
              </a:rPr>
              <a:pPr algn="r">
                <a:lnSpc>
                  <a:spcPct val="100000"/>
                </a:lnSpc>
              </a:pPr>
              <a:t>14</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F3497C0-AE92-4508-86D7-5A4BFD872BDB}"/>
              </a:ext>
            </a:extLst>
          </p:cNvPr>
          <p:cNvSpPr>
            <a:spLocks noGrp="1" noChangeArrowheads="1"/>
          </p:cNvSpPr>
          <p:nvPr>
            <p:ph type="sldNum"/>
          </p:nvPr>
        </p:nvSpPr>
        <p:spPr>
          <a:ln/>
        </p:spPr>
        <p:txBody>
          <a:bodyPr/>
          <a:lstStyle/>
          <a:p>
            <a:fld id="{D4752845-2F19-4C03-8CF0-CD8C06B6E1E3}" type="slidenum">
              <a:rPr lang="en-US" altLang="en-US"/>
              <a:pPr/>
              <a:t>15</a:t>
            </a:fld>
            <a:endParaRPr lang="en-US" altLang="en-US"/>
          </a:p>
        </p:txBody>
      </p:sp>
      <p:sp>
        <p:nvSpPr>
          <p:cNvPr id="32769" name="Rectangle 1">
            <a:extLst>
              <a:ext uri="{FF2B5EF4-FFF2-40B4-BE49-F238E27FC236}">
                <a16:creationId xmlns:a16="http://schemas.microsoft.com/office/drawing/2014/main" id="{CCDBB4BE-BBBE-4985-835E-382A8FDF2F46}"/>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FF473D21-60FD-4442-BB24-4B7E096DBE52}"/>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2771" name="Text Box 3">
            <a:extLst>
              <a:ext uri="{FF2B5EF4-FFF2-40B4-BE49-F238E27FC236}">
                <a16:creationId xmlns:a16="http://schemas.microsoft.com/office/drawing/2014/main" id="{5C9D34C8-ABDD-464E-A2B4-8FA7E08B60FA}"/>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13214204-A05D-452D-A472-7CF2202997D3}" type="slidenum">
              <a:rPr lang="en-US" altLang="en-US" sz="1200">
                <a:latin typeface="Times New Roman" panose="02020603050405020304" pitchFamily="18" charset="0"/>
                <a:cs typeface="DejaVu Sans" charset="0"/>
              </a:rPr>
              <a:pPr algn="r">
                <a:lnSpc>
                  <a:spcPct val="100000"/>
                </a:lnSpc>
              </a:pPr>
              <a:t>15</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B942A6FE-CCA9-455D-A887-45D313CAE25C}"/>
              </a:ext>
            </a:extLst>
          </p:cNvPr>
          <p:cNvSpPr>
            <a:spLocks noGrp="1" noChangeArrowheads="1"/>
          </p:cNvSpPr>
          <p:nvPr>
            <p:ph type="sldNum"/>
          </p:nvPr>
        </p:nvSpPr>
        <p:spPr>
          <a:ln/>
        </p:spPr>
        <p:txBody>
          <a:bodyPr/>
          <a:lstStyle/>
          <a:p>
            <a:fld id="{439F5AE3-7878-4F00-BED3-8EA5B9C0ECF3}" type="slidenum">
              <a:rPr lang="en-US" altLang="en-US"/>
              <a:pPr/>
              <a:t>2</a:t>
            </a:fld>
            <a:endParaRPr lang="en-US" altLang="en-US"/>
          </a:p>
        </p:txBody>
      </p:sp>
      <p:sp>
        <p:nvSpPr>
          <p:cNvPr id="21505" name="Rectangle 1">
            <a:extLst>
              <a:ext uri="{FF2B5EF4-FFF2-40B4-BE49-F238E27FC236}">
                <a16:creationId xmlns:a16="http://schemas.microsoft.com/office/drawing/2014/main" id="{84C36608-A91D-4AA2-A7A3-C54B88238C84}"/>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E7D152A2-CD32-4077-A281-A3FAB28C2A16}"/>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1507" name="Text Box 3">
            <a:extLst>
              <a:ext uri="{FF2B5EF4-FFF2-40B4-BE49-F238E27FC236}">
                <a16:creationId xmlns:a16="http://schemas.microsoft.com/office/drawing/2014/main" id="{7A23BAE1-9594-4A2B-89D7-3B135DF15AD1}"/>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1CBFBC7D-5F18-4A92-BCF0-895EE7567234}" type="slidenum">
              <a:rPr lang="en-US" altLang="en-US" sz="1200">
                <a:latin typeface="Times New Roman" panose="02020603050405020304" pitchFamily="18" charset="0"/>
                <a:cs typeface="DejaVu Sans" charset="0"/>
              </a:rPr>
              <a:pPr algn="r">
                <a:lnSpc>
                  <a:spcPct val="100000"/>
                </a:lnSpc>
              </a:pPr>
              <a:t>2</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D3AE036-1836-449E-ACF8-819F5EE9A24C}"/>
              </a:ext>
            </a:extLst>
          </p:cNvPr>
          <p:cNvSpPr>
            <a:spLocks noGrp="1" noChangeArrowheads="1"/>
          </p:cNvSpPr>
          <p:nvPr>
            <p:ph type="sldNum"/>
          </p:nvPr>
        </p:nvSpPr>
        <p:spPr>
          <a:ln/>
        </p:spPr>
        <p:txBody>
          <a:bodyPr/>
          <a:lstStyle/>
          <a:p>
            <a:fld id="{42C81A23-181F-4507-80FA-A0CF1CBB7899}" type="slidenum">
              <a:rPr lang="en-US" altLang="en-US"/>
              <a:pPr/>
              <a:t>4</a:t>
            </a:fld>
            <a:endParaRPr lang="en-US" altLang="en-US"/>
          </a:p>
        </p:txBody>
      </p:sp>
      <p:sp>
        <p:nvSpPr>
          <p:cNvPr id="22529" name="Rectangle 1">
            <a:extLst>
              <a:ext uri="{FF2B5EF4-FFF2-40B4-BE49-F238E27FC236}">
                <a16:creationId xmlns:a16="http://schemas.microsoft.com/office/drawing/2014/main" id="{C08259AD-9062-4A05-9BDC-6904E9692D46}"/>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DE4CF224-08A1-484C-8C66-C6FF074C25B3}"/>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2531" name="Text Box 3">
            <a:extLst>
              <a:ext uri="{FF2B5EF4-FFF2-40B4-BE49-F238E27FC236}">
                <a16:creationId xmlns:a16="http://schemas.microsoft.com/office/drawing/2014/main" id="{1034F2D4-7528-4FFD-BDE0-E6200461BAF2}"/>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A63D7E47-25DB-44BC-8D34-C249785B3B37}" type="slidenum">
              <a:rPr lang="en-US" altLang="en-US" sz="1200">
                <a:latin typeface="Times New Roman" panose="02020603050405020304" pitchFamily="18" charset="0"/>
                <a:cs typeface="DejaVu Sans" charset="0"/>
              </a:rPr>
              <a:pPr algn="r">
                <a:lnSpc>
                  <a:spcPct val="100000"/>
                </a:lnSpc>
              </a:pPr>
              <a:t>4</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6C35C3A-D5A6-4F6F-BA87-950CE748B769}"/>
              </a:ext>
            </a:extLst>
          </p:cNvPr>
          <p:cNvSpPr>
            <a:spLocks noGrp="1" noChangeArrowheads="1"/>
          </p:cNvSpPr>
          <p:nvPr>
            <p:ph type="sldNum"/>
          </p:nvPr>
        </p:nvSpPr>
        <p:spPr>
          <a:ln/>
        </p:spPr>
        <p:txBody>
          <a:bodyPr/>
          <a:lstStyle/>
          <a:p>
            <a:fld id="{F6C1EDE3-5C34-4DC6-B553-6DA7E796963A}" type="slidenum">
              <a:rPr lang="en-US" altLang="en-US"/>
              <a:pPr/>
              <a:t>7</a:t>
            </a:fld>
            <a:endParaRPr lang="en-US" altLang="en-US"/>
          </a:p>
        </p:txBody>
      </p:sp>
      <p:sp>
        <p:nvSpPr>
          <p:cNvPr id="24577" name="Rectangle 1">
            <a:extLst>
              <a:ext uri="{FF2B5EF4-FFF2-40B4-BE49-F238E27FC236}">
                <a16:creationId xmlns:a16="http://schemas.microsoft.com/office/drawing/2014/main" id="{C73575D0-2C42-4012-B3E6-6470137CCDCE}"/>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01E6C450-F185-4113-A16F-618BD8BDE325}"/>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4579" name="Text Box 3">
            <a:extLst>
              <a:ext uri="{FF2B5EF4-FFF2-40B4-BE49-F238E27FC236}">
                <a16:creationId xmlns:a16="http://schemas.microsoft.com/office/drawing/2014/main" id="{7FE661F9-1B8B-4650-8C1A-15A9403258C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18BD4121-5015-4C28-A90B-B08F88823747}" type="slidenum">
              <a:rPr lang="en-US" altLang="en-US" sz="1200">
                <a:latin typeface="Times New Roman" panose="02020603050405020304" pitchFamily="18" charset="0"/>
                <a:cs typeface="DejaVu Sans" charset="0"/>
              </a:rPr>
              <a:pPr algn="r">
                <a:lnSpc>
                  <a:spcPct val="100000"/>
                </a:lnSpc>
              </a:pPr>
              <a:t>7</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0732D08-AA0D-4EFB-BE28-915E07A744A7}"/>
              </a:ext>
            </a:extLst>
          </p:cNvPr>
          <p:cNvSpPr>
            <a:spLocks noGrp="1" noChangeArrowheads="1"/>
          </p:cNvSpPr>
          <p:nvPr>
            <p:ph type="sldNum"/>
          </p:nvPr>
        </p:nvSpPr>
        <p:spPr>
          <a:ln/>
        </p:spPr>
        <p:txBody>
          <a:bodyPr/>
          <a:lstStyle/>
          <a:p>
            <a:fld id="{39BC39B9-4D83-4027-B12D-704E9DE08357}" type="slidenum">
              <a:rPr lang="en-US" altLang="en-US"/>
              <a:pPr/>
              <a:t>8</a:t>
            </a:fld>
            <a:endParaRPr lang="en-US" altLang="en-US"/>
          </a:p>
        </p:txBody>
      </p:sp>
      <p:sp>
        <p:nvSpPr>
          <p:cNvPr id="25601" name="Rectangle 1">
            <a:extLst>
              <a:ext uri="{FF2B5EF4-FFF2-40B4-BE49-F238E27FC236}">
                <a16:creationId xmlns:a16="http://schemas.microsoft.com/office/drawing/2014/main" id="{04D057BF-4AB0-4481-89BC-C5EF98EDEC95}"/>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4D475E24-4A6B-48D8-BE6E-D100A172E8E9}"/>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03" name="Text Box 3">
            <a:extLst>
              <a:ext uri="{FF2B5EF4-FFF2-40B4-BE49-F238E27FC236}">
                <a16:creationId xmlns:a16="http://schemas.microsoft.com/office/drawing/2014/main" id="{46EA9C2B-F782-42CA-891D-F9D542F0A602}"/>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9E9E85E2-E78B-4AC2-9D5B-E4D4573BDB2C}" type="slidenum">
              <a:rPr lang="en-US" altLang="en-US" sz="1200">
                <a:latin typeface="Times New Roman" panose="02020603050405020304" pitchFamily="18" charset="0"/>
                <a:cs typeface="DejaVu Sans" charset="0"/>
              </a:rPr>
              <a:pPr algn="r">
                <a:lnSpc>
                  <a:spcPct val="100000"/>
                </a:lnSpc>
              </a:pPr>
              <a:t>8</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1F172DB-8728-44EA-9AB1-67D33F3783E1}"/>
              </a:ext>
            </a:extLst>
          </p:cNvPr>
          <p:cNvSpPr>
            <a:spLocks noGrp="1" noChangeArrowheads="1"/>
          </p:cNvSpPr>
          <p:nvPr>
            <p:ph type="sldNum"/>
          </p:nvPr>
        </p:nvSpPr>
        <p:spPr>
          <a:ln/>
        </p:spPr>
        <p:txBody>
          <a:bodyPr/>
          <a:lstStyle/>
          <a:p>
            <a:fld id="{57495B42-F1FF-4C94-BECD-85119E0C46F8}" type="slidenum">
              <a:rPr lang="en-US" altLang="en-US"/>
              <a:pPr/>
              <a:t>9</a:t>
            </a:fld>
            <a:endParaRPr lang="en-US" altLang="en-US"/>
          </a:p>
        </p:txBody>
      </p:sp>
      <p:sp>
        <p:nvSpPr>
          <p:cNvPr id="26625" name="Rectangle 1">
            <a:extLst>
              <a:ext uri="{FF2B5EF4-FFF2-40B4-BE49-F238E27FC236}">
                <a16:creationId xmlns:a16="http://schemas.microsoft.com/office/drawing/2014/main" id="{0E05DCAA-D91E-4944-9A9F-C5AE3A29906E}"/>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09E28D41-B4DF-4FC8-82B5-BEDE74B10D0A}"/>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6627" name="Text Box 3">
            <a:extLst>
              <a:ext uri="{FF2B5EF4-FFF2-40B4-BE49-F238E27FC236}">
                <a16:creationId xmlns:a16="http://schemas.microsoft.com/office/drawing/2014/main" id="{267A5E7F-6ACC-4AB1-933F-9327000AE3DD}"/>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DCA81031-AFC4-4310-A47F-38FF0215D5B1}" type="slidenum">
              <a:rPr lang="en-US" altLang="en-US" sz="1200">
                <a:latin typeface="Times New Roman" panose="02020603050405020304" pitchFamily="18" charset="0"/>
                <a:cs typeface="DejaVu Sans" charset="0"/>
              </a:rPr>
              <a:pPr algn="r">
                <a:lnSpc>
                  <a:spcPct val="100000"/>
                </a:lnSpc>
              </a:pPr>
              <a:t>9</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14F4E2D-C292-4328-87AF-9222C6A9DF62}"/>
              </a:ext>
            </a:extLst>
          </p:cNvPr>
          <p:cNvSpPr>
            <a:spLocks noGrp="1" noChangeArrowheads="1"/>
          </p:cNvSpPr>
          <p:nvPr>
            <p:ph type="sldNum"/>
          </p:nvPr>
        </p:nvSpPr>
        <p:spPr>
          <a:ln/>
        </p:spPr>
        <p:txBody>
          <a:bodyPr/>
          <a:lstStyle/>
          <a:p>
            <a:fld id="{C3AE483C-350F-4D64-9AB9-02936F32682D}" type="slidenum">
              <a:rPr lang="en-US" altLang="en-US"/>
              <a:pPr/>
              <a:t>10</a:t>
            </a:fld>
            <a:endParaRPr lang="en-US" altLang="en-US"/>
          </a:p>
        </p:txBody>
      </p:sp>
      <p:sp>
        <p:nvSpPr>
          <p:cNvPr id="27649" name="Rectangle 1">
            <a:extLst>
              <a:ext uri="{FF2B5EF4-FFF2-40B4-BE49-F238E27FC236}">
                <a16:creationId xmlns:a16="http://schemas.microsoft.com/office/drawing/2014/main" id="{BACF1632-ED62-467F-9DB1-F0E5E0202501}"/>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4776A3A-BD37-4A4D-B670-D9793207D2B2}"/>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7651" name="Text Box 3">
            <a:extLst>
              <a:ext uri="{FF2B5EF4-FFF2-40B4-BE49-F238E27FC236}">
                <a16:creationId xmlns:a16="http://schemas.microsoft.com/office/drawing/2014/main" id="{45719289-2BB2-493D-88B4-293CD87F6C66}"/>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A254B925-BF29-43FB-AE39-37B36133892F}" type="slidenum">
              <a:rPr lang="en-US" altLang="en-US" sz="1200">
                <a:latin typeface="Times New Roman" panose="02020603050405020304" pitchFamily="18" charset="0"/>
                <a:cs typeface="DejaVu Sans" charset="0"/>
              </a:rPr>
              <a:pPr algn="r">
                <a:lnSpc>
                  <a:spcPct val="100000"/>
                </a:lnSpc>
              </a:pPr>
              <a:t>10</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0755614-08AB-47A4-84DD-08AAE742BBD9}"/>
              </a:ext>
            </a:extLst>
          </p:cNvPr>
          <p:cNvSpPr>
            <a:spLocks noGrp="1" noChangeArrowheads="1"/>
          </p:cNvSpPr>
          <p:nvPr>
            <p:ph type="sldNum"/>
          </p:nvPr>
        </p:nvSpPr>
        <p:spPr>
          <a:ln/>
        </p:spPr>
        <p:txBody>
          <a:bodyPr/>
          <a:lstStyle/>
          <a:p>
            <a:fld id="{8B2F318F-078C-41A7-BC30-11A25E9C304B}" type="slidenum">
              <a:rPr lang="en-US" altLang="en-US"/>
              <a:pPr/>
              <a:t>11</a:t>
            </a:fld>
            <a:endParaRPr lang="en-US" altLang="en-US"/>
          </a:p>
        </p:txBody>
      </p:sp>
      <p:sp>
        <p:nvSpPr>
          <p:cNvPr id="28673" name="Rectangle 1">
            <a:extLst>
              <a:ext uri="{FF2B5EF4-FFF2-40B4-BE49-F238E27FC236}">
                <a16:creationId xmlns:a16="http://schemas.microsoft.com/office/drawing/2014/main" id="{DE7DE4FC-3AEA-43A4-84FA-8378D221760B}"/>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19137350-3E2E-411A-A049-647CC69B14C3}"/>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8675" name="Text Box 3">
            <a:extLst>
              <a:ext uri="{FF2B5EF4-FFF2-40B4-BE49-F238E27FC236}">
                <a16:creationId xmlns:a16="http://schemas.microsoft.com/office/drawing/2014/main" id="{E7282FA8-2CE3-4E85-A44C-8C148DA2E70A}"/>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621851F7-4A15-4FD4-94ED-33F9CC26774F}" type="slidenum">
              <a:rPr lang="en-US" altLang="en-US" sz="1200">
                <a:latin typeface="Times New Roman" panose="02020603050405020304" pitchFamily="18" charset="0"/>
                <a:cs typeface="DejaVu Sans" charset="0"/>
              </a:rPr>
              <a:pPr algn="r">
                <a:lnSpc>
                  <a:spcPct val="100000"/>
                </a:lnSpc>
              </a:pPr>
              <a:t>11</a:t>
            </a:fld>
            <a:endParaRPr lang="en-US" altLang="en-US" sz="1200">
              <a:latin typeface="Times New Roman" panose="02020603050405020304" pitchFamily="18"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2321D47-5941-45A5-9BCD-C83CFB81F53D}"/>
              </a:ext>
            </a:extLst>
          </p:cNvPr>
          <p:cNvSpPr>
            <a:spLocks noGrp="1" noChangeArrowheads="1"/>
          </p:cNvSpPr>
          <p:nvPr>
            <p:ph type="sldNum"/>
          </p:nvPr>
        </p:nvSpPr>
        <p:spPr>
          <a:ln/>
        </p:spPr>
        <p:txBody>
          <a:bodyPr/>
          <a:lstStyle/>
          <a:p>
            <a:fld id="{F7A7E198-9A75-4467-AD7E-F723572D2949}" type="slidenum">
              <a:rPr lang="en-US" altLang="en-US"/>
              <a:pPr/>
              <a:t>12</a:t>
            </a:fld>
            <a:endParaRPr lang="en-US" altLang="en-US"/>
          </a:p>
        </p:txBody>
      </p:sp>
      <p:sp>
        <p:nvSpPr>
          <p:cNvPr id="29697" name="Rectangle 1">
            <a:extLst>
              <a:ext uri="{FF2B5EF4-FFF2-40B4-BE49-F238E27FC236}">
                <a16:creationId xmlns:a16="http://schemas.microsoft.com/office/drawing/2014/main" id="{BED77030-93B4-40A7-B4C6-05EA7823901D}"/>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163636AB-E237-4A8A-BDD7-DEB5C3824DAB}"/>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9699" name="Text Box 3">
            <a:extLst>
              <a:ext uri="{FF2B5EF4-FFF2-40B4-BE49-F238E27FC236}">
                <a16:creationId xmlns:a16="http://schemas.microsoft.com/office/drawing/2014/main" id="{0A6ADE64-9E80-4C13-B55B-999EC7F57C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gn="r">
              <a:lnSpc>
                <a:spcPct val="100000"/>
              </a:lnSpc>
            </a:pPr>
            <a:fld id="{743922AB-F2CB-4CF7-8958-65EDFF4DD9FE}" type="slidenum">
              <a:rPr lang="en-US" altLang="en-US" sz="1200">
                <a:latin typeface="Times New Roman" panose="02020603050405020304" pitchFamily="18" charset="0"/>
                <a:cs typeface="DejaVu Sans" charset="0"/>
              </a:rPr>
              <a:pPr algn="r">
                <a:lnSpc>
                  <a:spcPct val="100000"/>
                </a:lnSpc>
              </a:pPr>
              <a:t>12</a:t>
            </a:fld>
            <a:endParaRPr lang="en-US" altLang="en-US" sz="1200">
              <a:latin typeface="Times New Roman" panose="02020603050405020304" pitchFamily="18"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68CF-C45C-4113-BF12-1CAF45CDAC7D}"/>
              </a:ext>
            </a:extLst>
          </p:cNvPr>
          <p:cNvSpPr>
            <a:spLocks noGrp="1"/>
          </p:cNvSpPr>
          <p:nvPr>
            <p:ph type="ctrTitle"/>
          </p:nvPr>
        </p:nvSpPr>
        <p:spPr>
          <a:xfrm>
            <a:off x="1524000" y="1122363"/>
            <a:ext cx="9144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4BDC29-2CD9-4275-85BE-9BD680306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9676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4FF6-70AC-487F-A282-C9E410CAC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7EC571-EFB6-41BD-8096-25FD56319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16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00801-CC4F-45E3-B54A-430D0D37075F}"/>
              </a:ext>
            </a:extLst>
          </p:cNvPr>
          <p:cNvSpPr>
            <a:spLocks noGrp="1"/>
          </p:cNvSpPr>
          <p:nvPr>
            <p:ph type="title" orient="vert"/>
          </p:nvPr>
        </p:nvSpPr>
        <p:spPr>
          <a:xfrm>
            <a:off x="9101138" y="87313"/>
            <a:ext cx="3003550" cy="66817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809A8E-F720-46E1-B46B-E1B2D3C4077A}"/>
              </a:ext>
            </a:extLst>
          </p:cNvPr>
          <p:cNvSpPr>
            <a:spLocks noGrp="1"/>
          </p:cNvSpPr>
          <p:nvPr>
            <p:ph type="body" orient="vert" idx="1"/>
          </p:nvPr>
        </p:nvSpPr>
        <p:spPr>
          <a:xfrm>
            <a:off x="87313" y="87313"/>
            <a:ext cx="8861425" cy="6681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9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91C7-D6B5-4C34-A470-33F3DCE52A52}"/>
              </a:ext>
            </a:extLst>
          </p:cNvPr>
          <p:cNvSpPr>
            <a:spLocks noGrp="1"/>
          </p:cNvSpPr>
          <p:nvPr>
            <p:ph type="ctrTitle"/>
          </p:nvPr>
        </p:nvSpPr>
        <p:spPr>
          <a:xfrm>
            <a:off x="1524000" y="1122363"/>
            <a:ext cx="9144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61162F-89EB-466F-A806-D1BDDA8EC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D61AD316-6093-4A26-B4CF-9CD1F9761523}"/>
              </a:ext>
            </a:extLst>
          </p:cNvPr>
          <p:cNvSpPr>
            <a:spLocks noGrp="1"/>
          </p:cNvSpPr>
          <p:nvPr>
            <p:ph type="sldNum" idx="10"/>
          </p:nvPr>
        </p:nvSpPr>
        <p:spPr/>
        <p:txBody>
          <a:bodyPr/>
          <a:lstStyle>
            <a:lvl1pPr>
              <a:defRPr/>
            </a:lvl1pPr>
          </a:lstStyle>
          <a:p>
            <a:fld id="{C4D8D098-F4AC-4765-920B-F04D8960B1C2}" type="slidenum">
              <a:rPr lang="en-US" altLang="en-US"/>
              <a:pPr/>
              <a:t>‹#›</a:t>
            </a:fld>
            <a:endParaRPr lang="en-US" altLang="en-US"/>
          </a:p>
        </p:txBody>
      </p:sp>
    </p:spTree>
    <p:extLst>
      <p:ext uri="{BB962C8B-B14F-4D97-AF65-F5344CB8AC3E}">
        <p14:creationId xmlns:p14="http://schemas.microsoft.com/office/powerpoint/2010/main" val="198422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274C-9F10-4042-B5DB-85125CE8D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619DD-C433-407A-86AB-3D8277195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0C0A565-F2D7-4119-B94E-217298B9137A}"/>
              </a:ext>
            </a:extLst>
          </p:cNvPr>
          <p:cNvSpPr>
            <a:spLocks noGrp="1"/>
          </p:cNvSpPr>
          <p:nvPr>
            <p:ph type="sldNum" idx="10"/>
          </p:nvPr>
        </p:nvSpPr>
        <p:spPr/>
        <p:txBody>
          <a:bodyPr/>
          <a:lstStyle>
            <a:lvl1pPr>
              <a:defRPr/>
            </a:lvl1pPr>
          </a:lstStyle>
          <a:p>
            <a:fld id="{1704A0DA-FBE7-4043-B48C-9DE4254EA8A5}" type="slidenum">
              <a:rPr lang="en-US" altLang="en-US"/>
              <a:pPr/>
              <a:t>‹#›</a:t>
            </a:fld>
            <a:endParaRPr lang="en-US" altLang="en-US"/>
          </a:p>
        </p:txBody>
      </p:sp>
    </p:spTree>
    <p:extLst>
      <p:ext uri="{BB962C8B-B14F-4D97-AF65-F5344CB8AC3E}">
        <p14:creationId xmlns:p14="http://schemas.microsoft.com/office/powerpoint/2010/main" val="46718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A6D9-0898-412D-83EE-D683667B53B3}"/>
              </a:ext>
            </a:extLst>
          </p:cNvPr>
          <p:cNvSpPr>
            <a:spLocks noGrp="1"/>
          </p:cNvSpPr>
          <p:nvPr>
            <p:ph type="title"/>
          </p:nvPr>
        </p:nvSpPr>
        <p:spPr>
          <a:xfrm>
            <a:off x="831850" y="1709738"/>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B28677-645B-4775-9B9C-CFE05684363E}"/>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2AD34553-636B-4156-A581-1CBEE4243E38}"/>
              </a:ext>
            </a:extLst>
          </p:cNvPr>
          <p:cNvSpPr>
            <a:spLocks noGrp="1"/>
          </p:cNvSpPr>
          <p:nvPr>
            <p:ph type="sldNum" idx="10"/>
          </p:nvPr>
        </p:nvSpPr>
        <p:spPr/>
        <p:txBody>
          <a:bodyPr/>
          <a:lstStyle>
            <a:lvl1pPr>
              <a:defRPr/>
            </a:lvl1pPr>
          </a:lstStyle>
          <a:p>
            <a:fld id="{0CC780CC-B776-4387-B0EB-85C957A831CA}" type="slidenum">
              <a:rPr lang="en-US" altLang="en-US"/>
              <a:pPr/>
              <a:t>‹#›</a:t>
            </a:fld>
            <a:endParaRPr lang="en-US" altLang="en-US"/>
          </a:p>
        </p:txBody>
      </p:sp>
    </p:spTree>
    <p:extLst>
      <p:ext uri="{BB962C8B-B14F-4D97-AF65-F5344CB8AC3E}">
        <p14:creationId xmlns:p14="http://schemas.microsoft.com/office/powerpoint/2010/main" val="3730330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641C-B570-4EB4-A86E-CF9A81E0D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5DBE9-5953-4F76-8AF1-8068317F1652}"/>
              </a:ext>
            </a:extLst>
          </p:cNvPr>
          <p:cNvSpPr>
            <a:spLocks noGrp="1"/>
          </p:cNvSpPr>
          <p:nvPr>
            <p:ph sz="half" idx="1"/>
          </p:nvPr>
        </p:nvSpPr>
        <p:spPr>
          <a:xfrm>
            <a:off x="84138" y="87313"/>
            <a:ext cx="292735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9F012A-9CF3-4951-B561-E72B06820C25}"/>
              </a:ext>
            </a:extLst>
          </p:cNvPr>
          <p:cNvSpPr>
            <a:spLocks noGrp="1"/>
          </p:cNvSpPr>
          <p:nvPr>
            <p:ph sz="half" idx="2"/>
          </p:nvPr>
        </p:nvSpPr>
        <p:spPr>
          <a:xfrm>
            <a:off x="3163888" y="87313"/>
            <a:ext cx="292735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EACB509-71CB-49E0-B6A0-37DC288CF873}"/>
              </a:ext>
            </a:extLst>
          </p:cNvPr>
          <p:cNvSpPr>
            <a:spLocks noGrp="1"/>
          </p:cNvSpPr>
          <p:nvPr>
            <p:ph type="sldNum" idx="10"/>
          </p:nvPr>
        </p:nvSpPr>
        <p:spPr/>
        <p:txBody>
          <a:bodyPr/>
          <a:lstStyle>
            <a:lvl1pPr>
              <a:defRPr/>
            </a:lvl1pPr>
          </a:lstStyle>
          <a:p>
            <a:fld id="{118E859B-87B4-42D5-A1DD-D348355A7F1C}" type="slidenum">
              <a:rPr lang="en-US" altLang="en-US"/>
              <a:pPr/>
              <a:t>‹#›</a:t>
            </a:fld>
            <a:endParaRPr lang="en-US" altLang="en-US"/>
          </a:p>
        </p:txBody>
      </p:sp>
    </p:spTree>
    <p:extLst>
      <p:ext uri="{BB962C8B-B14F-4D97-AF65-F5344CB8AC3E}">
        <p14:creationId xmlns:p14="http://schemas.microsoft.com/office/powerpoint/2010/main" val="211562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E721-F959-45EA-8091-ED931BCC97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78820-EDB1-4AF1-BBCF-2BA2A0AB2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943298-BED8-48F3-A0F6-B10AA2996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C45E6E-A790-4F80-825C-013969C5C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1D2B3-B304-4075-B799-A1D05C43FB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C288543-EB6F-4D92-9827-AD71291DCA34}"/>
              </a:ext>
            </a:extLst>
          </p:cNvPr>
          <p:cNvSpPr>
            <a:spLocks noGrp="1"/>
          </p:cNvSpPr>
          <p:nvPr>
            <p:ph type="sldNum" idx="10"/>
          </p:nvPr>
        </p:nvSpPr>
        <p:spPr/>
        <p:txBody>
          <a:bodyPr/>
          <a:lstStyle>
            <a:lvl1pPr>
              <a:defRPr/>
            </a:lvl1pPr>
          </a:lstStyle>
          <a:p>
            <a:fld id="{B99D2C13-55C0-4358-85D9-27F46D1E14A1}" type="slidenum">
              <a:rPr lang="en-US" altLang="en-US"/>
              <a:pPr/>
              <a:t>‹#›</a:t>
            </a:fld>
            <a:endParaRPr lang="en-US" altLang="en-US"/>
          </a:p>
        </p:txBody>
      </p:sp>
    </p:spTree>
    <p:extLst>
      <p:ext uri="{BB962C8B-B14F-4D97-AF65-F5344CB8AC3E}">
        <p14:creationId xmlns:p14="http://schemas.microsoft.com/office/powerpoint/2010/main" val="6268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6387-324C-4690-A57C-38BADA08A6C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F7C75E-A0CF-445C-8AE5-674E760662BC}"/>
              </a:ext>
            </a:extLst>
          </p:cNvPr>
          <p:cNvSpPr>
            <a:spLocks noGrp="1"/>
          </p:cNvSpPr>
          <p:nvPr>
            <p:ph type="sldNum" idx="10"/>
          </p:nvPr>
        </p:nvSpPr>
        <p:spPr/>
        <p:txBody>
          <a:bodyPr/>
          <a:lstStyle>
            <a:lvl1pPr>
              <a:defRPr/>
            </a:lvl1pPr>
          </a:lstStyle>
          <a:p>
            <a:fld id="{9FB451DC-64AC-4522-BF3C-33009E05E6E7}" type="slidenum">
              <a:rPr lang="en-US" altLang="en-US"/>
              <a:pPr/>
              <a:t>‹#›</a:t>
            </a:fld>
            <a:endParaRPr lang="en-US" altLang="en-US"/>
          </a:p>
        </p:txBody>
      </p:sp>
    </p:spTree>
    <p:extLst>
      <p:ext uri="{BB962C8B-B14F-4D97-AF65-F5344CB8AC3E}">
        <p14:creationId xmlns:p14="http://schemas.microsoft.com/office/powerpoint/2010/main" val="182320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6093C0-074F-4A03-933B-70C7CBAAFC31}"/>
              </a:ext>
            </a:extLst>
          </p:cNvPr>
          <p:cNvSpPr>
            <a:spLocks noGrp="1"/>
          </p:cNvSpPr>
          <p:nvPr>
            <p:ph type="sldNum" idx="10"/>
          </p:nvPr>
        </p:nvSpPr>
        <p:spPr/>
        <p:txBody>
          <a:bodyPr/>
          <a:lstStyle>
            <a:lvl1pPr>
              <a:defRPr/>
            </a:lvl1pPr>
          </a:lstStyle>
          <a:p>
            <a:fld id="{F10D8C03-3EE7-4452-8993-BCC5B2FD7530}" type="slidenum">
              <a:rPr lang="en-US" altLang="en-US"/>
              <a:pPr/>
              <a:t>‹#›</a:t>
            </a:fld>
            <a:endParaRPr lang="en-US" altLang="en-US"/>
          </a:p>
        </p:txBody>
      </p:sp>
    </p:spTree>
    <p:extLst>
      <p:ext uri="{BB962C8B-B14F-4D97-AF65-F5344CB8AC3E}">
        <p14:creationId xmlns:p14="http://schemas.microsoft.com/office/powerpoint/2010/main" val="2286311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5AD5-EAFB-4E94-9B7E-1793F2BE8187}"/>
              </a:ext>
            </a:extLst>
          </p:cNvPr>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188EE8-14CA-40F1-A91D-B2FD41E97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FB8CA-2D72-4669-AE38-21DA6C54F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31404EF3-37AE-4FAC-B202-9EBC66DB52DE}"/>
              </a:ext>
            </a:extLst>
          </p:cNvPr>
          <p:cNvSpPr>
            <a:spLocks noGrp="1"/>
          </p:cNvSpPr>
          <p:nvPr>
            <p:ph type="sldNum" idx="10"/>
          </p:nvPr>
        </p:nvSpPr>
        <p:spPr/>
        <p:txBody>
          <a:bodyPr/>
          <a:lstStyle>
            <a:lvl1pPr>
              <a:defRPr/>
            </a:lvl1pPr>
          </a:lstStyle>
          <a:p>
            <a:fld id="{86083FB6-4C0C-4F3A-9B99-40A5B2C25687}" type="slidenum">
              <a:rPr lang="en-US" altLang="en-US"/>
              <a:pPr/>
              <a:t>‹#›</a:t>
            </a:fld>
            <a:endParaRPr lang="en-US" altLang="en-US"/>
          </a:p>
        </p:txBody>
      </p:sp>
    </p:spTree>
    <p:extLst>
      <p:ext uri="{BB962C8B-B14F-4D97-AF65-F5344CB8AC3E}">
        <p14:creationId xmlns:p14="http://schemas.microsoft.com/office/powerpoint/2010/main" val="407952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1D20-CC62-4011-80BA-1509CB1AC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6218F-E91E-4F2D-9601-E49F73C499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79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DF13-6C71-4377-98E6-B67DEEDAA1C1}"/>
              </a:ext>
            </a:extLst>
          </p:cNvPr>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576DE-93AC-4331-9074-16401E1B2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6CBD5-B406-4E11-A657-077F54A77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3BE175E-80BC-4512-B6D7-E1729E65BB15}"/>
              </a:ext>
            </a:extLst>
          </p:cNvPr>
          <p:cNvSpPr>
            <a:spLocks noGrp="1"/>
          </p:cNvSpPr>
          <p:nvPr>
            <p:ph type="sldNum" idx="10"/>
          </p:nvPr>
        </p:nvSpPr>
        <p:spPr/>
        <p:txBody>
          <a:bodyPr/>
          <a:lstStyle>
            <a:lvl1pPr>
              <a:defRPr/>
            </a:lvl1pPr>
          </a:lstStyle>
          <a:p>
            <a:fld id="{B5C43BBD-94C8-464E-AFFB-721A2454DCB9}" type="slidenum">
              <a:rPr lang="en-US" altLang="en-US"/>
              <a:pPr/>
              <a:t>‹#›</a:t>
            </a:fld>
            <a:endParaRPr lang="en-US" altLang="en-US"/>
          </a:p>
        </p:txBody>
      </p:sp>
    </p:spTree>
    <p:extLst>
      <p:ext uri="{BB962C8B-B14F-4D97-AF65-F5344CB8AC3E}">
        <p14:creationId xmlns:p14="http://schemas.microsoft.com/office/powerpoint/2010/main" val="2943104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383E-1BBB-4ED6-A455-9EA7276DE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E33E5F-0FE3-432B-9BDA-2E3665AC6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1E5351C-CB2C-4648-A8D9-9ED7BF50C3D7}"/>
              </a:ext>
            </a:extLst>
          </p:cNvPr>
          <p:cNvSpPr>
            <a:spLocks noGrp="1"/>
          </p:cNvSpPr>
          <p:nvPr>
            <p:ph type="sldNum" idx="10"/>
          </p:nvPr>
        </p:nvSpPr>
        <p:spPr/>
        <p:txBody>
          <a:bodyPr/>
          <a:lstStyle>
            <a:lvl1pPr>
              <a:defRPr/>
            </a:lvl1pPr>
          </a:lstStyle>
          <a:p>
            <a:fld id="{A01EC931-476C-4DE2-A693-C3EF87445AD6}" type="slidenum">
              <a:rPr lang="en-US" altLang="en-US"/>
              <a:pPr/>
              <a:t>‹#›</a:t>
            </a:fld>
            <a:endParaRPr lang="en-US" altLang="en-US"/>
          </a:p>
        </p:txBody>
      </p:sp>
    </p:spTree>
    <p:extLst>
      <p:ext uri="{BB962C8B-B14F-4D97-AF65-F5344CB8AC3E}">
        <p14:creationId xmlns:p14="http://schemas.microsoft.com/office/powerpoint/2010/main" val="938358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1E202-4845-4252-A8D8-D2BDF965BB0A}"/>
              </a:ext>
            </a:extLst>
          </p:cNvPr>
          <p:cNvSpPr>
            <a:spLocks noGrp="1"/>
          </p:cNvSpPr>
          <p:nvPr>
            <p:ph type="title" orient="vert"/>
          </p:nvPr>
        </p:nvSpPr>
        <p:spPr>
          <a:xfrm>
            <a:off x="4592638" y="87313"/>
            <a:ext cx="1501775" cy="4838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F5B17-53E9-4D89-AEDA-49F7EDB98443}"/>
              </a:ext>
            </a:extLst>
          </p:cNvPr>
          <p:cNvSpPr>
            <a:spLocks noGrp="1"/>
          </p:cNvSpPr>
          <p:nvPr>
            <p:ph type="body" orient="vert" idx="1"/>
          </p:nvPr>
        </p:nvSpPr>
        <p:spPr>
          <a:xfrm>
            <a:off x="84138" y="87313"/>
            <a:ext cx="4356100" cy="4838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F172F98-1EB2-429C-A61F-2352B7AE0289}"/>
              </a:ext>
            </a:extLst>
          </p:cNvPr>
          <p:cNvSpPr>
            <a:spLocks noGrp="1"/>
          </p:cNvSpPr>
          <p:nvPr>
            <p:ph type="sldNum" idx="10"/>
          </p:nvPr>
        </p:nvSpPr>
        <p:spPr/>
        <p:txBody>
          <a:bodyPr/>
          <a:lstStyle>
            <a:lvl1pPr>
              <a:defRPr/>
            </a:lvl1pPr>
          </a:lstStyle>
          <a:p>
            <a:fld id="{FA1C882C-1A72-40B1-8A8D-9259876182A7}" type="slidenum">
              <a:rPr lang="en-US" altLang="en-US"/>
              <a:pPr/>
              <a:t>‹#›</a:t>
            </a:fld>
            <a:endParaRPr lang="en-US" altLang="en-US"/>
          </a:p>
        </p:txBody>
      </p:sp>
    </p:spTree>
    <p:extLst>
      <p:ext uri="{BB962C8B-B14F-4D97-AF65-F5344CB8AC3E}">
        <p14:creationId xmlns:p14="http://schemas.microsoft.com/office/powerpoint/2010/main" val="332606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7364-4B35-40AE-990D-877A30CCC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AF1492-D28C-45E3-A902-64980EF7D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633043E2-EFB2-44ED-82E1-2E4A52B34C55}"/>
              </a:ext>
            </a:extLst>
          </p:cNvPr>
          <p:cNvSpPr>
            <a:spLocks noGrp="1"/>
          </p:cNvSpPr>
          <p:nvPr>
            <p:ph type="ftr" idx="10"/>
          </p:nvPr>
        </p:nvSpPr>
        <p:spPr/>
        <p:txBody>
          <a:bodyPr/>
          <a:lstStyle>
            <a:lvl1pPr>
              <a:defRPr/>
            </a:lvl1pPr>
          </a:lstStyle>
          <a:p>
            <a:r>
              <a:rPr lang="en-US" altLang="en-US"/>
              <a:t>Add a footer</a:t>
            </a:r>
          </a:p>
        </p:txBody>
      </p:sp>
      <p:sp>
        <p:nvSpPr>
          <p:cNvPr id="5" name="Slide Number Placeholder 4">
            <a:extLst>
              <a:ext uri="{FF2B5EF4-FFF2-40B4-BE49-F238E27FC236}">
                <a16:creationId xmlns:a16="http://schemas.microsoft.com/office/drawing/2014/main" id="{F73408A6-3F8E-4D31-9808-18A8FCF5828B}"/>
              </a:ext>
            </a:extLst>
          </p:cNvPr>
          <p:cNvSpPr>
            <a:spLocks noGrp="1"/>
          </p:cNvSpPr>
          <p:nvPr>
            <p:ph type="sldNum" idx="11"/>
          </p:nvPr>
        </p:nvSpPr>
        <p:spPr/>
        <p:txBody>
          <a:bodyPr/>
          <a:lstStyle>
            <a:lvl1pPr>
              <a:defRPr/>
            </a:lvl1pPr>
          </a:lstStyle>
          <a:p>
            <a:fld id="{C27386D2-D284-4255-8746-5F89662404E8}" type="slidenum">
              <a:rPr lang="en-US" altLang="en-US"/>
              <a:pPr/>
              <a:t>‹#›</a:t>
            </a:fld>
            <a:endParaRPr lang="en-US" altLang="en-US"/>
          </a:p>
        </p:txBody>
      </p:sp>
    </p:spTree>
    <p:extLst>
      <p:ext uri="{BB962C8B-B14F-4D97-AF65-F5344CB8AC3E}">
        <p14:creationId xmlns:p14="http://schemas.microsoft.com/office/powerpoint/2010/main" val="534763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2497-32E4-4B84-B73C-3E11FA858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55056-6282-451E-9AE8-32985041A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2B63D5B-DDFD-4B80-8445-2A90B08EBFEA}"/>
              </a:ext>
            </a:extLst>
          </p:cNvPr>
          <p:cNvSpPr>
            <a:spLocks noGrp="1"/>
          </p:cNvSpPr>
          <p:nvPr>
            <p:ph type="ftr" idx="10"/>
          </p:nvPr>
        </p:nvSpPr>
        <p:spPr/>
        <p:txBody>
          <a:bodyPr/>
          <a:lstStyle>
            <a:lvl1pPr>
              <a:defRPr/>
            </a:lvl1pPr>
          </a:lstStyle>
          <a:p>
            <a:r>
              <a:rPr lang="en-US" altLang="en-US"/>
              <a:t>Add a footer</a:t>
            </a:r>
          </a:p>
        </p:txBody>
      </p:sp>
      <p:sp>
        <p:nvSpPr>
          <p:cNvPr id="5" name="Slide Number Placeholder 4">
            <a:extLst>
              <a:ext uri="{FF2B5EF4-FFF2-40B4-BE49-F238E27FC236}">
                <a16:creationId xmlns:a16="http://schemas.microsoft.com/office/drawing/2014/main" id="{6ADF5D87-6612-4750-935E-B67F4F7D9A66}"/>
              </a:ext>
            </a:extLst>
          </p:cNvPr>
          <p:cNvSpPr>
            <a:spLocks noGrp="1"/>
          </p:cNvSpPr>
          <p:nvPr>
            <p:ph type="sldNum" idx="11"/>
          </p:nvPr>
        </p:nvSpPr>
        <p:spPr/>
        <p:txBody>
          <a:bodyPr/>
          <a:lstStyle>
            <a:lvl1pPr>
              <a:defRPr/>
            </a:lvl1pPr>
          </a:lstStyle>
          <a:p>
            <a:fld id="{81EB7529-7BCE-42EF-9139-E5FFB4F3DA65}" type="slidenum">
              <a:rPr lang="en-US" altLang="en-US"/>
              <a:pPr/>
              <a:t>‹#›</a:t>
            </a:fld>
            <a:endParaRPr lang="en-US" altLang="en-US"/>
          </a:p>
        </p:txBody>
      </p:sp>
    </p:spTree>
    <p:extLst>
      <p:ext uri="{BB962C8B-B14F-4D97-AF65-F5344CB8AC3E}">
        <p14:creationId xmlns:p14="http://schemas.microsoft.com/office/powerpoint/2010/main" val="768107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9E65-9C60-4EAA-8885-85FF538B5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AE5148-BB2F-4D74-9AA3-51FCAFC72028}"/>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9C9CFD7B-FF2D-4B09-A140-1D0E1742FD56}"/>
              </a:ext>
            </a:extLst>
          </p:cNvPr>
          <p:cNvSpPr>
            <a:spLocks noGrp="1"/>
          </p:cNvSpPr>
          <p:nvPr>
            <p:ph type="ftr" idx="10"/>
          </p:nvPr>
        </p:nvSpPr>
        <p:spPr/>
        <p:txBody>
          <a:bodyPr/>
          <a:lstStyle>
            <a:lvl1pPr>
              <a:defRPr/>
            </a:lvl1pPr>
          </a:lstStyle>
          <a:p>
            <a:r>
              <a:rPr lang="en-US" altLang="en-US"/>
              <a:t>Add a footer</a:t>
            </a:r>
          </a:p>
        </p:txBody>
      </p:sp>
      <p:sp>
        <p:nvSpPr>
          <p:cNvPr id="5" name="Slide Number Placeholder 4">
            <a:extLst>
              <a:ext uri="{FF2B5EF4-FFF2-40B4-BE49-F238E27FC236}">
                <a16:creationId xmlns:a16="http://schemas.microsoft.com/office/drawing/2014/main" id="{B257DE38-E23B-4549-81EF-821B82EF2484}"/>
              </a:ext>
            </a:extLst>
          </p:cNvPr>
          <p:cNvSpPr>
            <a:spLocks noGrp="1"/>
          </p:cNvSpPr>
          <p:nvPr>
            <p:ph type="sldNum" idx="11"/>
          </p:nvPr>
        </p:nvSpPr>
        <p:spPr/>
        <p:txBody>
          <a:bodyPr/>
          <a:lstStyle>
            <a:lvl1pPr>
              <a:defRPr/>
            </a:lvl1pPr>
          </a:lstStyle>
          <a:p>
            <a:fld id="{413F7457-6579-48D5-9E9C-6910F91B7997}" type="slidenum">
              <a:rPr lang="en-US" altLang="en-US"/>
              <a:pPr/>
              <a:t>‹#›</a:t>
            </a:fld>
            <a:endParaRPr lang="en-US" altLang="en-US"/>
          </a:p>
        </p:txBody>
      </p:sp>
    </p:spTree>
    <p:extLst>
      <p:ext uri="{BB962C8B-B14F-4D97-AF65-F5344CB8AC3E}">
        <p14:creationId xmlns:p14="http://schemas.microsoft.com/office/powerpoint/2010/main" val="3146161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2E38-A868-4FB6-A407-757D9AEE8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EFB8C-9E06-4EEE-84C4-9C531303AD45}"/>
              </a:ext>
            </a:extLst>
          </p:cNvPr>
          <p:cNvSpPr>
            <a:spLocks noGrp="1"/>
          </p:cNvSpPr>
          <p:nvPr>
            <p:ph sz="half" idx="1"/>
          </p:nvPr>
        </p:nvSpPr>
        <p:spPr>
          <a:xfrm>
            <a:off x="1085850" y="2357438"/>
            <a:ext cx="349250" cy="85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5CBBD-8F58-49B1-95CE-24B3015E4AF3}"/>
              </a:ext>
            </a:extLst>
          </p:cNvPr>
          <p:cNvSpPr>
            <a:spLocks noGrp="1"/>
          </p:cNvSpPr>
          <p:nvPr>
            <p:ph sz="half" idx="2"/>
          </p:nvPr>
        </p:nvSpPr>
        <p:spPr>
          <a:xfrm>
            <a:off x="1587500" y="2357438"/>
            <a:ext cx="350838" cy="85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6045B08-9B7C-488F-B6A7-472E9E1E53AF}"/>
              </a:ext>
            </a:extLst>
          </p:cNvPr>
          <p:cNvSpPr>
            <a:spLocks noGrp="1"/>
          </p:cNvSpPr>
          <p:nvPr>
            <p:ph type="ftr" idx="10"/>
          </p:nvPr>
        </p:nvSpPr>
        <p:spPr/>
        <p:txBody>
          <a:bodyPr/>
          <a:lstStyle>
            <a:lvl1pPr>
              <a:defRPr/>
            </a:lvl1pPr>
          </a:lstStyle>
          <a:p>
            <a:r>
              <a:rPr lang="en-US" altLang="en-US"/>
              <a:t>Add a footer</a:t>
            </a:r>
          </a:p>
        </p:txBody>
      </p:sp>
      <p:sp>
        <p:nvSpPr>
          <p:cNvPr id="6" name="Slide Number Placeholder 5">
            <a:extLst>
              <a:ext uri="{FF2B5EF4-FFF2-40B4-BE49-F238E27FC236}">
                <a16:creationId xmlns:a16="http://schemas.microsoft.com/office/drawing/2014/main" id="{A3A07A09-DE1F-4918-9F5A-B3660F38C0FE}"/>
              </a:ext>
            </a:extLst>
          </p:cNvPr>
          <p:cNvSpPr>
            <a:spLocks noGrp="1"/>
          </p:cNvSpPr>
          <p:nvPr>
            <p:ph type="sldNum" idx="11"/>
          </p:nvPr>
        </p:nvSpPr>
        <p:spPr/>
        <p:txBody>
          <a:bodyPr/>
          <a:lstStyle>
            <a:lvl1pPr>
              <a:defRPr/>
            </a:lvl1pPr>
          </a:lstStyle>
          <a:p>
            <a:fld id="{392FA4F0-32B9-48C2-91E5-94D8B4298F7E}" type="slidenum">
              <a:rPr lang="en-US" altLang="en-US"/>
              <a:pPr/>
              <a:t>‹#›</a:t>
            </a:fld>
            <a:endParaRPr lang="en-US" altLang="en-US"/>
          </a:p>
        </p:txBody>
      </p:sp>
    </p:spTree>
    <p:extLst>
      <p:ext uri="{BB962C8B-B14F-4D97-AF65-F5344CB8AC3E}">
        <p14:creationId xmlns:p14="http://schemas.microsoft.com/office/powerpoint/2010/main" val="1140040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5589-9705-4649-9CD4-263856DF1D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AD35D-CDF0-41F4-BC3D-5CFE79A95D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AA93D-5F27-4475-90BF-0D7EA8CD7B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09B80-FC53-4E52-B732-7D0A75DFA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CA0F2D-BA61-4A1D-BF03-3AE91C0F94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B14D55E-1518-4D20-AE3D-66F47FE4443A}"/>
              </a:ext>
            </a:extLst>
          </p:cNvPr>
          <p:cNvSpPr>
            <a:spLocks noGrp="1"/>
          </p:cNvSpPr>
          <p:nvPr>
            <p:ph type="ftr" idx="10"/>
          </p:nvPr>
        </p:nvSpPr>
        <p:spPr/>
        <p:txBody>
          <a:bodyPr/>
          <a:lstStyle>
            <a:lvl1pPr>
              <a:defRPr/>
            </a:lvl1pPr>
          </a:lstStyle>
          <a:p>
            <a:r>
              <a:rPr lang="en-US" altLang="en-US"/>
              <a:t>Add a footer</a:t>
            </a:r>
          </a:p>
        </p:txBody>
      </p:sp>
      <p:sp>
        <p:nvSpPr>
          <p:cNvPr id="8" name="Slide Number Placeholder 7">
            <a:extLst>
              <a:ext uri="{FF2B5EF4-FFF2-40B4-BE49-F238E27FC236}">
                <a16:creationId xmlns:a16="http://schemas.microsoft.com/office/drawing/2014/main" id="{CCDDCEC3-E551-46FF-AF3C-EBC54821A4A7}"/>
              </a:ext>
            </a:extLst>
          </p:cNvPr>
          <p:cNvSpPr>
            <a:spLocks noGrp="1"/>
          </p:cNvSpPr>
          <p:nvPr>
            <p:ph type="sldNum" idx="11"/>
          </p:nvPr>
        </p:nvSpPr>
        <p:spPr/>
        <p:txBody>
          <a:bodyPr/>
          <a:lstStyle>
            <a:lvl1pPr>
              <a:defRPr/>
            </a:lvl1pPr>
          </a:lstStyle>
          <a:p>
            <a:fld id="{6FA9AB11-5BC6-4E1F-B1A6-8711CB48AE20}" type="slidenum">
              <a:rPr lang="en-US" altLang="en-US"/>
              <a:pPr/>
              <a:t>‹#›</a:t>
            </a:fld>
            <a:endParaRPr lang="en-US" altLang="en-US"/>
          </a:p>
        </p:txBody>
      </p:sp>
    </p:spTree>
    <p:extLst>
      <p:ext uri="{BB962C8B-B14F-4D97-AF65-F5344CB8AC3E}">
        <p14:creationId xmlns:p14="http://schemas.microsoft.com/office/powerpoint/2010/main" val="2118015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8DDC-BAF1-4C22-9014-039D2B66674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D0A84FD-B577-4E72-8524-F48BF795C295}"/>
              </a:ext>
            </a:extLst>
          </p:cNvPr>
          <p:cNvSpPr>
            <a:spLocks noGrp="1"/>
          </p:cNvSpPr>
          <p:nvPr>
            <p:ph type="ftr" idx="10"/>
          </p:nvPr>
        </p:nvSpPr>
        <p:spPr/>
        <p:txBody>
          <a:bodyPr/>
          <a:lstStyle>
            <a:lvl1pPr>
              <a:defRPr/>
            </a:lvl1pPr>
          </a:lstStyle>
          <a:p>
            <a:r>
              <a:rPr lang="en-US" altLang="en-US"/>
              <a:t>Add a footer</a:t>
            </a:r>
          </a:p>
        </p:txBody>
      </p:sp>
      <p:sp>
        <p:nvSpPr>
          <p:cNvPr id="4" name="Slide Number Placeholder 3">
            <a:extLst>
              <a:ext uri="{FF2B5EF4-FFF2-40B4-BE49-F238E27FC236}">
                <a16:creationId xmlns:a16="http://schemas.microsoft.com/office/drawing/2014/main" id="{40A71FD3-568C-4F52-97C0-D2DA42C5AE93}"/>
              </a:ext>
            </a:extLst>
          </p:cNvPr>
          <p:cNvSpPr>
            <a:spLocks noGrp="1"/>
          </p:cNvSpPr>
          <p:nvPr>
            <p:ph type="sldNum" idx="11"/>
          </p:nvPr>
        </p:nvSpPr>
        <p:spPr/>
        <p:txBody>
          <a:bodyPr/>
          <a:lstStyle>
            <a:lvl1pPr>
              <a:defRPr/>
            </a:lvl1pPr>
          </a:lstStyle>
          <a:p>
            <a:fld id="{F93F7DBA-4644-47E2-A048-E9A9FEEE3C60}" type="slidenum">
              <a:rPr lang="en-US" altLang="en-US"/>
              <a:pPr/>
              <a:t>‹#›</a:t>
            </a:fld>
            <a:endParaRPr lang="en-US" altLang="en-US"/>
          </a:p>
        </p:txBody>
      </p:sp>
    </p:spTree>
    <p:extLst>
      <p:ext uri="{BB962C8B-B14F-4D97-AF65-F5344CB8AC3E}">
        <p14:creationId xmlns:p14="http://schemas.microsoft.com/office/powerpoint/2010/main" val="96248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AAD054-2907-48DD-B087-6823C9BE03EF}"/>
              </a:ext>
            </a:extLst>
          </p:cNvPr>
          <p:cNvSpPr>
            <a:spLocks noGrp="1"/>
          </p:cNvSpPr>
          <p:nvPr>
            <p:ph type="ftr" idx="10"/>
          </p:nvPr>
        </p:nvSpPr>
        <p:spPr/>
        <p:txBody>
          <a:bodyPr/>
          <a:lstStyle>
            <a:lvl1pPr>
              <a:defRPr/>
            </a:lvl1pPr>
          </a:lstStyle>
          <a:p>
            <a:r>
              <a:rPr lang="en-US" altLang="en-US"/>
              <a:t>Add a footer</a:t>
            </a:r>
          </a:p>
        </p:txBody>
      </p:sp>
      <p:sp>
        <p:nvSpPr>
          <p:cNvPr id="3" name="Slide Number Placeholder 2">
            <a:extLst>
              <a:ext uri="{FF2B5EF4-FFF2-40B4-BE49-F238E27FC236}">
                <a16:creationId xmlns:a16="http://schemas.microsoft.com/office/drawing/2014/main" id="{AB896369-B72B-4E10-8AC5-3FCA99D6B702}"/>
              </a:ext>
            </a:extLst>
          </p:cNvPr>
          <p:cNvSpPr>
            <a:spLocks noGrp="1"/>
          </p:cNvSpPr>
          <p:nvPr>
            <p:ph type="sldNum" idx="11"/>
          </p:nvPr>
        </p:nvSpPr>
        <p:spPr/>
        <p:txBody>
          <a:bodyPr/>
          <a:lstStyle>
            <a:lvl1pPr>
              <a:defRPr/>
            </a:lvl1pPr>
          </a:lstStyle>
          <a:p>
            <a:fld id="{B5F6B169-6D60-42CF-8060-02E419ED146B}" type="slidenum">
              <a:rPr lang="en-US" altLang="en-US"/>
              <a:pPr/>
              <a:t>‹#›</a:t>
            </a:fld>
            <a:endParaRPr lang="en-US" altLang="en-US"/>
          </a:p>
        </p:txBody>
      </p:sp>
    </p:spTree>
    <p:extLst>
      <p:ext uri="{BB962C8B-B14F-4D97-AF65-F5344CB8AC3E}">
        <p14:creationId xmlns:p14="http://schemas.microsoft.com/office/powerpoint/2010/main" val="50188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81F7-45AC-46BA-BEAF-4CF7476E46CF}"/>
              </a:ext>
            </a:extLst>
          </p:cNvPr>
          <p:cNvSpPr>
            <a:spLocks noGrp="1"/>
          </p:cNvSpPr>
          <p:nvPr>
            <p:ph type="title"/>
          </p:nvPr>
        </p:nvSpPr>
        <p:spPr>
          <a:xfrm>
            <a:off x="831850" y="1709738"/>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9ED6BD-FD22-4521-BA06-56E7FD2F83B6}"/>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90037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3DE8-5E5E-4CA8-9C06-0F4863A75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BA458D-086B-437D-992E-3EAD93782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5408D0-0FC5-4584-A7C2-97CA856D1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057598DB-8A0C-4B0C-8001-0545C8A1C004}"/>
              </a:ext>
            </a:extLst>
          </p:cNvPr>
          <p:cNvSpPr>
            <a:spLocks noGrp="1"/>
          </p:cNvSpPr>
          <p:nvPr>
            <p:ph type="ftr" idx="10"/>
          </p:nvPr>
        </p:nvSpPr>
        <p:spPr/>
        <p:txBody>
          <a:bodyPr/>
          <a:lstStyle>
            <a:lvl1pPr>
              <a:defRPr/>
            </a:lvl1pPr>
          </a:lstStyle>
          <a:p>
            <a:r>
              <a:rPr lang="en-US" altLang="en-US"/>
              <a:t>Add a footer</a:t>
            </a:r>
          </a:p>
        </p:txBody>
      </p:sp>
      <p:sp>
        <p:nvSpPr>
          <p:cNvPr id="6" name="Slide Number Placeholder 5">
            <a:extLst>
              <a:ext uri="{FF2B5EF4-FFF2-40B4-BE49-F238E27FC236}">
                <a16:creationId xmlns:a16="http://schemas.microsoft.com/office/drawing/2014/main" id="{256E99A6-D95C-4B32-9AFF-CEDAC4A2131D}"/>
              </a:ext>
            </a:extLst>
          </p:cNvPr>
          <p:cNvSpPr>
            <a:spLocks noGrp="1"/>
          </p:cNvSpPr>
          <p:nvPr>
            <p:ph type="sldNum" idx="11"/>
          </p:nvPr>
        </p:nvSpPr>
        <p:spPr/>
        <p:txBody>
          <a:bodyPr/>
          <a:lstStyle>
            <a:lvl1pPr>
              <a:defRPr/>
            </a:lvl1pPr>
          </a:lstStyle>
          <a:p>
            <a:fld id="{763C3B62-3CDF-431F-8ACD-3BCAA294A9DD}" type="slidenum">
              <a:rPr lang="en-US" altLang="en-US"/>
              <a:pPr/>
              <a:t>‹#›</a:t>
            </a:fld>
            <a:endParaRPr lang="en-US" altLang="en-US"/>
          </a:p>
        </p:txBody>
      </p:sp>
    </p:spTree>
    <p:extLst>
      <p:ext uri="{BB962C8B-B14F-4D97-AF65-F5344CB8AC3E}">
        <p14:creationId xmlns:p14="http://schemas.microsoft.com/office/powerpoint/2010/main" val="3672977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3308-8946-47E6-8068-95A402895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7E49B2-E5E2-480B-A151-2D6E2F9CD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CD7-6696-4EF6-A709-BBEB8F839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AAD362B-904E-440A-B93E-C4EF2F39B730}"/>
              </a:ext>
            </a:extLst>
          </p:cNvPr>
          <p:cNvSpPr>
            <a:spLocks noGrp="1"/>
          </p:cNvSpPr>
          <p:nvPr>
            <p:ph type="ftr" idx="10"/>
          </p:nvPr>
        </p:nvSpPr>
        <p:spPr/>
        <p:txBody>
          <a:bodyPr/>
          <a:lstStyle>
            <a:lvl1pPr>
              <a:defRPr/>
            </a:lvl1pPr>
          </a:lstStyle>
          <a:p>
            <a:r>
              <a:rPr lang="en-US" altLang="en-US"/>
              <a:t>Add a footer</a:t>
            </a:r>
          </a:p>
        </p:txBody>
      </p:sp>
      <p:sp>
        <p:nvSpPr>
          <p:cNvPr id="6" name="Slide Number Placeholder 5">
            <a:extLst>
              <a:ext uri="{FF2B5EF4-FFF2-40B4-BE49-F238E27FC236}">
                <a16:creationId xmlns:a16="http://schemas.microsoft.com/office/drawing/2014/main" id="{A6B5C53A-A8C2-4534-9F9D-961397D686F4}"/>
              </a:ext>
            </a:extLst>
          </p:cNvPr>
          <p:cNvSpPr>
            <a:spLocks noGrp="1"/>
          </p:cNvSpPr>
          <p:nvPr>
            <p:ph type="sldNum" idx="11"/>
          </p:nvPr>
        </p:nvSpPr>
        <p:spPr/>
        <p:txBody>
          <a:bodyPr/>
          <a:lstStyle>
            <a:lvl1pPr>
              <a:defRPr/>
            </a:lvl1pPr>
          </a:lstStyle>
          <a:p>
            <a:fld id="{3ACAD42F-AD0B-4239-ADFA-F25714DC9ACE}" type="slidenum">
              <a:rPr lang="en-US" altLang="en-US"/>
              <a:pPr/>
              <a:t>‹#›</a:t>
            </a:fld>
            <a:endParaRPr lang="en-US" altLang="en-US"/>
          </a:p>
        </p:txBody>
      </p:sp>
    </p:spTree>
    <p:extLst>
      <p:ext uri="{BB962C8B-B14F-4D97-AF65-F5344CB8AC3E}">
        <p14:creationId xmlns:p14="http://schemas.microsoft.com/office/powerpoint/2010/main" val="3461723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2A64-FAB7-4F86-825D-DCBCE395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3AEF9-AF80-496F-B4AF-336449E022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FFA725F-19A7-44D9-91C6-2195899A68A2}"/>
              </a:ext>
            </a:extLst>
          </p:cNvPr>
          <p:cNvSpPr>
            <a:spLocks noGrp="1"/>
          </p:cNvSpPr>
          <p:nvPr>
            <p:ph type="ftr" idx="10"/>
          </p:nvPr>
        </p:nvSpPr>
        <p:spPr/>
        <p:txBody>
          <a:bodyPr/>
          <a:lstStyle>
            <a:lvl1pPr>
              <a:defRPr/>
            </a:lvl1pPr>
          </a:lstStyle>
          <a:p>
            <a:r>
              <a:rPr lang="en-US" altLang="en-US"/>
              <a:t>Add a footer</a:t>
            </a:r>
          </a:p>
        </p:txBody>
      </p:sp>
      <p:sp>
        <p:nvSpPr>
          <p:cNvPr id="5" name="Slide Number Placeholder 4">
            <a:extLst>
              <a:ext uri="{FF2B5EF4-FFF2-40B4-BE49-F238E27FC236}">
                <a16:creationId xmlns:a16="http://schemas.microsoft.com/office/drawing/2014/main" id="{5B6CE721-4A1D-4414-A93C-79AD93E9C61C}"/>
              </a:ext>
            </a:extLst>
          </p:cNvPr>
          <p:cNvSpPr>
            <a:spLocks noGrp="1"/>
          </p:cNvSpPr>
          <p:nvPr>
            <p:ph type="sldNum" idx="11"/>
          </p:nvPr>
        </p:nvSpPr>
        <p:spPr/>
        <p:txBody>
          <a:bodyPr/>
          <a:lstStyle>
            <a:lvl1pPr>
              <a:defRPr/>
            </a:lvl1pPr>
          </a:lstStyle>
          <a:p>
            <a:fld id="{70427578-A2DD-46EF-87B3-7042D68C9C8C}" type="slidenum">
              <a:rPr lang="en-US" altLang="en-US"/>
              <a:pPr/>
              <a:t>‹#›</a:t>
            </a:fld>
            <a:endParaRPr lang="en-US" altLang="en-US"/>
          </a:p>
        </p:txBody>
      </p:sp>
    </p:spTree>
    <p:extLst>
      <p:ext uri="{BB962C8B-B14F-4D97-AF65-F5344CB8AC3E}">
        <p14:creationId xmlns:p14="http://schemas.microsoft.com/office/powerpoint/2010/main" val="4079812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90D5F-79EB-4A76-BF42-4CB504E671B0}"/>
              </a:ext>
            </a:extLst>
          </p:cNvPr>
          <p:cNvSpPr>
            <a:spLocks noGrp="1"/>
          </p:cNvSpPr>
          <p:nvPr>
            <p:ph type="title" orient="vert"/>
          </p:nvPr>
        </p:nvSpPr>
        <p:spPr>
          <a:xfrm>
            <a:off x="8936038" y="431800"/>
            <a:ext cx="2833687" cy="27781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A338F-E742-4801-8A03-52EDD7F58342}"/>
              </a:ext>
            </a:extLst>
          </p:cNvPr>
          <p:cNvSpPr>
            <a:spLocks noGrp="1"/>
          </p:cNvSpPr>
          <p:nvPr>
            <p:ph type="body" orient="vert" idx="1"/>
          </p:nvPr>
        </p:nvSpPr>
        <p:spPr>
          <a:xfrm>
            <a:off x="431800" y="431800"/>
            <a:ext cx="8351838" cy="277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5F0129E-9D8E-4E4F-91EA-9B971F98DAF1}"/>
              </a:ext>
            </a:extLst>
          </p:cNvPr>
          <p:cNvSpPr>
            <a:spLocks noGrp="1"/>
          </p:cNvSpPr>
          <p:nvPr>
            <p:ph type="ftr" idx="10"/>
          </p:nvPr>
        </p:nvSpPr>
        <p:spPr/>
        <p:txBody>
          <a:bodyPr/>
          <a:lstStyle>
            <a:lvl1pPr>
              <a:defRPr/>
            </a:lvl1pPr>
          </a:lstStyle>
          <a:p>
            <a:r>
              <a:rPr lang="en-US" altLang="en-US"/>
              <a:t>Add a footer</a:t>
            </a:r>
          </a:p>
        </p:txBody>
      </p:sp>
      <p:sp>
        <p:nvSpPr>
          <p:cNvPr id="5" name="Slide Number Placeholder 4">
            <a:extLst>
              <a:ext uri="{FF2B5EF4-FFF2-40B4-BE49-F238E27FC236}">
                <a16:creationId xmlns:a16="http://schemas.microsoft.com/office/drawing/2014/main" id="{CB08FBF7-FD1B-4599-9F0D-EECAF302367C}"/>
              </a:ext>
            </a:extLst>
          </p:cNvPr>
          <p:cNvSpPr>
            <a:spLocks noGrp="1"/>
          </p:cNvSpPr>
          <p:nvPr>
            <p:ph type="sldNum" idx="11"/>
          </p:nvPr>
        </p:nvSpPr>
        <p:spPr/>
        <p:txBody>
          <a:bodyPr/>
          <a:lstStyle>
            <a:lvl1pPr>
              <a:defRPr/>
            </a:lvl1pPr>
          </a:lstStyle>
          <a:p>
            <a:fld id="{C7687B85-2AB2-4E7E-8304-A1982F34FB19}" type="slidenum">
              <a:rPr lang="en-US" altLang="en-US"/>
              <a:pPr/>
              <a:t>‹#›</a:t>
            </a:fld>
            <a:endParaRPr lang="en-US" altLang="en-US"/>
          </a:p>
        </p:txBody>
      </p:sp>
    </p:spTree>
    <p:extLst>
      <p:ext uri="{BB962C8B-B14F-4D97-AF65-F5344CB8AC3E}">
        <p14:creationId xmlns:p14="http://schemas.microsoft.com/office/powerpoint/2010/main" val="2016986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540F-2BA5-448E-8676-8A82475E9FEA}"/>
              </a:ext>
            </a:extLst>
          </p:cNvPr>
          <p:cNvSpPr>
            <a:spLocks noGrp="1"/>
          </p:cNvSpPr>
          <p:nvPr>
            <p:ph type="ctrTitle"/>
          </p:nvPr>
        </p:nvSpPr>
        <p:spPr>
          <a:xfrm>
            <a:off x="1524000" y="1122363"/>
            <a:ext cx="9144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DBA85-824B-46A5-827B-5ECF386AE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3286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80BD-78A8-4597-9D92-5D0FED737C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2F5C-C794-41CE-B3A5-4C19B9930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538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F2F6-D9DA-41EE-8D86-413A07543225}"/>
              </a:ext>
            </a:extLst>
          </p:cNvPr>
          <p:cNvSpPr>
            <a:spLocks noGrp="1"/>
          </p:cNvSpPr>
          <p:nvPr>
            <p:ph type="title"/>
          </p:nvPr>
        </p:nvSpPr>
        <p:spPr>
          <a:xfrm>
            <a:off x="831850" y="1709738"/>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BE119B-8E3B-4B7A-A502-5B069CEC2146}"/>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02887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210A-D17B-463C-8F37-EABF1918D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D830E1-1DCF-4BC6-AD46-256DFFEDDB22}"/>
              </a:ext>
            </a:extLst>
          </p:cNvPr>
          <p:cNvSpPr>
            <a:spLocks noGrp="1"/>
          </p:cNvSpPr>
          <p:nvPr>
            <p:ph sz="half" idx="1"/>
          </p:nvPr>
        </p:nvSpPr>
        <p:spPr>
          <a:xfrm>
            <a:off x="87313" y="87313"/>
            <a:ext cx="5932487" cy="6681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95FDB-B35B-4A96-8C6A-552E049B9288}"/>
              </a:ext>
            </a:extLst>
          </p:cNvPr>
          <p:cNvSpPr>
            <a:spLocks noGrp="1"/>
          </p:cNvSpPr>
          <p:nvPr>
            <p:ph sz="half" idx="2"/>
          </p:nvPr>
        </p:nvSpPr>
        <p:spPr>
          <a:xfrm>
            <a:off x="6172200" y="87313"/>
            <a:ext cx="5932488" cy="6681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1179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381C-51B7-4601-B0EE-DB1ADC41F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24D04-F924-4B9E-B150-55A0D965B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7EBF-2E3B-4195-91BC-1300E7E90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77A42-D86D-4CA7-BC98-E9EE2A181A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55850-E026-4B4E-9120-602469664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825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1D28-843E-4407-B27E-8EC8D5117E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310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C91B-517C-42F9-8A18-9038C5512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1252B-6741-4D3E-A26E-2DF67DC8641F}"/>
              </a:ext>
            </a:extLst>
          </p:cNvPr>
          <p:cNvSpPr>
            <a:spLocks noGrp="1"/>
          </p:cNvSpPr>
          <p:nvPr>
            <p:ph sz="half" idx="1"/>
          </p:nvPr>
        </p:nvSpPr>
        <p:spPr>
          <a:xfrm>
            <a:off x="87313" y="87313"/>
            <a:ext cx="5932487" cy="6681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DE9B2D-E0B9-4E1C-B517-63CCC0EA7BF4}"/>
              </a:ext>
            </a:extLst>
          </p:cNvPr>
          <p:cNvSpPr>
            <a:spLocks noGrp="1"/>
          </p:cNvSpPr>
          <p:nvPr>
            <p:ph sz="half" idx="2"/>
          </p:nvPr>
        </p:nvSpPr>
        <p:spPr>
          <a:xfrm>
            <a:off x="6172200" y="87313"/>
            <a:ext cx="5932488" cy="6681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031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08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FD81-1C78-404E-8A86-01D8DD5A33DD}"/>
              </a:ext>
            </a:extLst>
          </p:cNvPr>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739D1-4467-4B5C-9F17-4B75A82A85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0EC1C-D39A-412E-8C3C-FAD28DFA3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9182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F3BE-80B2-4C28-92FE-6E1B1C94D1E4}"/>
              </a:ext>
            </a:extLst>
          </p:cNvPr>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BFC498-7917-4D22-B948-E2713663B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27AD9D-F3C0-400D-9D61-27518FE8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5684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4EBE-8ACE-4688-8CD8-DB160C67D6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955B5-EAFE-48A0-8654-3D5D59C11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83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97B50F-8886-468D-9D5F-996B58128AED}"/>
              </a:ext>
            </a:extLst>
          </p:cNvPr>
          <p:cNvSpPr>
            <a:spLocks noGrp="1"/>
          </p:cNvSpPr>
          <p:nvPr>
            <p:ph type="title" orient="vert"/>
          </p:nvPr>
        </p:nvSpPr>
        <p:spPr>
          <a:xfrm>
            <a:off x="9101138" y="87313"/>
            <a:ext cx="3003550" cy="66817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EF3BB6-FA80-47CE-BB06-EA26425060CC}"/>
              </a:ext>
            </a:extLst>
          </p:cNvPr>
          <p:cNvSpPr>
            <a:spLocks noGrp="1"/>
          </p:cNvSpPr>
          <p:nvPr>
            <p:ph type="body" orient="vert" idx="1"/>
          </p:nvPr>
        </p:nvSpPr>
        <p:spPr>
          <a:xfrm>
            <a:off x="87313" y="87313"/>
            <a:ext cx="8861425" cy="6681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86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71FB-7325-4F29-B234-EA52A7837E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8E358-F7BD-4B1E-B6F0-8AFD2B48F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D71B4-9787-44D3-8496-E15EA6A6E8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07DC3-9E03-4B54-8E59-0D20BC54BF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FB3A60-98DB-4B16-AFB0-D8CE74D23A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00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A2FE-824F-4DD7-B9F6-011D4B8E721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080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76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616D-9AAD-478B-864F-393396A9F783}"/>
              </a:ext>
            </a:extLst>
          </p:cNvPr>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CE326C-E4DA-497E-B2E9-0064916255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FA25E-719C-4974-82FA-804AD6531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885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BABB-4EBC-4B21-8B3C-20A9850DED5F}"/>
              </a:ext>
            </a:extLst>
          </p:cNvPr>
          <p:cNvSpPr>
            <a:spLocks noGrp="1"/>
          </p:cNvSpPr>
          <p:nvPr>
            <p:ph type="title"/>
          </p:nvPr>
        </p:nvSpPr>
        <p:spPr>
          <a:xfrm>
            <a:off x="839788" y="457200"/>
            <a:ext cx="393223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39D7AA-FF41-467C-991E-CD1FF508B2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34BFA3-A09C-445A-8EC2-3D95C58F4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94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AutoShape 1" hidden="1">
            <a:extLst>
              <a:ext uri="{FF2B5EF4-FFF2-40B4-BE49-F238E27FC236}">
                <a16:creationId xmlns:a16="http://schemas.microsoft.com/office/drawing/2014/main" id="{5120AB45-6EAD-41DB-AE13-DAB47047BE6E}"/>
              </a:ext>
            </a:extLst>
          </p:cNvPr>
          <p:cNvSpPr>
            <a:spLocks noChangeArrowheads="1"/>
          </p:cNvSpPr>
          <p:nvPr/>
        </p:nvSpPr>
        <p:spPr bwMode="auto">
          <a:xfrm rot="1380000">
            <a:off x="11396663" y="6053138"/>
            <a:ext cx="635000" cy="635000"/>
          </a:xfrm>
          <a:custGeom>
            <a:avLst/>
            <a:gdLst>
              <a:gd name="G0" fmla="+- 0 0 29289"/>
              <a:gd name="G1" fmla="+- 32767 0 29289"/>
              <a:gd name="G2" fmla="?: G1 29289 32767"/>
              <a:gd name="G3" fmla="?: G0 0 G1"/>
              <a:gd name="G4" fmla="min 1763 1763"/>
              <a:gd name="G5" fmla="*/ G4 G3 1"/>
              <a:gd name="G6" fmla="*/ G5 1 32767"/>
              <a:gd name="G7" fmla="+- 1763 0 G6"/>
              <a:gd name="G8" fmla="+- 1763 0 G6"/>
              <a:gd name="G9" fmla="*/ G6 1 2"/>
              <a:gd name="G10" fmla="+- 1763 0 G9"/>
              <a:gd name="G11" fmla="+- 1763 0 G9"/>
              <a:gd name="G12" fmla="+- 1763 0 0"/>
              <a:gd name="G13" fmla="+- 1763 0 0"/>
            </a:gdLst>
            <a:ahLst/>
            <a:cxnLst>
              <a:cxn ang="0">
                <a:pos x="r" y="vc"/>
              </a:cxn>
              <a:cxn ang="5400000">
                <a:pos x="hc" y="b"/>
              </a:cxn>
              <a:cxn ang="10800000">
                <a:pos x="l" y="vc"/>
              </a:cxn>
              <a:cxn ang="16200000">
                <a:pos x="hc" y="t"/>
              </a:cxn>
            </a:cxnLst>
            <a:rect l="0" t="0" r="0" b="0"/>
            <a:pathLst>
              <a:path>
                <a:moveTo>
                  <a:pt x="0" y="187"/>
                </a:moveTo>
                <a:lnTo>
                  <a:pt x="187" y="0"/>
                </a:lnTo>
                <a:lnTo>
                  <a:pt x="1576" y="0"/>
                </a:lnTo>
                <a:lnTo>
                  <a:pt x="1763" y="187"/>
                </a:lnTo>
                <a:lnTo>
                  <a:pt x="1763" y="1576"/>
                </a:lnTo>
                <a:lnTo>
                  <a:pt x="1576" y="1763"/>
                </a:lnTo>
                <a:lnTo>
                  <a:pt x="187" y="1763"/>
                </a:lnTo>
                <a:lnTo>
                  <a:pt x="0" y="1576"/>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 name="AutoShape 2" hidden="1">
            <a:extLst>
              <a:ext uri="{FF2B5EF4-FFF2-40B4-BE49-F238E27FC236}">
                <a16:creationId xmlns:a16="http://schemas.microsoft.com/office/drawing/2014/main" id="{A820550B-C8B9-4322-AFFB-24ECF071E265}"/>
              </a:ext>
            </a:extLst>
          </p:cNvPr>
          <p:cNvSpPr>
            <a:spLocks noChangeArrowheads="1"/>
          </p:cNvSpPr>
          <p:nvPr/>
        </p:nvSpPr>
        <p:spPr bwMode="auto">
          <a:xfrm>
            <a:off x="11534775" y="6186488"/>
            <a:ext cx="73025" cy="73025"/>
          </a:xfrm>
          <a:custGeom>
            <a:avLst/>
            <a:gdLst>
              <a:gd name="G0" fmla="*/ 204 1 2"/>
              <a:gd name="G1" fmla="*/ 1 48365 11520"/>
              <a:gd name="G2" fmla="*/ G1 32767 1"/>
              <a:gd name="G3" fmla="*/ G2 1 32767"/>
              <a:gd name="G4" fmla="cos G0 G3"/>
              <a:gd name="G5" fmla="*/ 204 1 2"/>
              <a:gd name="G6" fmla="*/ 1 48365 11520"/>
              <a:gd name="G7" fmla="*/ G6 32767 1"/>
              <a:gd name="G8" fmla="*/ G7 1 32767"/>
              <a:gd name="G9" fmla="sin G5 G8"/>
              <a:gd name="G10" fmla="*/ 204 1 2"/>
              <a:gd name="G11" fmla="+- G10 0 G4"/>
              <a:gd name="G12" fmla="+- G10 G4 0"/>
              <a:gd name="G13" fmla="+- G12 0 0"/>
              <a:gd name="G14" fmla="*/ 204 1 2"/>
              <a:gd name="G15" fmla="+- G14 0 G9"/>
              <a:gd name="G16" fmla="+- G14 G9 0"/>
              <a:gd name="G17" fmla="+- G16 0 0"/>
              <a:gd name="G18" fmla="+- 204 0 0"/>
              <a:gd name="G19" fmla="+- 20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02"/>
                </a:moveTo>
                <a:lnTo>
                  <a:pt x="102" y="102"/>
                </a:lnTo>
                <a:lnTo>
                  <a:pt x="180" y="90"/>
                </a:lnTo>
                <a:lnTo>
                  <a:pt x="102" y="102"/>
                </a:lnTo>
                <a:lnTo>
                  <a:pt x="270" y="90"/>
                </a:lnTo>
                <a:close/>
              </a:path>
            </a:pathLst>
          </a:custGeom>
          <a:solidFill>
            <a:srgbClr val="C2E088"/>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AutoShape 3" hidden="1">
            <a:extLst>
              <a:ext uri="{FF2B5EF4-FFF2-40B4-BE49-F238E27FC236}">
                <a16:creationId xmlns:a16="http://schemas.microsoft.com/office/drawing/2014/main" id="{11AA2035-12DA-4D91-8B7F-72541734D154}"/>
              </a:ext>
            </a:extLst>
          </p:cNvPr>
          <p:cNvSpPr>
            <a:spLocks noChangeArrowheads="1"/>
          </p:cNvSpPr>
          <p:nvPr/>
        </p:nvSpPr>
        <p:spPr bwMode="auto">
          <a:xfrm>
            <a:off x="11891963" y="6561138"/>
            <a:ext cx="100012" cy="100012"/>
          </a:xfrm>
          <a:custGeom>
            <a:avLst/>
            <a:gdLst>
              <a:gd name="G0" fmla="*/ 279 1 2"/>
              <a:gd name="G1" fmla="*/ 1 48365 11520"/>
              <a:gd name="G2" fmla="*/ G1 32767 1"/>
              <a:gd name="G3" fmla="*/ G2 1 32767"/>
              <a:gd name="G4" fmla="cos G0 G3"/>
              <a:gd name="G5" fmla="*/ 279 1 2"/>
              <a:gd name="G6" fmla="*/ 1 48365 11520"/>
              <a:gd name="G7" fmla="*/ G6 32767 1"/>
              <a:gd name="G8" fmla="*/ G7 1 32767"/>
              <a:gd name="G9" fmla="sin G5 G8"/>
              <a:gd name="G10" fmla="*/ 279 1 2"/>
              <a:gd name="G11" fmla="+- G10 0 G4"/>
              <a:gd name="G12" fmla="+- G10 G4 0"/>
              <a:gd name="G13" fmla="+- G12 0 0"/>
              <a:gd name="G14" fmla="*/ 279 1 2"/>
              <a:gd name="G15" fmla="+- G14 0 G9"/>
              <a:gd name="G16" fmla="+- G14 G9 0"/>
              <a:gd name="G17" fmla="+- G16 0 0"/>
              <a:gd name="G18" fmla="+- 279 0 0"/>
              <a:gd name="G19" fmla="+- 279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40"/>
                </a:moveTo>
                <a:lnTo>
                  <a:pt x="140" y="140"/>
                </a:lnTo>
                <a:lnTo>
                  <a:pt x="180" y="90"/>
                </a:lnTo>
                <a:lnTo>
                  <a:pt x="140" y="140"/>
                </a:lnTo>
                <a:lnTo>
                  <a:pt x="270" y="90"/>
                </a:lnTo>
                <a:close/>
              </a:path>
            </a:pathLst>
          </a:custGeom>
          <a:solidFill>
            <a:srgbClr val="749A29"/>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Rectangle 4" hidden="1">
            <a:extLst>
              <a:ext uri="{FF2B5EF4-FFF2-40B4-BE49-F238E27FC236}">
                <a16:creationId xmlns:a16="http://schemas.microsoft.com/office/drawing/2014/main" id="{8B1285DD-788C-4A78-A16E-F32FF9A57223}"/>
              </a:ext>
            </a:extLst>
          </p:cNvPr>
          <p:cNvSpPr>
            <a:spLocks noChangeArrowheads="1"/>
          </p:cNvSpPr>
          <p:nvPr/>
        </p:nvSpPr>
        <p:spPr bwMode="auto">
          <a:xfrm>
            <a:off x="8734425" y="6278563"/>
            <a:ext cx="25098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9pPr>
          </a:lstStyle>
          <a:p>
            <a:pPr algn="r" hangingPunct="1">
              <a:lnSpc>
                <a:spcPct val="100000"/>
              </a:lnSpc>
            </a:pPr>
            <a:r>
              <a:rPr lang="en-US" altLang="en-US" sz="1200">
                <a:solidFill>
                  <a:srgbClr val="375C1E"/>
                </a:solidFill>
                <a:latin typeface="Rockwell" panose="02060603020205020403" pitchFamily="18" charset="0"/>
              </a:rPr>
              <a:t>Your Logo or Name Here</a:t>
            </a:r>
          </a:p>
        </p:txBody>
      </p:sp>
      <p:sp>
        <p:nvSpPr>
          <p:cNvPr id="1029" name="AutoShape 5" hidden="1">
            <a:extLst>
              <a:ext uri="{FF2B5EF4-FFF2-40B4-BE49-F238E27FC236}">
                <a16:creationId xmlns:a16="http://schemas.microsoft.com/office/drawing/2014/main" id="{2AECDB5A-EE04-4DB9-AA9D-7370185D4F00}"/>
              </a:ext>
            </a:extLst>
          </p:cNvPr>
          <p:cNvSpPr>
            <a:spLocks noChangeArrowheads="1"/>
          </p:cNvSpPr>
          <p:nvPr/>
        </p:nvSpPr>
        <p:spPr bwMode="auto">
          <a:xfrm>
            <a:off x="11342688" y="5989638"/>
            <a:ext cx="260350" cy="260350"/>
          </a:xfrm>
          <a:custGeom>
            <a:avLst/>
            <a:gdLst>
              <a:gd name="G0" fmla="*/ 724 1 2"/>
              <a:gd name="G1" fmla="*/ 1 48365 11520"/>
              <a:gd name="G2" fmla="*/ G1 32767 1"/>
              <a:gd name="G3" fmla="*/ G2 1 32767"/>
              <a:gd name="G4" fmla="cos G0 G3"/>
              <a:gd name="G5" fmla="*/ 724 1 2"/>
              <a:gd name="G6" fmla="*/ 1 48365 11520"/>
              <a:gd name="G7" fmla="*/ G6 32767 1"/>
              <a:gd name="G8" fmla="*/ G7 1 32767"/>
              <a:gd name="G9" fmla="sin G5 G8"/>
              <a:gd name="G10" fmla="*/ 724 1 2"/>
              <a:gd name="G11" fmla="+- G10 0 G4"/>
              <a:gd name="G12" fmla="+- G10 G4 0"/>
              <a:gd name="G13" fmla="+- G12 0 0"/>
              <a:gd name="G14" fmla="*/ 724 1 2"/>
              <a:gd name="G15" fmla="+- G14 0 G9"/>
              <a:gd name="G16" fmla="+- G14 G9 0"/>
              <a:gd name="G17" fmla="+- G16 0 0"/>
              <a:gd name="G18" fmla="+- 724 0 0"/>
              <a:gd name="G19" fmla="+- 72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362"/>
                </a:moveTo>
                <a:lnTo>
                  <a:pt x="362" y="362"/>
                </a:lnTo>
                <a:lnTo>
                  <a:pt x="180" y="90"/>
                </a:lnTo>
                <a:lnTo>
                  <a:pt x="362" y="362"/>
                </a:lnTo>
                <a:lnTo>
                  <a:pt x="270" y="90"/>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0" name="Rectangle 6" hidden="1">
            <a:extLst>
              <a:ext uri="{FF2B5EF4-FFF2-40B4-BE49-F238E27FC236}">
                <a16:creationId xmlns:a16="http://schemas.microsoft.com/office/drawing/2014/main" id="{9354A465-B7FD-409F-955C-FE772D1F838A}"/>
              </a:ext>
            </a:extLst>
          </p:cNvPr>
          <p:cNvSpPr>
            <a:spLocks noChangeArrowheads="1"/>
          </p:cNvSpPr>
          <p:nvPr/>
        </p:nvSpPr>
        <p:spPr bwMode="auto">
          <a:xfrm>
            <a:off x="0" y="6770688"/>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1" name="Rectangle 7" hidden="1">
            <a:extLst>
              <a:ext uri="{FF2B5EF4-FFF2-40B4-BE49-F238E27FC236}">
                <a16:creationId xmlns:a16="http://schemas.microsoft.com/office/drawing/2014/main" id="{4361FA23-4C1B-436F-8F14-F8DF53F1F594}"/>
              </a:ext>
            </a:extLst>
          </p:cNvPr>
          <p:cNvSpPr>
            <a:spLocks noChangeArrowheads="1"/>
          </p:cNvSpPr>
          <p:nvPr/>
        </p:nvSpPr>
        <p:spPr bwMode="auto">
          <a:xfrm>
            <a:off x="0" y="0"/>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2" name="Rectangle 8" hidden="1">
            <a:extLst>
              <a:ext uri="{FF2B5EF4-FFF2-40B4-BE49-F238E27FC236}">
                <a16:creationId xmlns:a16="http://schemas.microsoft.com/office/drawing/2014/main" id="{91BE8377-81C8-4B66-AE9C-479BD2465C1A}"/>
              </a:ext>
            </a:extLst>
          </p:cNvPr>
          <p:cNvSpPr>
            <a:spLocks noChangeArrowheads="1"/>
          </p:cNvSpPr>
          <p:nvPr/>
        </p:nvSpPr>
        <p:spPr bwMode="auto">
          <a:xfrm rot="5400000">
            <a:off x="-3382962"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Rectangle 9" hidden="1">
            <a:extLst>
              <a:ext uri="{FF2B5EF4-FFF2-40B4-BE49-F238E27FC236}">
                <a16:creationId xmlns:a16="http://schemas.microsoft.com/office/drawing/2014/main" id="{0A96087C-3212-443D-A038-1B63686F281E}"/>
              </a:ext>
            </a:extLst>
          </p:cNvPr>
          <p:cNvSpPr>
            <a:spLocks noChangeArrowheads="1"/>
          </p:cNvSpPr>
          <p:nvPr/>
        </p:nvSpPr>
        <p:spPr bwMode="auto">
          <a:xfrm rot="5400000">
            <a:off x="8721726"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Rectangle 10">
            <a:extLst>
              <a:ext uri="{FF2B5EF4-FFF2-40B4-BE49-F238E27FC236}">
                <a16:creationId xmlns:a16="http://schemas.microsoft.com/office/drawing/2014/main" id="{8AD0DAC9-8D73-4D30-B446-7500B0CF1235}"/>
              </a:ext>
            </a:extLst>
          </p:cNvPr>
          <p:cNvSpPr>
            <a:spLocks noGrp="1" noChangeArrowheads="1"/>
          </p:cNvSpPr>
          <p:nvPr>
            <p:ph type="body" idx="1"/>
          </p:nvPr>
        </p:nvSpPr>
        <p:spPr bwMode="auto">
          <a:xfrm>
            <a:off x="87313" y="87313"/>
            <a:ext cx="12017375" cy="6681787"/>
          </a:xfrm>
          <a:prstGeom prst="rect">
            <a:avLst/>
          </a:prstGeom>
          <a:solidFill>
            <a:srgbClr val="D9D9D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360000" rIns="90000" bIns="45000" numCol="1" anchor="t" anchorCtr="0" compatLnSpc="1">
            <a:prstTxWarp prst="textNoShape">
              <a:avLst/>
            </a:prstTxWarp>
          </a:bodyPr>
          <a:lstStyle/>
          <a:p>
            <a:pPr lvl="0"/>
            <a:r>
              <a:rPr lang="en-GB" altLang="en-US"/>
              <a:t>Insert or Drag and Drop Image Here</a:t>
            </a:r>
          </a:p>
        </p:txBody>
      </p:sp>
      <p:sp>
        <p:nvSpPr>
          <p:cNvPr id="1035" name="Rectangle 11">
            <a:extLst>
              <a:ext uri="{FF2B5EF4-FFF2-40B4-BE49-F238E27FC236}">
                <a16:creationId xmlns:a16="http://schemas.microsoft.com/office/drawing/2014/main" id="{A5E42F2F-9EF7-424E-8900-21B0190F56A5}"/>
              </a:ext>
            </a:extLst>
          </p:cNvPr>
          <p:cNvSpPr>
            <a:spLocks noGrp="1" noChangeArrowheads="1"/>
          </p:cNvSpPr>
          <p:nvPr>
            <p:ph type="title"/>
          </p:nvPr>
        </p:nvSpPr>
        <p:spPr bwMode="auto">
          <a:xfrm>
            <a:off x="2493963" y="2236788"/>
            <a:ext cx="7200900" cy="1447800"/>
          </a:xfrm>
          <a:prstGeom prst="rect">
            <a:avLst/>
          </a:prstGeom>
          <a:solidFill>
            <a:srgbClr val="000000">
              <a:alpha val="79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0" rIns="2160000" bIns="144000" numCol="1" anchor="b" anchorCtr="0" compatLnSpc="1">
            <a:prstTxWarp prst="textNoShape">
              <a:avLst/>
            </a:prstTxWarp>
          </a:bodyPr>
          <a:lstStyle/>
          <a:p>
            <a:pPr lvl="0"/>
            <a:r>
              <a:rPr lang="en-GB" altLang="en-US"/>
              <a:t>Click to edit Master title style</a:t>
            </a:r>
          </a:p>
        </p:txBody>
      </p:sp>
      <p:sp>
        <p:nvSpPr>
          <p:cNvPr id="1036" name="Line 12">
            <a:extLst>
              <a:ext uri="{FF2B5EF4-FFF2-40B4-BE49-F238E27FC236}">
                <a16:creationId xmlns:a16="http://schemas.microsoft.com/office/drawing/2014/main" id="{9849982D-B7B8-43D3-9F1E-C67E00DB18D3}"/>
              </a:ext>
            </a:extLst>
          </p:cNvPr>
          <p:cNvSpPr>
            <a:spLocks noChangeShapeType="1"/>
          </p:cNvSpPr>
          <p:nvPr/>
        </p:nvSpPr>
        <p:spPr bwMode="auto">
          <a:xfrm>
            <a:off x="7777163" y="2411413"/>
            <a:ext cx="1587" cy="1100137"/>
          </a:xfrm>
          <a:prstGeom prst="line">
            <a:avLst/>
          </a:prstGeom>
          <a:noFill/>
          <a:ln w="6480" cap="flat">
            <a:solidFill>
              <a:srgbClr val="9ACB3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457200" rtl="0" fontAlgn="base">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2pPr>
      <a:lvl3pPr marL="1143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3pPr>
      <a:lvl4pPr marL="1600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4pPr>
      <a:lvl5pPr marL="20574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5pPr>
      <a:lvl6pPr marL="25146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6pPr>
      <a:lvl7pPr marL="29718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7pPr>
      <a:lvl8pPr marL="3429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8pPr>
      <a:lvl9pPr marL="3886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9pPr>
    </p:titleStyle>
    <p:bodyStyle>
      <a:lvl1pPr marL="342900" indent="-342900" algn="l" defTabSz="457200" rtl="0" fontAlgn="base">
        <a:lnSpc>
          <a:spcPct val="84000"/>
        </a:lnSpc>
        <a:spcBef>
          <a:spcPts val="1425"/>
        </a:spcBef>
        <a:spcAft>
          <a:spcPct val="0"/>
        </a:spcAft>
        <a:buClr>
          <a:srgbClr val="000000"/>
        </a:buClr>
        <a:buSzPct val="100000"/>
        <a:buFont typeface="Times New Roman" panose="02020603050405020304" pitchFamily="18" charset="0"/>
        <a:defRPr kern="1200">
          <a:solidFill>
            <a:srgbClr val="404040"/>
          </a:solidFill>
          <a:latin typeface="+mn-lt"/>
          <a:ea typeface="+mn-ea"/>
          <a:cs typeface="+mn-cs"/>
        </a:defRPr>
      </a:lvl1pPr>
      <a:lvl2pPr marL="742950" indent="-285750" algn="l" defTabSz="457200" rtl="0" fontAlgn="base">
        <a:lnSpc>
          <a:spcPct val="84000"/>
        </a:lnSpc>
        <a:spcBef>
          <a:spcPts val="1138"/>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57200" rtl="0" fontAlgn="base">
        <a:lnSpc>
          <a:spcPct val="84000"/>
        </a:lnSpc>
        <a:spcBef>
          <a:spcPts val="850"/>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57200" rtl="0" fontAlgn="base">
        <a:lnSpc>
          <a:spcPct val="84000"/>
        </a:lnSpc>
        <a:spcBef>
          <a:spcPts val="575"/>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57200" rtl="0" fontAlgn="base">
        <a:lnSpc>
          <a:spcPct val="84000"/>
        </a:lnSpc>
        <a:spcBef>
          <a:spcPts val="288"/>
        </a:spcBef>
        <a:spcAft>
          <a:spcPct val="0"/>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80382D18-0E7E-401A-AFCE-F076811AE980}"/>
              </a:ext>
            </a:extLst>
          </p:cNvPr>
          <p:cNvSpPr>
            <a:spLocks noChangeArrowheads="1"/>
          </p:cNvSpPr>
          <p:nvPr/>
        </p:nvSpPr>
        <p:spPr bwMode="auto">
          <a:xfrm rot="1380000">
            <a:off x="11396663" y="6053138"/>
            <a:ext cx="635000" cy="635000"/>
          </a:xfrm>
          <a:custGeom>
            <a:avLst/>
            <a:gdLst>
              <a:gd name="G0" fmla="+- 0 0 29289"/>
              <a:gd name="G1" fmla="+- 32767 0 29289"/>
              <a:gd name="G2" fmla="?: G1 29289 32767"/>
              <a:gd name="G3" fmla="?: G0 0 G1"/>
              <a:gd name="G4" fmla="min 1763 1763"/>
              <a:gd name="G5" fmla="*/ G4 G3 1"/>
              <a:gd name="G6" fmla="*/ G5 1 32767"/>
              <a:gd name="G7" fmla="+- 1763 0 G6"/>
              <a:gd name="G8" fmla="+- 1763 0 G6"/>
              <a:gd name="G9" fmla="*/ G6 1 2"/>
              <a:gd name="G10" fmla="+- 1763 0 G9"/>
              <a:gd name="G11" fmla="+- 1763 0 G9"/>
              <a:gd name="G12" fmla="+- 1763 0 0"/>
              <a:gd name="G13" fmla="+- 1763 0 0"/>
            </a:gdLst>
            <a:ahLst/>
            <a:cxnLst>
              <a:cxn ang="0">
                <a:pos x="r" y="vc"/>
              </a:cxn>
              <a:cxn ang="5400000">
                <a:pos x="hc" y="b"/>
              </a:cxn>
              <a:cxn ang="10800000">
                <a:pos x="l" y="vc"/>
              </a:cxn>
              <a:cxn ang="16200000">
                <a:pos x="hc" y="t"/>
              </a:cxn>
            </a:cxnLst>
            <a:rect l="0" t="0" r="0" b="0"/>
            <a:pathLst>
              <a:path>
                <a:moveTo>
                  <a:pt x="0" y="187"/>
                </a:moveTo>
                <a:lnTo>
                  <a:pt x="187" y="0"/>
                </a:lnTo>
                <a:lnTo>
                  <a:pt x="1576" y="0"/>
                </a:lnTo>
                <a:lnTo>
                  <a:pt x="1763" y="187"/>
                </a:lnTo>
                <a:lnTo>
                  <a:pt x="1763" y="1576"/>
                </a:lnTo>
                <a:lnTo>
                  <a:pt x="1576" y="1763"/>
                </a:lnTo>
                <a:lnTo>
                  <a:pt x="187" y="1763"/>
                </a:lnTo>
                <a:lnTo>
                  <a:pt x="0" y="1576"/>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911C0027-F3D6-421F-86EB-8CCDBD18885D}"/>
              </a:ext>
            </a:extLst>
          </p:cNvPr>
          <p:cNvSpPr>
            <a:spLocks noChangeArrowheads="1"/>
          </p:cNvSpPr>
          <p:nvPr/>
        </p:nvSpPr>
        <p:spPr bwMode="auto">
          <a:xfrm>
            <a:off x="11534775" y="6186488"/>
            <a:ext cx="73025" cy="73025"/>
          </a:xfrm>
          <a:custGeom>
            <a:avLst/>
            <a:gdLst>
              <a:gd name="G0" fmla="*/ 204 1 2"/>
              <a:gd name="G1" fmla="*/ 1 48365 11520"/>
              <a:gd name="G2" fmla="*/ G1 32767 1"/>
              <a:gd name="G3" fmla="*/ G2 1 32767"/>
              <a:gd name="G4" fmla="cos G0 G3"/>
              <a:gd name="G5" fmla="*/ 204 1 2"/>
              <a:gd name="G6" fmla="*/ 1 48365 11520"/>
              <a:gd name="G7" fmla="*/ G6 32767 1"/>
              <a:gd name="G8" fmla="*/ G7 1 32767"/>
              <a:gd name="G9" fmla="sin G5 G8"/>
              <a:gd name="G10" fmla="*/ 204 1 2"/>
              <a:gd name="G11" fmla="+- G10 0 G4"/>
              <a:gd name="G12" fmla="+- G10 G4 0"/>
              <a:gd name="G13" fmla="+- G12 0 0"/>
              <a:gd name="G14" fmla="*/ 204 1 2"/>
              <a:gd name="G15" fmla="+- G14 0 G9"/>
              <a:gd name="G16" fmla="+- G14 G9 0"/>
              <a:gd name="G17" fmla="+- G16 0 0"/>
              <a:gd name="G18" fmla="+- 204 0 0"/>
              <a:gd name="G19" fmla="+- 20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02"/>
                </a:moveTo>
                <a:lnTo>
                  <a:pt x="102" y="102"/>
                </a:lnTo>
                <a:lnTo>
                  <a:pt x="180" y="90"/>
                </a:lnTo>
                <a:lnTo>
                  <a:pt x="102" y="102"/>
                </a:lnTo>
                <a:lnTo>
                  <a:pt x="270" y="90"/>
                </a:lnTo>
                <a:close/>
              </a:path>
            </a:pathLst>
          </a:custGeom>
          <a:solidFill>
            <a:srgbClr val="C2E088"/>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101AF48F-B3B1-4C2A-A127-457D42B273F0}"/>
              </a:ext>
            </a:extLst>
          </p:cNvPr>
          <p:cNvSpPr>
            <a:spLocks noChangeArrowheads="1"/>
          </p:cNvSpPr>
          <p:nvPr/>
        </p:nvSpPr>
        <p:spPr bwMode="auto">
          <a:xfrm>
            <a:off x="11891963" y="6561138"/>
            <a:ext cx="100012" cy="100012"/>
          </a:xfrm>
          <a:custGeom>
            <a:avLst/>
            <a:gdLst>
              <a:gd name="G0" fmla="*/ 279 1 2"/>
              <a:gd name="G1" fmla="*/ 1 48365 11520"/>
              <a:gd name="G2" fmla="*/ G1 32767 1"/>
              <a:gd name="G3" fmla="*/ G2 1 32767"/>
              <a:gd name="G4" fmla="cos G0 G3"/>
              <a:gd name="G5" fmla="*/ 279 1 2"/>
              <a:gd name="G6" fmla="*/ 1 48365 11520"/>
              <a:gd name="G7" fmla="*/ G6 32767 1"/>
              <a:gd name="G8" fmla="*/ G7 1 32767"/>
              <a:gd name="G9" fmla="sin G5 G8"/>
              <a:gd name="G10" fmla="*/ 279 1 2"/>
              <a:gd name="G11" fmla="+- G10 0 G4"/>
              <a:gd name="G12" fmla="+- G10 G4 0"/>
              <a:gd name="G13" fmla="+- G12 0 0"/>
              <a:gd name="G14" fmla="*/ 279 1 2"/>
              <a:gd name="G15" fmla="+- G14 0 G9"/>
              <a:gd name="G16" fmla="+- G14 G9 0"/>
              <a:gd name="G17" fmla="+- G16 0 0"/>
              <a:gd name="G18" fmla="+- 279 0 0"/>
              <a:gd name="G19" fmla="+- 279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40"/>
                </a:moveTo>
                <a:lnTo>
                  <a:pt x="140" y="140"/>
                </a:lnTo>
                <a:lnTo>
                  <a:pt x="180" y="90"/>
                </a:lnTo>
                <a:lnTo>
                  <a:pt x="140" y="140"/>
                </a:lnTo>
                <a:lnTo>
                  <a:pt x="270" y="90"/>
                </a:lnTo>
                <a:close/>
              </a:path>
            </a:pathLst>
          </a:custGeom>
          <a:solidFill>
            <a:srgbClr val="749A29"/>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Rectangle 4">
            <a:extLst>
              <a:ext uri="{FF2B5EF4-FFF2-40B4-BE49-F238E27FC236}">
                <a16:creationId xmlns:a16="http://schemas.microsoft.com/office/drawing/2014/main" id="{0217F219-CDC5-41AF-843A-F3A674E95589}"/>
              </a:ext>
            </a:extLst>
          </p:cNvPr>
          <p:cNvSpPr>
            <a:spLocks noChangeArrowheads="1"/>
          </p:cNvSpPr>
          <p:nvPr/>
        </p:nvSpPr>
        <p:spPr bwMode="auto">
          <a:xfrm>
            <a:off x="8734425" y="6278563"/>
            <a:ext cx="25098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9pPr>
          </a:lstStyle>
          <a:p>
            <a:pPr algn="r" hangingPunct="1">
              <a:lnSpc>
                <a:spcPct val="100000"/>
              </a:lnSpc>
            </a:pPr>
            <a:r>
              <a:rPr lang="en-US" altLang="en-US" sz="1200">
                <a:solidFill>
                  <a:srgbClr val="375C1E"/>
                </a:solidFill>
                <a:latin typeface="Rockwell" panose="02060603020205020403" pitchFamily="18" charset="0"/>
              </a:rPr>
              <a:t>Your Logo or Name Here</a:t>
            </a:r>
          </a:p>
        </p:txBody>
      </p:sp>
      <p:sp>
        <p:nvSpPr>
          <p:cNvPr id="2053" name="AutoShape 5">
            <a:extLst>
              <a:ext uri="{FF2B5EF4-FFF2-40B4-BE49-F238E27FC236}">
                <a16:creationId xmlns:a16="http://schemas.microsoft.com/office/drawing/2014/main" id="{93769CE0-C24F-4D91-8D83-56E41087F2B0}"/>
              </a:ext>
            </a:extLst>
          </p:cNvPr>
          <p:cNvSpPr>
            <a:spLocks noChangeArrowheads="1"/>
          </p:cNvSpPr>
          <p:nvPr/>
        </p:nvSpPr>
        <p:spPr bwMode="auto">
          <a:xfrm>
            <a:off x="11342688" y="5989638"/>
            <a:ext cx="260350" cy="260350"/>
          </a:xfrm>
          <a:custGeom>
            <a:avLst/>
            <a:gdLst>
              <a:gd name="G0" fmla="*/ 724 1 2"/>
              <a:gd name="G1" fmla="*/ 1 48365 11520"/>
              <a:gd name="G2" fmla="*/ G1 32767 1"/>
              <a:gd name="G3" fmla="*/ G2 1 32767"/>
              <a:gd name="G4" fmla="cos G0 G3"/>
              <a:gd name="G5" fmla="*/ 724 1 2"/>
              <a:gd name="G6" fmla="*/ 1 48365 11520"/>
              <a:gd name="G7" fmla="*/ G6 32767 1"/>
              <a:gd name="G8" fmla="*/ G7 1 32767"/>
              <a:gd name="G9" fmla="sin G5 G8"/>
              <a:gd name="G10" fmla="*/ 724 1 2"/>
              <a:gd name="G11" fmla="+- G10 0 G4"/>
              <a:gd name="G12" fmla="+- G10 G4 0"/>
              <a:gd name="G13" fmla="+- G12 0 0"/>
              <a:gd name="G14" fmla="*/ 724 1 2"/>
              <a:gd name="G15" fmla="+- G14 0 G9"/>
              <a:gd name="G16" fmla="+- G14 G9 0"/>
              <a:gd name="G17" fmla="+- G16 0 0"/>
              <a:gd name="G18" fmla="+- 724 0 0"/>
              <a:gd name="G19" fmla="+- 72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362"/>
                </a:moveTo>
                <a:lnTo>
                  <a:pt x="362" y="362"/>
                </a:lnTo>
                <a:lnTo>
                  <a:pt x="180" y="90"/>
                </a:lnTo>
                <a:lnTo>
                  <a:pt x="362" y="362"/>
                </a:lnTo>
                <a:lnTo>
                  <a:pt x="270" y="90"/>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Rectangle 6">
            <a:extLst>
              <a:ext uri="{FF2B5EF4-FFF2-40B4-BE49-F238E27FC236}">
                <a16:creationId xmlns:a16="http://schemas.microsoft.com/office/drawing/2014/main" id="{77A30A98-43D8-4021-8B77-8C360E3A7BDB}"/>
              </a:ext>
            </a:extLst>
          </p:cNvPr>
          <p:cNvSpPr>
            <a:spLocks noChangeArrowheads="1"/>
          </p:cNvSpPr>
          <p:nvPr/>
        </p:nvSpPr>
        <p:spPr bwMode="auto">
          <a:xfrm>
            <a:off x="0" y="6770688"/>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Rectangle 7">
            <a:extLst>
              <a:ext uri="{FF2B5EF4-FFF2-40B4-BE49-F238E27FC236}">
                <a16:creationId xmlns:a16="http://schemas.microsoft.com/office/drawing/2014/main" id="{0B985578-440D-48DF-9097-85E64CE2637A}"/>
              </a:ext>
            </a:extLst>
          </p:cNvPr>
          <p:cNvSpPr>
            <a:spLocks noChangeArrowheads="1"/>
          </p:cNvSpPr>
          <p:nvPr/>
        </p:nvSpPr>
        <p:spPr bwMode="auto">
          <a:xfrm>
            <a:off x="0" y="0"/>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Rectangle 8">
            <a:extLst>
              <a:ext uri="{FF2B5EF4-FFF2-40B4-BE49-F238E27FC236}">
                <a16:creationId xmlns:a16="http://schemas.microsoft.com/office/drawing/2014/main" id="{5FBF419F-ADD5-4A92-B590-7F55D4C82CA8}"/>
              </a:ext>
            </a:extLst>
          </p:cNvPr>
          <p:cNvSpPr>
            <a:spLocks noChangeArrowheads="1"/>
          </p:cNvSpPr>
          <p:nvPr/>
        </p:nvSpPr>
        <p:spPr bwMode="auto">
          <a:xfrm rot="5400000">
            <a:off x="-3382962"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Rectangle 9">
            <a:extLst>
              <a:ext uri="{FF2B5EF4-FFF2-40B4-BE49-F238E27FC236}">
                <a16:creationId xmlns:a16="http://schemas.microsoft.com/office/drawing/2014/main" id="{FF6F13B7-531C-4907-8B52-D5242EE2DDE0}"/>
              </a:ext>
            </a:extLst>
          </p:cNvPr>
          <p:cNvSpPr>
            <a:spLocks noChangeArrowheads="1"/>
          </p:cNvSpPr>
          <p:nvPr/>
        </p:nvSpPr>
        <p:spPr bwMode="auto">
          <a:xfrm rot="5400000">
            <a:off x="8721726"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Rectangle 10">
            <a:extLst>
              <a:ext uri="{FF2B5EF4-FFF2-40B4-BE49-F238E27FC236}">
                <a16:creationId xmlns:a16="http://schemas.microsoft.com/office/drawing/2014/main" id="{F5DE0292-9250-45D5-9288-9C198FD2B890}"/>
              </a:ext>
            </a:extLst>
          </p:cNvPr>
          <p:cNvSpPr>
            <a:spLocks noGrp="1" noChangeArrowheads="1"/>
          </p:cNvSpPr>
          <p:nvPr>
            <p:ph type="title"/>
          </p:nvPr>
        </p:nvSpPr>
        <p:spPr bwMode="auto">
          <a:xfrm>
            <a:off x="84138" y="3517900"/>
            <a:ext cx="6010275" cy="1408113"/>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0" rIns="432000" bIns="144000" numCol="1" anchor="b" anchorCtr="0" compatLnSpc="1">
            <a:prstTxWarp prst="textNoShape">
              <a:avLst/>
            </a:prstTxWarp>
          </a:bodyPr>
          <a:lstStyle/>
          <a:p>
            <a:pPr lvl="0"/>
            <a:r>
              <a:rPr lang="en-GB" altLang="en-US"/>
              <a:t>Click to edit </a:t>
            </a:r>
            <a:br>
              <a:rPr lang="en-GB" altLang="en-US"/>
            </a:br>
            <a:r>
              <a:rPr lang="en-GB" altLang="en-US"/>
              <a:t>Master title style</a:t>
            </a:r>
          </a:p>
        </p:txBody>
      </p:sp>
      <p:sp>
        <p:nvSpPr>
          <p:cNvPr id="2059" name="Rectangle 11">
            <a:extLst>
              <a:ext uri="{FF2B5EF4-FFF2-40B4-BE49-F238E27FC236}">
                <a16:creationId xmlns:a16="http://schemas.microsoft.com/office/drawing/2014/main" id="{F625FD30-FB57-4F7F-A6F4-05ADC90E6686}"/>
              </a:ext>
            </a:extLst>
          </p:cNvPr>
          <p:cNvSpPr>
            <a:spLocks noGrp="1" noChangeArrowheads="1"/>
          </p:cNvSpPr>
          <p:nvPr>
            <p:ph type="sldNum"/>
          </p:nvPr>
        </p:nvSpPr>
        <p:spPr bwMode="auto">
          <a:xfrm>
            <a:off x="11496675" y="6154738"/>
            <a:ext cx="430213" cy="430212"/>
          </a:xfrm>
          <a:prstGeom prst="rect">
            <a:avLst/>
          </a:prstGeom>
          <a:noFill/>
          <a:ln w="3240" cap="flat">
            <a:solidFill>
              <a:srgbClr val="9ACB3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hangingPunct="1">
              <a:lnSpc>
                <a:spcPct val="100000"/>
              </a:lnSpc>
              <a:defRPr sz="1200" b="1" i="1">
                <a:solidFill>
                  <a:srgbClr val="000000"/>
                </a:solidFill>
                <a:latin typeface="Rockwell" panose="02060603020205020403" pitchFamily="18" charset="0"/>
                <a:cs typeface="DejaVu Sans" charset="0"/>
              </a:defRPr>
            </a:lvl1pPr>
          </a:lstStyle>
          <a:p>
            <a:fld id="{7E110E6C-2523-4FE7-8AF3-F80F418F8CF5}" type="slidenum">
              <a:rPr lang="en-US" altLang="en-US"/>
              <a:pPr/>
              <a:t>‹#›</a:t>
            </a:fld>
            <a:endParaRPr lang="en-US" altLang="en-US"/>
          </a:p>
        </p:txBody>
      </p:sp>
      <p:sp>
        <p:nvSpPr>
          <p:cNvPr id="2060" name="Rectangle 12">
            <a:extLst>
              <a:ext uri="{FF2B5EF4-FFF2-40B4-BE49-F238E27FC236}">
                <a16:creationId xmlns:a16="http://schemas.microsoft.com/office/drawing/2014/main" id="{DB20E44A-0C0C-4B39-A0DB-2E0E0DEB171B}"/>
              </a:ext>
            </a:extLst>
          </p:cNvPr>
          <p:cNvSpPr>
            <a:spLocks noChangeArrowheads="1"/>
          </p:cNvSpPr>
          <p:nvPr/>
        </p:nvSpPr>
        <p:spPr bwMode="auto">
          <a:xfrm>
            <a:off x="5862638" y="6613525"/>
            <a:ext cx="1587"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1" name="Rectangle 13">
            <a:extLst>
              <a:ext uri="{FF2B5EF4-FFF2-40B4-BE49-F238E27FC236}">
                <a16:creationId xmlns:a16="http://schemas.microsoft.com/office/drawing/2014/main" id="{BD18B2D8-A3F0-415F-B116-DE0C1E20281D}"/>
              </a:ext>
            </a:extLst>
          </p:cNvPr>
          <p:cNvSpPr>
            <a:spLocks noGrp="1" noChangeArrowheads="1"/>
          </p:cNvSpPr>
          <p:nvPr>
            <p:ph type="body" idx="1"/>
          </p:nvPr>
        </p:nvSpPr>
        <p:spPr bwMode="auto">
          <a:xfrm>
            <a:off x="84138" y="87313"/>
            <a:ext cx="6007100" cy="3429000"/>
          </a:xfrm>
          <a:prstGeom prst="rect">
            <a:avLst/>
          </a:prstGeom>
          <a:solidFill>
            <a:srgbClr val="33333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45000" numCol="1" anchor="ctr" anchorCtr="0" compatLnSpc="1">
            <a:prstTxWarp prst="textNoShape">
              <a:avLst/>
            </a:prstTxWarp>
          </a:bodyPr>
          <a:lstStyle/>
          <a:p>
            <a:pPr lvl="0"/>
            <a:r>
              <a:rPr lang="en-GB" altLang="en-US"/>
              <a:t>Insert or Drag and Drop Image Here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457200" rtl="0" fontAlgn="base">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2pPr>
      <a:lvl3pPr marL="1143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3pPr>
      <a:lvl4pPr marL="1600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4pPr>
      <a:lvl5pPr marL="20574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5pPr>
      <a:lvl6pPr marL="25146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6pPr>
      <a:lvl7pPr marL="29718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7pPr>
      <a:lvl8pPr marL="3429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8pPr>
      <a:lvl9pPr marL="3886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9pPr>
    </p:titleStyle>
    <p:bodyStyle>
      <a:lvl1pPr marL="342900" indent="-342900" algn="l" defTabSz="457200" rtl="0" fontAlgn="base">
        <a:lnSpc>
          <a:spcPct val="84000"/>
        </a:lnSpc>
        <a:spcBef>
          <a:spcPts val="1425"/>
        </a:spcBef>
        <a:spcAft>
          <a:spcPct val="0"/>
        </a:spcAft>
        <a:buClr>
          <a:srgbClr val="000000"/>
        </a:buClr>
        <a:buSzPct val="100000"/>
        <a:buFont typeface="Times New Roman" panose="02020603050405020304" pitchFamily="18" charset="0"/>
        <a:defRPr kern="1200">
          <a:solidFill>
            <a:srgbClr val="404040"/>
          </a:solidFill>
          <a:latin typeface="+mn-lt"/>
          <a:ea typeface="+mn-ea"/>
          <a:cs typeface="+mn-cs"/>
        </a:defRPr>
      </a:lvl1pPr>
      <a:lvl2pPr marL="742950" indent="-285750" algn="l" defTabSz="457200" rtl="0" fontAlgn="base">
        <a:lnSpc>
          <a:spcPct val="84000"/>
        </a:lnSpc>
        <a:spcBef>
          <a:spcPts val="1138"/>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57200" rtl="0" fontAlgn="base">
        <a:lnSpc>
          <a:spcPct val="84000"/>
        </a:lnSpc>
        <a:spcBef>
          <a:spcPts val="850"/>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57200" rtl="0" fontAlgn="base">
        <a:lnSpc>
          <a:spcPct val="84000"/>
        </a:lnSpc>
        <a:spcBef>
          <a:spcPts val="575"/>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57200" rtl="0" fontAlgn="base">
        <a:lnSpc>
          <a:spcPct val="84000"/>
        </a:lnSpc>
        <a:spcBef>
          <a:spcPts val="288"/>
        </a:spcBef>
        <a:spcAft>
          <a:spcPct val="0"/>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ACDE38DC-EE29-4ECF-ACA1-5DB6C76C89C7}"/>
              </a:ext>
            </a:extLst>
          </p:cNvPr>
          <p:cNvSpPr>
            <a:spLocks noChangeArrowheads="1"/>
          </p:cNvSpPr>
          <p:nvPr/>
        </p:nvSpPr>
        <p:spPr bwMode="auto">
          <a:xfrm rot="1380000">
            <a:off x="11396663" y="6053138"/>
            <a:ext cx="635000" cy="635000"/>
          </a:xfrm>
          <a:custGeom>
            <a:avLst/>
            <a:gdLst>
              <a:gd name="G0" fmla="+- 0 0 29289"/>
              <a:gd name="G1" fmla="+- 32767 0 29289"/>
              <a:gd name="G2" fmla="?: G1 29289 32767"/>
              <a:gd name="G3" fmla="?: G0 0 G1"/>
              <a:gd name="G4" fmla="min 1763 1763"/>
              <a:gd name="G5" fmla="*/ G4 G3 1"/>
              <a:gd name="G6" fmla="*/ G5 1 32767"/>
              <a:gd name="G7" fmla="+- 1763 0 G6"/>
              <a:gd name="G8" fmla="+- 1763 0 G6"/>
              <a:gd name="G9" fmla="*/ G6 1 2"/>
              <a:gd name="G10" fmla="+- 1763 0 G9"/>
              <a:gd name="G11" fmla="+- 1763 0 G9"/>
              <a:gd name="G12" fmla="+- 1763 0 0"/>
              <a:gd name="G13" fmla="+- 1763 0 0"/>
            </a:gdLst>
            <a:ahLst/>
            <a:cxnLst>
              <a:cxn ang="0">
                <a:pos x="r" y="vc"/>
              </a:cxn>
              <a:cxn ang="5400000">
                <a:pos x="hc" y="b"/>
              </a:cxn>
              <a:cxn ang="10800000">
                <a:pos x="l" y="vc"/>
              </a:cxn>
              <a:cxn ang="16200000">
                <a:pos x="hc" y="t"/>
              </a:cxn>
            </a:cxnLst>
            <a:rect l="0" t="0" r="0" b="0"/>
            <a:pathLst>
              <a:path>
                <a:moveTo>
                  <a:pt x="0" y="187"/>
                </a:moveTo>
                <a:lnTo>
                  <a:pt x="187" y="0"/>
                </a:lnTo>
                <a:lnTo>
                  <a:pt x="1576" y="0"/>
                </a:lnTo>
                <a:lnTo>
                  <a:pt x="1763" y="187"/>
                </a:lnTo>
                <a:lnTo>
                  <a:pt x="1763" y="1576"/>
                </a:lnTo>
                <a:lnTo>
                  <a:pt x="1576" y="1763"/>
                </a:lnTo>
                <a:lnTo>
                  <a:pt x="187" y="1763"/>
                </a:lnTo>
                <a:lnTo>
                  <a:pt x="0" y="1576"/>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AutoShape 2">
            <a:extLst>
              <a:ext uri="{FF2B5EF4-FFF2-40B4-BE49-F238E27FC236}">
                <a16:creationId xmlns:a16="http://schemas.microsoft.com/office/drawing/2014/main" id="{A492F6F8-3B09-4CB7-BC4B-1049E4319A40}"/>
              </a:ext>
            </a:extLst>
          </p:cNvPr>
          <p:cNvSpPr>
            <a:spLocks noChangeArrowheads="1"/>
          </p:cNvSpPr>
          <p:nvPr/>
        </p:nvSpPr>
        <p:spPr bwMode="auto">
          <a:xfrm>
            <a:off x="11534775" y="6186488"/>
            <a:ext cx="73025" cy="73025"/>
          </a:xfrm>
          <a:custGeom>
            <a:avLst/>
            <a:gdLst>
              <a:gd name="G0" fmla="*/ 204 1 2"/>
              <a:gd name="G1" fmla="*/ 1 48365 11520"/>
              <a:gd name="G2" fmla="*/ G1 32767 1"/>
              <a:gd name="G3" fmla="*/ G2 1 32767"/>
              <a:gd name="G4" fmla="cos G0 G3"/>
              <a:gd name="G5" fmla="*/ 204 1 2"/>
              <a:gd name="G6" fmla="*/ 1 48365 11520"/>
              <a:gd name="G7" fmla="*/ G6 32767 1"/>
              <a:gd name="G8" fmla="*/ G7 1 32767"/>
              <a:gd name="G9" fmla="sin G5 G8"/>
              <a:gd name="G10" fmla="*/ 204 1 2"/>
              <a:gd name="G11" fmla="+- G10 0 G4"/>
              <a:gd name="G12" fmla="+- G10 G4 0"/>
              <a:gd name="G13" fmla="+- G12 0 0"/>
              <a:gd name="G14" fmla="*/ 204 1 2"/>
              <a:gd name="G15" fmla="+- G14 0 G9"/>
              <a:gd name="G16" fmla="+- G14 G9 0"/>
              <a:gd name="G17" fmla="+- G16 0 0"/>
              <a:gd name="G18" fmla="+- 204 0 0"/>
              <a:gd name="G19" fmla="+- 20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02"/>
                </a:moveTo>
                <a:lnTo>
                  <a:pt x="102" y="102"/>
                </a:lnTo>
                <a:lnTo>
                  <a:pt x="180" y="90"/>
                </a:lnTo>
                <a:lnTo>
                  <a:pt x="102" y="102"/>
                </a:lnTo>
                <a:lnTo>
                  <a:pt x="270" y="90"/>
                </a:lnTo>
                <a:close/>
              </a:path>
            </a:pathLst>
          </a:custGeom>
          <a:solidFill>
            <a:srgbClr val="C2E088"/>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 name="AutoShape 3">
            <a:extLst>
              <a:ext uri="{FF2B5EF4-FFF2-40B4-BE49-F238E27FC236}">
                <a16:creationId xmlns:a16="http://schemas.microsoft.com/office/drawing/2014/main" id="{5EA2DCDE-51FA-4BAA-90B2-5401A4F44AEB}"/>
              </a:ext>
            </a:extLst>
          </p:cNvPr>
          <p:cNvSpPr>
            <a:spLocks noChangeArrowheads="1"/>
          </p:cNvSpPr>
          <p:nvPr/>
        </p:nvSpPr>
        <p:spPr bwMode="auto">
          <a:xfrm>
            <a:off x="11891963" y="6561138"/>
            <a:ext cx="100012" cy="100012"/>
          </a:xfrm>
          <a:custGeom>
            <a:avLst/>
            <a:gdLst>
              <a:gd name="G0" fmla="*/ 279 1 2"/>
              <a:gd name="G1" fmla="*/ 1 48365 11520"/>
              <a:gd name="G2" fmla="*/ G1 32767 1"/>
              <a:gd name="G3" fmla="*/ G2 1 32767"/>
              <a:gd name="G4" fmla="cos G0 G3"/>
              <a:gd name="G5" fmla="*/ 279 1 2"/>
              <a:gd name="G6" fmla="*/ 1 48365 11520"/>
              <a:gd name="G7" fmla="*/ G6 32767 1"/>
              <a:gd name="G8" fmla="*/ G7 1 32767"/>
              <a:gd name="G9" fmla="sin G5 G8"/>
              <a:gd name="G10" fmla="*/ 279 1 2"/>
              <a:gd name="G11" fmla="+- G10 0 G4"/>
              <a:gd name="G12" fmla="+- G10 G4 0"/>
              <a:gd name="G13" fmla="+- G12 0 0"/>
              <a:gd name="G14" fmla="*/ 279 1 2"/>
              <a:gd name="G15" fmla="+- G14 0 G9"/>
              <a:gd name="G16" fmla="+- G14 G9 0"/>
              <a:gd name="G17" fmla="+- G16 0 0"/>
              <a:gd name="G18" fmla="+- 279 0 0"/>
              <a:gd name="G19" fmla="+- 279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40"/>
                </a:moveTo>
                <a:lnTo>
                  <a:pt x="140" y="140"/>
                </a:lnTo>
                <a:lnTo>
                  <a:pt x="180" y="90"/>
                </a:lnTo>
                <a:lnTo>
                  <a:pt x="140" y="140"/>
                </a:lnTo>
                <a:lnTo>
                  <a:pt x="270" y="90"/>
                </a:lnTo>
                <a:close/>
              </a:path>
            </a:pathLst>
          </a:custGeom>
          <a:solidFill>
            <a:srgbClr val="749A29"/>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0" name="Rectangle 4">
            <a:extLst>
              <a:ext uri="{FF2B5EF4-FFF2-40B4-BE49-F238E27FC236}">
                <a16:creationId xmlns:a16="http://schemas.microsoft.com/office/drawing/2014/main" id="{C38CE7E6-C77F-4727-96AE-2D725F7DFBDE}"/>
              </a:ext>
            </a:extLst>
          </p:cNvPr>
          <p:cNvSpPr>
            <a:spLocks noChangeArrowheads="1"/>
          </p:cNvSpPr>
          <p:nvPr/>
        </p:nvSpPr>
        <p:spPr bwMode="auto">
          <a:xfrm>
            <a:off x="8734425" y="6278563"/>
            <a:ext cx="25098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9pPr>
          </a:lstStyle>
          <a:p>
            <a:pPr algn="r" hangingPunct="1">
              <a:lnSpc>
                <a:spcPct val="100000"/>
              </a:lnSpc>
            </a:pPr>
            <a:r>
              <a:rPr lang="en-US" altLang="en-US" sz="1200">
                <a:solidFill>
                  <a:srgbClr val="375C1E"/>
                </a:solidFill>
                <a:latin typeface="Rockwell" panose="02060603020205020403" pitchFamily="18" charset="0"/>
              </a:rPr>
              <a:t>Your Logo or Name Here</a:t>
            </a:r>
          </a:p>
        </p:txBody>
      </p:sp>
      <p:sp>
        <p:nvSpPr>
          <p:cNvPr id="4101" name="AutoShape 5">
            <a:extLst>
              <a:ext uri="{FF2B5EF4-FFF2-40B4-BE49-F238E27FC236}">
                <a16:creationId xmlns:a16="http://schemas.microsoft.com/office/drawing/2014/main" id="{CC38FFF2-431A-4174-B0F5-3ED107F793C5}"/>
              </a:ext>
            </a:extLst>
          </p:cNvPr>
          <p:cNvSpPr>
            <a:spLocks noChangeArrowheads="1"/>
          </p:cNvSpPr>
          <p:nvPr/>
        </p:nvSpPr>
        <p:spPr bwMode="auto">
          <a:xfrm>
            <a:off x="11342688" y="5989638"/>
            <a:ext cx="260350" cy="260350"/>
          </a:xfrm>
          <a:custGeom>
            <a:avLst/>
            <a:gdLst>
              <a:gd name="G0" fmla="*/ 724 1 2"/>
              <a:gd name="G1" fmla="*/ 1 48365 11520"/>
              <a:gd name="G2" fmla="*/ G1 32767 1"/>
              <a:gd name="G3" fmla="*/ G2 1 32767"/>
              <a:gd name="G4" fmla="cos G0 G3"/>
              <a:gd name="G5" fmla="*/ 724 1 2"/>
              <a:gd name="G6" fmla="*/ 1 48365 11520"/>
              <a:gd name="G7" fmla="*/ G6 32767 1"/>
              <a:gd name="G8" fmla="*/ G7 1 32767"/>
              <a:gd name="G9" fmla="sin G5 G8"/>
              <a:gd name="G10" fmla="*/ 724 1 2"/>
              <a:gd name="G11" fmla="+- G10 0 G4"/>
              <a:gd name="G12" fmla="+- G10 G4 0"/>
              <a:gd name="G13" fmla="+- G12 0 0"/>
              <a:gd name="G14" fmla="*/ 724 1 2"/>
              <a:gd name="G15" fmla="+- G14 0 G9"/>
              <a:gd name="G16" fmla="+- G14 G9 0"/>
              <a:gd name="G17" fmla="+- G16 0 0"/>
              <a:gd name="G18" fmla="+- 724 0 0"/>
              <a:gd name="G19" fmla="+- 72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362"/>
                </a:moveTo>
                <a:lnTo>
                  <a:pt x="362" y="362"/>
                </a:lnTo>
                <a:lnTo>
                  <a:pt x="180" y="90"/>
                </a:lnTo>
                <a:lnTo>
                  <a:pt x="362" y="362"/>
                </a:lnTo>
                <a:lnTo>
                  <a:pt x="270" y="90"/>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2" name="Rectangle 6">
            <a:extLst>
              <a:ext uri="{FF2B5EF4-FFF2-40B4-BE49-F238E27FC236}">
                <a16:creationId xmlns:a16="http://schemas.microsoft.com/office/drawing/2014/main" id="{B4481689-8281-4739-9783-CACBB464CD5E}"/>
              </a:ext>
            </a:extLst>
          </p:cNvPr>
          <p:cNvSpPr>
            <a:spLocks noChangeArrowheads="1"/>
          </p:cNvSpPr>
          <p:nvPr/>
        </p:nvSpPr>
        <p:spPr bwMode="auto">
          <a:xfrm>
            <a:off x="0" y="6770688"/>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3" name="Rectangle 7">
            <a:extLst>
              <a:ext uri="{FF2B5EF4-FFF2-40B4-BE49-F238E27FC236}">
                <a16:creationId xmlns:a16="http://schemas.microsoft.com/office/drawing/2014/main" id="{C1A3E157-B586-4F75-8F35-949F21E26C14}"/>
              </a:ext>
            </a:extLst>
          </p:cNvPr>
          <p:cNvSpPr>
            <a:spLocks noChangeArrowheads="1"/>
          </p:cNvSpPr>
          <p:nvPr/>
        </p:nvSpPr>
        <p:spPr bwMode="auto">
          <a:xfrm>
            <a:off x="0" y="0"/>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4" name="Rectangle 8">
            <a:extLst>
              <a:ext uri="{FF2B5EF4-FFF2-40B4-BE49-F238E27FC236}">
                <a16:creationId xmlns:a16="http://schemas.microsoft.com/office/drawing/2014/main" id="{52868404-19D0-47F3-A7E7-40DDB742F6A1}"/>
              </a:ext>
            </a:extLst>
          </p:cNvPr>
          <p:cNvSpPr>
            <a:spLocks noChangeArrowheads="1"/>
          </p:cNvSpPr>
          <p:nvPr/>
        </p:nvSpPr>
        <p:spPr bwMode="auto">
          <a:xfrm rot="5400000">
            <a:off x="-3382962"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5" name="Rectangle 9">
            <a:extLst>
              <a:ext uri="{FF2B5EF4-FFF2-40B4-BE49-F238E27FC236}">
                <a16:creationId xmlns:a16="http://schemas.microsoft.com/office/drawing/2014/main" id="{F955441D-31F1-4B91-92B2-586E98569778}"/>
              </a:ext>
            </a:extLst>
          </p:cNvPr>
          <p:cNvSpPr>
            <a:spLocks noChangeArrowheads="1"/>
          </p:cNvSpPr>
          <p:nvPr/>
        </p:nvSpPr>
        <p:spPr bwMode="auto">
          <a:xfrm rot="5400000">
            <a:off x="8721726"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6" name="AutoShape 10">
            <a:extLst>
              <a:ext uri="{FF2B5EF4-FFF2-40B4-BE49-F238E27FC236}">
                <a16:creationId xmlns:a16="http://schemas.microsoft.com/office/drawing/2014/main" id="{27136CF4-8AED-466D-8C46-4F3A811389AE}"/>
              </a:ext>
            </a:extLst>
          </p:cNvPr>
          <p:cNvSpPr>
            <a:spLocks noChangeArrowheads="1"/>
          </p:cNvSpPr>
          <p:nvPr/>
        </p:nvSpPr>
        <p:spPr bwMode="auto">
          <a:xfrm>
            <a:off x="3051175" y="2030413"/>
            <a:ext cx="1508125" cy="1508125"/>
          </a:xfrm>
          <a:custGeom>
            <a:avLst/>
            <a:gdLst>
              <a:gd name="G0" fmla="*/ 4191 1 2"/>
              <a:gd name="G1" fmla="*/ 1 48365 11520"/>
              <a:gd name="G2" fmla="*/ G1 32767 1"/>
              <a:gd name="G3" fmla="*/ G2 1 32767"/>
              <a:gd name="G4" fmla="cos G0 G3"/>
              <a:gd name="G5" fmla="*/ 4191 1 2"/>
              <a:gd name="G6" fmla="*/ 1 48365 11520"/>
              <a:gd name="G7" fmla="*/ G6 32767 1"/>
              <a:gd name="G8" fmla="*/ G7 1 32767"/>
              <a:gd name="G9" fmla="sin G5 G8"/>
              <a:gd name="G10" fmla="*/ 4191 1 2"/>
              <a:gd name="G11" fmla="+- G10 0 G4"/>
              <a:gd name="G12" fmla="+- G10 G4 0"/>
              <a:gd name="G13" fmla="+- G12 0 0"/>
              <a:gd name="G14" fmla="*/ 4191 1 2"/>
              <a:gd name="G15" fmla="+- G14 0 G9"/>
              <a:gd name="G16" fmla="+- G14 G9 0"/>
              <a:gd name="G17" fmla="+- G16 0 0"/>
              <a:gd name="G18" fmla="+- 4191 0 0"/>
              <a:gd name="G19" fmla="+- 4191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2096"/>
                </a:moveTo>
                <a:lnTo>
                  <a:pt x="2096" y="2096"/>
                </a:lnTo>
                <a:lnTo>
                  <a:pt x="180" y="90"/>
                </a:lnTo>
                <a:lnTo>
                  <a:pt x="2096" y="2096"/>
                </a:lnTo>
                <a:lnTo>
                  <a:pt x="270" y="90"/>
                </a:lnTo>
                <a:close/>
              </a:path>
            </a:pathLst>
          </a:cu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7" name="AutoShape 11">
            <a:extLst>
              <a:ext uri="{FF2B5EF4-FFF2-40B4-BE49-F238E27FC236}">
                <a16:creationId xmlns:a16="http://schemas.microsoft.com/office/drawing/2014/main" id="{CD98040C-7B46-4633-BD29-9E92EB5594F2}"/>
              </a:ext>
            </a:extLst>
          </p:cNvPr>
          <p:cNvSpPr>
            <a:spLocks noChangeArrowheads="1"/>
          </p:cNvSpPr>
          <p:nvPr/>
        </p:nvSpPr>
        <p:spPr bwMode="auto">
          <a:xfrm>
            <a:off x="5345113" y="2030413"/>
            <a:ext cx="1508125" cy="1508125"/>
          </a:xfrm>
          <a:custGeom>
            <a:avLst/>
            <a:gdLst>
              <a:gd name="G0" fmla="*/ 4191 1 2"/>
              <a:gd name="G1" fmla="*/ 1 48365 11520"/>
              <a:gd name="G2" fmla="*/ G1 32767 1"/>
              <a:gd name="G3" fmla="*/ G2 1 32767"/>
              <a:gd name="G4" fmla="cos G0 G3"/>
              <a:gd name="G5" fmla="*/ 4191 1 2"/>
              <a:gd name="G6" fmla="*/ 1 48365 11520"/>
              <a:gd name="G7" fmla="*/ G6 32767 1"/>
              <a:gd name="G8" fmla="*/ G7 1 32767"/>
              <a:gd name="G9" fmla="sin G5 G8"/>
              <a:gd name="G10" fmla="*/ 4191 1 2"/>
              <a:gd name="G11" fmla="+- G10 0 G4"/>
              <a:gd name="G12" fmla="+- G10 G4 0"/>
              <a:gd name="G13" fmla="+- G12 0 0"/>
              <a:gd name="G14" fmla="*/ 4191 1 2"/>
              <a:gd name="G15" fmla="+- G14 0 G9"/>
              <a:gd name="G16" fmla="+- G14 G9 0"/>
              <a:gd name="G17" fmla="+- G16 0 0"/>
              <a:gd name="G18" fmla="+- 4191 0 0"/>
              <a:gd name="G19" fmla="+- 4191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2096"/>
                </a:moveTo>
                <a:lnTo>
                  <a:pt x="2096" y="2096"/>
                </a:lnTo>
                <a:lnTo>
                  <a:pt x="180" y="90"/>
                </a:lnTo>
                <a:lnTo>
                  <a:pt x="2096" y="2096"/>
                </a:lnTo>
                <a:lnTo>
                  <a:pt x="270" y="90"/>
                </a:lnTo>
                <a:close/>
              </a:path>
            </a:pathLst>
          </a:cu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8" name="AutoShape 12">
            <a:extLst>
              <a:ext uri="{FF2B5EF4-FFF2-40B4-BE49-F238E27FC236}">
                <a16:creationId xmlns:a16="http://schemas.microsoft.com/office/drawing/2014/main" id="{F8D541F1-3606-453D-9EFA-40EC7CAE4CF0}"/>
              </a:ext>
            </a:extLst>
          </p:cNvPr>
          <p:cNvSpPr>
            <a:spLocks noChangeArrowheads="1"/>
          </p:cNvSpPr>
          <p:nvPr/>
        </p:nvSpPr>
        <p:spPr bwMode="auto">
          <a:xfrm>
            <a:off x="758825" y="2030413"/>
            <a:ext cx="1508125" cy="1508125"/>
          </a:xfrm>
          <a:custGeom>
            <a:avLst/>
            <a:gdLst>
              <a:gd name="G0" fmla="*/ 4191 1 2"/>
              <a:gd name="G1" fmla="*/ 1 48365 11520"/>
              <a:gd name="G2" fmla="*/ G1 32767 1"/>
              <a:gd name="G3" fmla="*/ G2 1 32767"/>
              <a:gd name="G4" fmla="cos G0 G3"/>
              <a:gd name="G5" fmla="*/ 4191 1 2"/>
              <a:gd name="G6" fmla="*/ 1 48365 11520"/>
              <a:gd name="G7" fmla="*/ G6 32767 1"/>
              <a:gd name="G8" fmla="*/ G7 1 32767"/>
              <a:gd name="G9" fmla="sin G5 G8"/>
              <a:gd name="G10" fmla="*/ 4191 1 2"/>
              <a:gd name="G11" fmla="+- G10 0 G4"/>
              <a:gd name="G12" fmla="+- G10 G4 0"/>
              <a:gd name="G13" fmla="+- G12 0 0"/>
              <a:gd name="G14" fmla="*/ 4191 1 2"/>
              <a:gd name="G15" fmla="+- G14 0 G9"/>
              <a:gd name="G16" fmla="+- G14 G9 0"/>
              <a:gd name="G17" fmla="+- G16 0 0"/>
              <a:gd name="G18" fmla="+- 4191 0 0"/>
              <a:gd name="G19" fmla="+- 4191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2096"/>
                </a:moveTo>
                <a:lnTo>
                  <a:pt x="2096" y="2096"/>
                </a:lnTo>
                <a:lnTo>
                  <a:pt x="180" y="90"/>
                </a:lnTo>
                <a:lnTo>
                  <a:pt x="2096" y="2096"/>
                </a:lnTo>
                <a:lnTo>
                  <a:pt x="270" y="90"/>
                </a:lnTo>
                <a:close/>
              </a:path>
            </a:pathLst>
          </a:cu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9" name="Rectangle 13">
            <a:extLst>
              <a:ext uri="{FF2B5EF4-FFF2-40B4-BE49-F238E27FC236}">
                <a16:creationId xmlns:a16="http://schemas.microsoft.com/office/drawing/2014/main" id="{526692E8-3686-4B66-8E1C-98DBEF5D708D}"/>
              </a:ext>
            </a:extLst>
          </p:cNvPr>
          <p:cNvSpPr>
            <a:spLocks noGrp="1" noChangeArrowheads="1"/>
          </p:cNvSpPr>
          <p:nvPr>
            <p:ph type="body" idx="1"/>
          </p:nvPr>
        </p:nvSpPr>
        <p:spPr bwMode="auto">
          <a:xfrm>
            <a:off x="1085850" y="2357438"/>
            <a:ext cx="852488"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icon to add picture</a:t>
            </a:r>
          </a:p>
        </p:txBody>
      </p:sp>
      <p:sp>
        <p:nvSpPr>
          <p:cNvPr id="4110" name="Rectangle 14">
            <a:extLst>
              <a:ext uri="{FF2B5EF4-FFF2-40B4-BE49-F238E27FC236}">
                <a16:creationId xmlns:a16="http://schemas.microsoft.com/office/drawing/2014/main" id="{9A9F7536-5CBC-4EAA-A546-397B02DBF996}"/>
              </a:ext>
            </a:extLst>
          </p:cNvPr>
          <p:cNvSpPr>
            <a:spLocks noChangeArrowheads="1"/>
          </p:cNvSpPr>
          <p:nvPr/>
        </p:nvSpPr>
        <p:spPr bwMode="auto">
          <a:xfrm>
            <a:off x="7632700" y="87313"/>
            <a:ext cx="4471988" cy="6683375"/>
          </a:xfrm>
          <a:prstGeom prst="rect">
            <a:avLst/>
          </a:prstGeom>
          <a:gradFill rotWithShape="0">
            <a:gsLst>
              <a:gs pos="0">
                <a:srgbClr val="000000">
                  <a:alpha val="31999"/>
                </a:srgbClr>
              </a:gs>
              <a:gs pos="100000">
                <a:srgbClr val="000000">
                  <a:alpha val="0"/>
                </a:srgbClr>
              </a:gs>
            </a:gsLst>
            <a:lin ang="1800000" scaled="1"/>
          </a:gra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1" name="Rectangle 15">
            <a:extLst>
              <a:ext uri="{FF2B5EF4-FFF2-40B4-BE49-F238E27FC236}">
                <a16:creationId xmlns:a16="http://schemas.microsoft.com/office/drawing/2014/main" id="{307BCC68-C34C-49A8-8ED0-04B4E34CACDF}"/>
              </a:ext>
            </a:extLst>
          </p:cNvPr>
          <p:cNvSpPr>
            <a:spLocks noGrp="1" noChangeArrowheads="1"/>
          </p:cNvSpPr>
          <p:nvPr>
            <p:ph type="title"/>
          </p:nvPr>
        </p:nvSpPr>
        <p:spPr bwMode="auto">
          <a:xfrm>
            <a:off x="431800" y="431800"/>
            <a:ext cx="113379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4112" name="Rectangle 16">
            <a:extLst>
              <a:ext uri="{FF2B5EF4-FFF2-40B4-BE49-F238E27FC236}">
                <a16:creationId xmlns:a16="http://schemas.microsoft.com/office/drawing/2014/main" id="{1A736CF9-8008-4A67-92FE-7B15A91C3A63}"/>
              </a:ext>
            </a:extLst>
          </p:cNvPr>
          <p:cNvSpPr>
            <a:spLocks noGrp="1" noChangeArrowheads="1"/>
          </p:cNvSpPr>
          <p:nvPr>
            <p:ph type="ftr"/>
          </p:nvPr>
        </p:nvSpPr>
        <p:spPr bwMode="auto">
          <a:xfrm>
            <a:off x="431800" y="6188075"/>
            <a:ext cx="87836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1200">
                <a:solidFill>
                  <a:srgbClr val="707070"/>
                </a:solidFill>
                <a:latin typeface="+mn-lt"/>
                <a:cs typeface="DejaVu Sans" charset="0"/>
              </a:defRPr>
            </a:lvl1pPr>
          </a:lstStyle>
          <a:p>
            <a:r>
              <a:rPr lang="en-US" altLang="en-US"/>
              <a:t>Add a footer</a:t>
            </a:r>
          </a:p>
        </p:txBody>
      </p:sp>
      <p:sp>
        <p:nvSpPr>
          <p:cNvPr id="4113" name="AutoShape 17">
            <a:extLst>
              <a:ext uri="{FF2B5EF4-FFF2-40B4-BE49-F238E27FC236}">
                <a16:creationId xmlns:a16="http://schemas.microsoft.com/office/drawing/2014/main" id="{245D49F7-B5FB-428D-B530-426643BE75A2}"/>
              </a:ext>
            </a:extLst>
          </p:cNvPr>
          <p:cNvSpPr>
            <a:spLocks noChangeArrowheads="1"/>
          </p:cNvSpPr>
          <p:nvPr/>
        </p:nvSpPr>
        <p:spPr bwMode="auto">
          <a:xfrm rot="1380000">
            <a:off x="11396663" y="6053138"/>
            <a:ext cx="635000" cy="635000"/>
          </a:xfrm>
          <a:custGeom>
            <a:avLst/>
            <a:gdLst>
              <a:gd name="G0" fmla="+- 0 0 29289"/>
              <a:gd name="G1" fmla="+- 32767 0 29289"/>
              <a:gd name="G2" fmla="?: G1 29289 32767"/>
              <a:gd name="G3" fmla="?: G0 0 G1"/>
              <a:gd name="G4" fmla="min 1763 1763"/>
              <a:gd name="G5" fmla="*/ G4 G3 1"/>
              <a:gd name="G6" fmla="*/ G5 1 32767"/>
              <a:gd name="G7" fmla="+- 1763 0 G6"/>
              <a:gd name="G8" fmla="+- 1763 0 G6"/>
              <a:gd name="G9" fmla="*/ G6 1 2"/>
              <a:gd name="G10" fmla="+- 1763 0 G9"/>
              <a:gd name="G11" fmla="+- 1763 0 G9"/>
              <a:gd name="G12" fmla="+- 1763 0 0"/>
              <a:gd name="G13" fmla="+- 1763 0 0"/>
            </a:gdLst>
            <a:ahLst/>
            <a:cxnLst>
              <a:cxn ang="0">
                <a:pos x="r" y="vc"/>
              </a:cxn>
              <a:cxn ang="5400000">
                <a:pos x="hc" y="b"/>
              </a:cxn>
              <a:cxn ang="10800000">
                <a:pos x="l" y="vc"/>
              </a:cxn>
              <a:cxn ang="16200000">
                <a:pos x="hc" y="t"/>
              </a:cxn>
            </a:cxnLst>
            <a:rect l="0" t="0" r="0" b="0"/>
            <a:pathLst>
              <a:path>
                <a:moveTo>
                  <a:pt x="0" y="187"/>
                </a:moveTo>
                <a:lnTo>
                  <a:pt x="187" y="0"/>
                </a:lnTo>
                <a:lnTo>
                  <a:pt x="1576" y="0"/>
                </a:lnTo>
                <a:lnTo>
                  <a:pt x="1763" y="187"/>
                </a:lnTo>
                <a:lnTo>
                  <a:pt x="1763" y="1576"/>
                </a:lnTo>
                <a:lnTo>
                  <a:pt x="1576" y="1763"/>
                </a:lnTo>
                <a:lnTo>
                  <a:pt x="187" y="1763"/>
                </a:lnTo>
                <a:lnTo>
                  <a:pt x="0" y="1576"/>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4" name="AutoShape 18">
            <a:extLst>
              <a:ext uri="{FF2B5EF4-FFF2-40B4-BE49-F238E27FC236}">
                <a16:creationId xmlns:a16="http://schemas.microsoft.com/office/drawing/2014/main" id="{95E4A18B-C5A0-4C02-9EB5-4DDFCB0B5087}"/>
              </a:ext>
            </a:extLst>
          </p:cNvPr>
          <p:cNvSpPr>
            <a:spLocks noChangeArrowheads="1"/>
          </p:cNvSpPr>
          <p:nvPr/>
        </p:nvSpPr>
        <p:spPr bwMode="auto">
          <a:xfrm>
            <a:off x="11534775" y="6186488"/>
            <a:ext cx="73025" cy="73025"/>
          </a:xfrm>
          <a:custGeom>
            <a:avLst/>
            <a:gdLst>
              <a:gd name="G0" fmla="*/ 204 1 2"/>
              <a:gd name="G1" fmla="*/ 1 48365 11520"/>
              <a:gd name="G2" fmla="*/ G1 32767 1"/>
              <a:gd name="G3" fmla="*/ G2 1 32767"/>
              <a:gd name="G4" fmla="cos G0 G3"/>
              <a:gd name="G5" fmla="*/ 204 1 2"/>
              <a:gd name="G6" fmla="*/ 1 48365 11520"/>
              <a:gd name="G7" fmla="*/ G6 32767 1"/>
              <a:gd name="G8" fmla="*/ G7 1 32767"/>
              <a:gd name="G9" fmla="sin G5 G8"/>
              <a:gd name="G10" fmla="*/ 204 1 2"/>
              <a:gd name="G11" fmla="+- G10 0 G4"/>
              <a:gd name="G12" fmla="+- G10 G4 0"/>
              <a:gd name="G13" fmla="+- G12 0 0"/>
              <a:gd name="G14" fmla="*/ 204 1 2"/>
              <a:gd name="G15" fmla="+- G14 0 G9"/>
              <a:gd name="G16" fmla="+- G14 G9 0"/>
              <a:gd name="G17" fmla="+- G16 0 0"/>
              <a:gd name="G18" fmla="+- 204 0 0"/>
              <a:gd name="G19" fmla="+- 20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02"/>
                </a:moveTo>
                <a:lnTo>
                  <a:pt x="102" y="102"/>
                </a:lnTo>
                <a:lnTo>
                  <a:pt x="180" y="90"/>
                </a:lnTo>
                <a:lnTo>
                  <a:pt x="102" y="102"/>
                </a:lnTo>
                <a:lnTo>
                  <a:pt x="270" y="90"/>
                </a:lnTo>
                <a:close/>
              </a:path>
            </a:pathLst>
          </a:custGeom>
          <a:solidFill>
            <a:srgbClr val="C2E088"/>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5" name="AutoShape 19">
            <a:extLst>
              <a:ext uri="{FF2B5EF4-FFF2-40B4-BE49-F238E27FC236}">
                <a16:creationId xmlns:a16="http://schemas.microsoft.com/office/drawing/2014/main" id="{884BC334-5E78-452D-85D0-4B3787A4C412}"/>
              </a:ext>
            </a:extLst>
          </p:cNvPr>
          <p:cNvSpPr>
            <a:spLocks noChangeArrowheads="1"/>
          </p:cNvSpPr>
          <p:nvPr/>
        </p:nvSpPr>
        <p:spPr bwMode="auto">
          <a:xfrm>
            <a:off x="11891963" y="6561138"/>
            <a:ext cx="100012" cy="100012"/>
          </a:xfrm>
          <a:custGeom>
            <a:avLst/>
            <a:gdLst>
              <a:gd name="G0" fmla="*/ 279 1 2"/>
              <a:gd name="G1" fmla="*/ 1 48365 11520"/>
              <a:gd name="G2" fmla="*/ G1 32767 1"/>
              <a:gd name="G3" fmla="*/ G2 1 32767"/>
              <a:gd name="G4" fmla="cos G0 G3"/>
              <a:gd name="G5" fmla="*/ 279 1 2"/>
              <a:gd name="G6" fmla="*/ 1 48365 11520"/>
              <a:gd name="G7" fmla="*/ G6 32767 1"/>
              <a:gd name="G8" fmla="*/ G7 1 32767"/>
              <a:gd name="G9" fmla="sin G5 G8"/>
              <a:gd name="G10" fmla="*/ 279 1 2"/>
              <a:gd name="G11" fmla="+- G10 0 G4"/>
              <a:gd name="G12" fmla="+- G10 G4 0"/>
              <a:gd name="G13" fmla="+- G12 0 0"/>
              <a:gd name="G14" fmla="*/ 279 1 2"/>
              <a:gd name="G15" fmla="+- G14 0 G9"/>
              <a:gd name="G16" fmla="+- G14 G9 0"/>
              <a:gd name="G17" fmla="+- G16 0 0"/>
              <a:gd name="G18" fmla="+- 279 0 0"/>
              <a:gd name="G19" fmla="+- 279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40"/>
                </a:moveTo>
                <a:lnTo>
                  <a:pt x="140" y="140"/>
                </a:lnTo>
                <a:lnTo>
                  <a:pt x="180" y="90"/>
                </a:lnTo>
                <a:lnTo>
                  <a:pt x="140" y="140"/>
                </a:lnTo>
                <a:lnTo>
                  <a:pt x="270" y="90"/>
                </a:lnTo>
                <a:close/>
              </a:path>
            </a:pathLst>
          </a:custGeom>
          <a:solidFill>
            <a:srgbClr val="749A29"/>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6" name="AutoShape 20">
            <a:extLst>
              <a:ext uri="{FF2B5EF4-FFF2-40B4-BE49-F238E27FC236}">
                <a16:creationId xmlns:a16="http://schemas.microsoft.com/office/drawing/2014/main" id="{BFA2984D-2F0D-40A2-9D3E-F7F39BF91F54}"/>
              </a:ext>
            </a:extLst>
          </p:cNvPr>
          <p:cNvSpPr>
            <a:spLocks noChangeArrowheads="1"/>
          </p:cNvSpPr>
          <p:nvPr/>
        </p:nvSpPr>
        <p:spPr bwMode="auto">
          <a:xfrm>
            <a:off x="11342688" y="5989638"/>
            <a:ext cx="260350" cy="260350"/>
          </a:xfrm>
          <a:custGeom>
            <a:avLst/>
            <a:gdLst>
              <a:gd name="G0" fmla="*/ 724 1 2"/>
              <a:gd name="G1" fmla="*/ 1 48365 11520"/>
              <a:gd name="G2" fmla="*/ G1 32767 1"/>
              <a:gd name="G3" fmla="*/ G2 1 32767"/>
              <a:gd name="G4" fmla="cos G0 G3"/>
              <a:gd name="G5" fmla="*/ 724 1 2"/>
              <a:gd name="G6" fmla="*/ 1 48365 11520"/>
              <a:gd name="G7" fmla="*/ G6 32767 1"/>
              <a:gd name="G8" fmla="*/ G7 1 32767"/>
              <a:gd name="G9" fmla="sin G5 G8"/>
              <a:gd name="G10" fmla="*/ 724 1 2"/>
              <a:gd name="G11" fmla="+- G10 0 G4"/>
              <a:gd name="G12" fmla="+- G10 G4 0"/>
              <a:gd name="G13" fmla="+- G12 0 0"/>
              <a:gd name="G14" fmla="*/ 724 1 2"/>
              <a:gd name="G15" fmla="+- G14 0 G9"/>
              <a:gd name="G16" fmla="+- G14 G9 0"/>
              <a:gd name="G17" fmla="+- G16 0 0"/>
              <a:gd name="G18" fmla="+- 724 0 0"/>
              <a:gd name="G19" fmla="+- 72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362"/>
                </a:moveTo>
                <a:lnTo>
                  <a:pt x="362" y="362"/>
                </a:lnTo>
                <a:lnTo>
                  <a:pt x="180" y="90"/>
                </a:lnTo>
                <a:lnTo>
                  <a:pt x="362" y="362"/>
                </a:lnTo>
                <a:lnTo>
                  <a:pt x="270" y="90"/>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17" name="Rectangle 21">
            <a:extLst>
              <a:ext uri="{FF2B5EF4-FFF2-40B4-BE49-F238E27FC236}">
                <a16:creationId xmlns:a16="http://schemas.microsoft.com/office/drawing/2014/main" id="{5069695F-385C-4311-A70D-2C3927068B99}"/>
              </a:ext>
            </a:extLst>
          </p:cNvPr>
          <p:cNvSpPr>
            <a:spLocks noGrp="1" noChangeArrowheads="1"/>
          </p:cNvSpPr>
          <p:nvPr>
            <p:ph type="sldNum"/>
          </p:nvPr>
        </p:nvSpPr>
        <p:spPr bwMode="auto">
          <a:xfrm>
            <a:off x="11496675" y="6154738"/>
            <a:ext cx="430213" cy="430212"/>
          </a:xfrm>
          <a:prstGeom prst="rect">
            <a:avLst/>
          </a:prstGeom>
          <a:noFill/>
          <a:ln w="3240" cap="flat">
            <a:solidFill>
              <a:srgbClr val="9ACB3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hangingPunct="1">
              <a:lnSpc>
                <a:spcPct val="100000"/>
              </a:lnSpc>
              <a:defRPr sz="1200" b="1" i="1">
                <a:solidFill>
                  <a:srgbClr val="000000"/>
                </a:solidFill>
                <a:latin typeface="Rockwell" panose="02060603020205020403" pitchFamily="18" charset="0"/>
                <a:cs typeface="DejaVu Sans" charset="0"/>
              </a:defRPr>
            </a:lvl1pPr>
          </a:lstStyle>
          <a:p>
            <a:fld id="{26A9B91B-0F29-4BE6-8723-3A4CF4CA5811}" type="slidenum">
              <a:rPr lang="en-US" altLang="en-US"/>
              <a:pPr/>
              <a:t>‹#›</a:t>
            </a:fld>
            <a:endParaRPr lang="en-US" altLang="en-US"/>
          </a:p>
        </p:txBody>
      </p:sp>
      <p:sp>
        <p:nvSpPr>
          <p:cNvPr id="4118" name="Line 22">
            <a:extLst>
              <a:ext uri="{FF2B5EF4-FFF2-40B4-BE49-F238E27FC236}">
                <a16:creationId xmlns:a16="http://schemas.microsoft.com/office/drawing/2014/main" id="{6C14C76B-AEAC-464F-981D-45BCDCD41AA8}"/>
              </a:ext>
            </a:extLst>
          </p:cNvPr>
          <p:cNvSpPr>
            <a:spLocks noChangeShapeType="1"/>
          </p:cNvSpPr>
          <p:nvPr/>
        </p:nvSpPr>
        <p:spPr bwMode="auto">
          <a:xfrm>
            <a:off x="2659063" y="2052638"/>
            <a:ext cx="1587" cy="1487487"/>
          </a:xfrm>
          <a:prstGeom prst="line">
            <a:avLst/>
          </a:prstGeom>
          <a:noFill/>
          <a:ln w="6480" cap="flat">
            <a:solidFill>
              <a:srgbClr val="F2F2F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9" name="Line 23">
            <a:extLst>
              <a:ext uri="{FF2B5EF4-FFF2-40B4-BE49-F238E27FC236}">
                <a16:creationId xmlns:a16="http://schemas.microsoft.com/office/drawing/2014/main" id="{E2DADA8E-0791-4E43-8FD5-B6D539FD1734}"/>
              </a:ext>
            </a:extLst>
          </p:cNvPr>
          <p:cNvSpPr>
            <a:spLocks noChangeShapeType="1"/>
          </p:cNvSpPr>
          <p:nvPr/>
        </p:nvSpPr>
        <p:spPr bwMode="auto">
          <a:xfrm>
            <a:off x="4953000" y="2052638"/>
            <a:ext cx="1588" cy="1487487"/>
          </a:xfrm>
          <a:prstGeom prst="line">
            <a:avLst/>
          </a:prstGeom>
          <a:noFill/>
          <a:ln w="6480" cap="flat">
            <a:solidFill>
              <a:srgbClr val="F2F2F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defTabSz="457200" rtl="0" fontAlgn="base">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2pPr>
      <a:lvl3pPr marL="1143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3pPr>
      <a:lvl4pPr marL="1600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4pPr>
      <a:lvl5pPr marL="20574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5pPr>
      <a:lvl6pPr marL="25146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6pPr>
      <a:lvl7pPr marL="29718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7pPr>
      <a:lvl8pPr marL="3429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8pPr>
      <a:lvl9pPr marL="3886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9pPr>
    </p:titleStyle>
    <p:bodyStyle>
      <a:lvl1pPr marL="342900" indent="-342900" algn="l" defTabSz="457200" rtl="0" fontAlgn="base">
        <a:lnSpc>
          <a:spcPct val="84000"/>
        </a:lnSpc>
        <a:spcBef>
          <a:spcPts val="1425"/>
        </a:spcBef>
        <a:spcAft>
          <a:spcPct val="0"/>
        </a:spcAft>
        <a:buClr>
          <a:srgbClr val="000000"/>
        </a:buClr>
        <a:buSzPct val="100000"/>
        <a:buFont typeface="Times New Roman" panose="02020603050405020304" pitchFamily="18" charset="0"/>
        <a:defRPr kern="1200">
          <a:solidFill>
            <a:srgbClr val="404040"/>
          </a:solidFill>
          <a:latin typeface="+mn-lt"/>
          <a:ea typeface="+mn-ea"/>
          <a:cs typeface="+mn-cs"/>
        </a:defRPr>
      </a:lvl1pPr>
      <a:lvl2pPr marL="742950" indent="-285750" algn="l" defTabSz="457200" rtl="0" fontAlgn="base">
        <a:lnSpc>
          <a:spcPct val="84000"/>
        </a:lnSpc>
        <a:spcBef>
          <a:spcPts val="1138"/>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57200" rtl="0" fontAlgn="base">
        <a:lnSpc>
          <a:spcPct val="84000"/>
        </a:lnSpc>
        <a:spcBef>
          <a:spcPts val="850"/>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57200" rtl="0" fontAlgn="base">
        <a:lnSpc>
          <a:spcPct val="84000"/>
        </a:lnSpc>
        <a:spcBef>
          <a:spcPts val="575"/>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57200" rtl="0" fontAlgn="base">
        <a:lnSpc>
          <a:spcPct val="84000"/>
        </a:lnSpc>
        <a:spcBef>
          <a:spcPts val="288"/>
        </a:spcBef>
        <a:spcAft>
          <a:spcPct val="0"/>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hidden="1">
            <a:extLst>
              <a:ext uri="{FF2B5EF4-FFF2-40B4-BE49-F238E27FC236}">
                <a16:creationId xmlns:a16="http://schemas.microsoft.com/office/drawing/2014/main" id="{DF53BC87-7F51-4115-8A09-5013B3A8040F}"/>
              </a:ext>
            </a:extLst>
          </p:cNvPr>
          <p:cNvSpPr>
            <a:spLocks noChangeArrowheads="1"/>
          </p:cNvSpPr>
          <p:nvPr/>
        </p:nvSpPr>
        <p:spPr bwMode="auto">
          <a:xfrm rot="1380000">
            <a:off x="11396663" y="6053138"/>
            <a:ext cx="635000" cy="635000"/>
          </a:xfrm>
          <a:custGeom>
            <a:avLst/>
            <a:gdLst>
              <a:gd name="G0" fmla="+- 0 0 29289"/>
              <a:gd name="G1" fmla="+- 32767 0 29289"/>
              <a:gd name="G2" fmla="?: G1 29289 32767"/>
              <a:gd name="G3" fmla="?: G0 0 G1"/>
              <a:gd name="G4" fmla="min 1763 1763"/>
              <a:gd name="G5" fmla="*/ G4 G3 1"/>
              <a:gd name="G6" fmla="*/ G5 1 32767"/>
              <a:gd name="G7" fmla="+- 1763 0 G6"/>
              <a:gd name="G8" fmla="+- 1763 0 G6"/>
              <a:gd name="G9" fmla="*/ G6 1 2"/>
              <a:gd name="G10" fmla="+- 1763 0 G9"/>
              <a:gd name="G11" fmla="+- 1763 0 G9"/>
              <a:gd name="G12" fmla="+- 1763 0 0"/>
              <a:gd name="G13" fmla="+- 1763 0 0"/>
            </a:gdLst>
            <a:ahLst/>
            <a:cxnLst>
              <a:cxn ang="0">
                <a:pos x="r" y="vc"/>
              </a:cxn>
              <a:cxn ang="5400000">
                <a:pos x="hc" y="b"/>
              </a:cxn>
              <a:cxn ang="10800000">
                <a:pos x="l" y="vc"/>
              </a:cxn>
              <a:cxn ang="16200000">
                <a:pos x="hc" y="t"/>
              </a:cxn>
            </a:cxnLst>
            <a:rect l="0" t="0" r="0" b="0"/>
            <a:pathLst>
              <a:path>
                <a:moveTo>
                  <a:pt x="0" y="187"/>
                </a:moveTo>
                <a:lnTo>
                  <a:pt x="187" y="0"/>
                </a:lnTo>
                <a:lnTo>
                  <a:pt x="1576" y="0"/>
                </a:lnTo>
                <a:lnTo>
                  <a:pt x="1763" y="187"/>
                </a:lnTo>
                <a:lnTo>
                  <a:pt x="1763" y="1576"/>
                </a:lnTo>
                <a:lnTo>
                  <a:pt x="1576" y="1763"/>
                </a:lnTo>
                <a:lnTo>
                  <a:pt x="187" y="1763"/>
                </a:lnTo>
                <a:lnTo>
                  <a:pt x="0" y="1576"/>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2" name="AutoShape 2" hidden="1">
            <a:extLst>
              <a:ext uri="{FF2B5EF4-FFF2-40B4-BE49-F238E27FC236}">
                <a16:creationId xmlns:a16="http://schemas.microsoft.com/office/drawing/2014/main" id="{D01DFCF0-BAD8-4221-9658-33CBD7BEA2F5}"/>
              </a:ext>
            </a:extLst>
          </p:cNvPr>
          <p:cNvSpPr>
            <a:spLocks noChangeArrowheads="1"/>
          </p:cNvSpPr>
          <p:nvPr/>
        </p:nvSpPr>
        <p:spPr bwMode="auto">
          <a:xfrm>
            <a:off x="11534775" y="6186488"/>
            <a:ext cx="73025" cy="73025"/>
          </a:xfrm>
          <a:custGeom>
            <a:avLst/>
            <a:gdLst>
              <a:gd name="G0" fmla="*/ 204 1 2"/>
              <a:gd name="G1" fmla="*/ 1 48365 11520"/>
              <a:gd name="G2" fmla="*/ G1 32767 1"/>
              <a:gd name="G3" fmla="*/ G2 1 32767"/>
              <a:gd name="G4" fmla="cos G0 G3"/>
              <a:gd name="G5" fmla="*/ 204 1 2"/>
              <a:gd name="G6" fmla="*/ 1 48365 11520"/>
              <a:gd name="G7" fmla="*/ G6 32767 1"/>
              <a:gd name="G8" fmla="*/ G7 1 32767"/>
              <a:gd name="G9" fmla="sin G5 G8"/>
              <a:gd name="G10" fmla="*/ 204 1 2"/>
              <a:gd name="G11" fmla="+- G10 0 G4"/>
              <a:gd name="G12" fmla="+- G10 G4 0"/>
              <a:gd name="G13" fmla="+- G12 0 0"/>
              <a:gd name="G14" fmla="*/ 204 1 2"/>
              <a:gd name="G15" fmla="+- G14 0 G9"/>
              <a:gd name="G16" fmla="+- G14 G9 0"/>
              <a:gd name="G17" fmla="+- G16 0 0"/>
              <a:gd name="G18" fmla="+- 204 0 0"/>
              <a:gd name="G19" fmla="+- 20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02"/>
                </a:moveTo>
                <a:lnTo>
                  <a:pt x="102" y="102"/>
                </a:lnTo>
                <a:lnTo>
                  <a:pt x="180" y="90"/>
                </a:lnTo>
                <a:lnTo>
                  <a:pt x="102" y="102"/>
                </a:lnTo>
                <a:lnTo>
                  <a:pt x="270" y="90"/>
                </a:lnTo>
                <a:close/>
              </a:path>
            </a:pathLst>
          </a:custGeom>
          <a:solidFill>
            <a:srgbClr val="C2E088"/>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 name="AutoShape 3" hidden="1">
            <a:extLst>
              <a:ext uri="{FF2B5EF4-FFF2-40B4-BE49-F238E27FC236}">
                <a16:creationId xmlns:a16="http://schemas.microsoft.com/office/drawing/2014/main" id="{6746C380-D0F2-4305-AF4F-E3FFD4D29FF7}"/>
              </a:ext>
            </a:extLst>
          </p:cNvPr>
          <p:cNvSpPr>
            <a:spLocks noChangeArrowheads="1"/>
          </p:cNvSpPr>
          <p:nvPr/>
        </p:nvSpPr>
        <p:spPr bwMode="auto">
          <a:xfrm>
            <a:off x="11891963" y="6561138"/>
            <a:ext cx="100012" cy="100012"/>
          </a:xfrm>
          <a:custGeom>
            <a:avLst/>
            <a:gdLst>
              <a:gd name="G0" fmla="*/ 279 1 2"/>
              <a:gd name="G1" fmla="*/ 1 48365 11520"/>
              <a:gd name="G2" fmla="*/ G1 32767 1"/>
              <a:gd name="G3" fmla="*/ G2 1 32767"/>
              <a:gd name="G4" fmla="cos G0 G3"/>
              <a:gd name="G5" fmla="*/ 279 1 2"/>
              <a:gd name="G6" fmla="*/ 1 48365 11520"/>
              <a:gd name="G7" fmla="*/ G6 32767 1"/>
              <a:gd name="G8" fmla="*/ G7 1 32767"/>
              <a:gd name="G9" fmla="sin G5 G8"/>
              <a:gd name="G10" fmla="*/ 279 1 2"/>
              <a:gd name="G11" fmla="+- G10 0 G4"/>
              <a:gd name="G12" fmla="+- G10 G4 0"/>
              <a:gd name="G13" fmla="+- G12 0 0"/>
              <a:gd name="G14" fmla="*/ 279 1 2"/>
              <a:gd name="G15" fmla="+- G14 0 G9"/>
              <a:gd name="G16" fmla="+- G14 G9 0"/>
              <a:gd name="G17" fmla="+- G16 0 0"/>
              <a:gd name="G18" fmla="+- 279 0 0"/>
              <a:gd name="G19" fmla="+- 279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140"/>
                </a:moveTo>
                <a:lnTo>
                  <a:pt x="140" y="140"/>
                </a:lnTo>
                <a:lnTo>
                  <a:pt x="180" y="90"/>
                </a:lnTo>
                <a:lnTo>
                  <a:pt x="140" y="140"/>
                </a:lnTo>
                <a:lnTo>
                  <a:pt x="270" y="90"/>
                </a:lnTo>
                <a:close/>
              </a:path>
            </a:pathLst>
          </a:custGeom>
          <a:solidFill>
            <a:srgbClr val="749A29"/>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 name="Rectangle 4" hidden="1">
            <a:extLst>
              <a:ext uri="{FF2B5EF4-FFF2-40B4-BE49-F238E27FC236}">
                <a16:creationId xmlns:a16="http://schemas.microsoft.com/office/drawing/2014/main" id="{D50926E7-C719-433B-9550-FE210E2BD1DE}"/>
              </a:ext>
            </a:extLst>
          </p:cNvPr>
          <p:cNvSpPr>
            <a:spLocks noChangeArrowheads="1"/>
          </p:cNvSpPr>
          <p:nvPr/>
        </p:nvSpPr>
        <p:spPr bwMode="auto">
          <a:xfrm>
            <a:off x="8734425" y="6278563"/>
            <a:ext cx="25098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cs typeface="Noto Sans SC Regular" charset="0"/>
              </a:defRPr>
            </a:lvl9pPr>
          </a:lstStyle>
          <a:p>
            <a:pPr algn="r" hangingPunct="1">
              <a:lnSpc>
                <a:spcPct val="100000"/>
              </a:lnSpc>
            </a:pPr>
            <a:r>
              <a:rPr lang="en-US" altLang="en-US" sz="1200">
                <a:solidFill>
                  <a:srgbClr val="375C1E"/>
                </a:solidFill>
                <a:latin typeface="Rockwell" panose="02060603020205020403" pitchFamily="18" charset="0"/>
              </a:rPr>
              <a:t>Your Logo or Name Here</a:t>
            </a:r>
          </a:p>
        </p:txBody>
      </p:sp>
      <p:sp>
        <p:nvSpPr>
          <p:cNvPr id="5125" name="AutoShape 5" hidden="1">
            <a:extLst>
              <a:ext uri="{FF2B5EF4-FFF2-40B4-BE49-F238E27FC236}">
                <a16:creationId xmlns:a16="http://schemas.microsoft.com/office/drawing/2014/main" id="{ABDF9AAD-659F-48B6-8F58-543FD8B1F4F5}"/>
              </a:ext>
            </a:extLst>
          </p:cNvPr>
          <p:cNvSpPr>
            <a:spLocks noChangeArrowheads="1"/>
          </p:cNvSpPr>
          <p:nvPr/>
        </p:nvSpPr>
        <p:spPr bwMode="auto">
          <a:xfrm>
            <a:off x="11342688" y="5989638"/>
            <a:ext cx="260350" cy="260350"/>
          </a:xfrm>
          <a:custGeom>
            <a:avLst/>
            <a:gdLst>
              <a:gd name="G0" fmla="*/ 724 1 2"/>
              <a:gd name="G1" fmla="*/ 1 48365 11520"/>
              <a:gd name="G2" fmla="*/ G1 32767 1"/>
              <a:gd name="G3" fmla="*/ G2 1 32767"/>
              <a:gd name="G4" fmla="cos G0 G3"/>
              <a:gd name="G5" fmla="*/ 724 1 2"/>
              <a:gd name="G6" fmla="*/ 1 48365 11520"/>
              <a:gd name="G7" fmla="*/ G6 32767 1"/>
              <a:gd name="G8" fmla="*/ G7 1 32767"/>
              <a:gd name="G9" fmla="sin G5 G8"/>
              <a:gd name="G10" fmla="*/ 724 1 2"/>
              <a:gd name="G11" fmla="+- G10 0 G4"/>
              <a:gd name="G12" fmla="+- G10 G4 0"/>
              <a:gd name="G13" fmla="+- G12 0 0"/>
              <a:gd name="G14" fmla="*/ 724 1 2"/>
              <a:gd name="G15" fmla="+- G14 0 G9"/>
              <a:gd name="G16" fmla="+- G14 G9 0"/>
              <a:gd name="G17" fmla="+- G16 0 0"/>
              <a:gd name="G18" fmla="+- 724 0 0"/>
              <a:gd name="G19" fmla="+- 72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362"/>
                </a:moveTo>
                <a:lnTo>
                  <a:pt x="362" y="362"/>
                </a:lnTo>
                <a:lnTo>
                  <a:pt x="180" y="90"/>
                </a:lnTo>
                <a:lnTo>
                  <a:pt x="362" y="362"/>
                </a:lnTo>
                <a:lnTo>
                  <a:pt x="270" y="90"/>
                </a:lnTo>
                <a:close/>
              </a:path>
            </a:pathLst>
          </a:custGeom>
          <a:noFill/>
          <a:ln w="3240" cap="flat">
            <a:solidFill>
              <a:srgbClr val="D9D9D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 name="Rectangle 6" hidden="1">
            <a:extLst>
              <a:ext uri="{FF2B5EF4-FFF2-40B4-BE49-F238E27FC236}">
                <a16:creationId xmlns:a16="http://schemas.microsoft.com/office/drawing/2014/main" id="{5303C279-95C9-43CC-B6C5-F94C9AC72FD6}"/>
              </a:ext>
            </a:extLst>
          </p:cNvPr>
          <p:cNvSpPr>
            <a:spLocks noChangeArrowheads="1"/>
          </p:cNvSpPr>
          <p:nvPr/>
        </p:nvSpPr>
        <p:spPr bwMode="auto">
          <a:xfrm>
            <a:off x="0" y="6770688"/>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7" name="Rectangle 7" hidden="1">
            <a:extLst>
              <a:ext uri="{FF2B5EF4-FFF2-40B4-BE49-F238E27FC236}">
                <a16:creationId xmlns:a16="http://schemas.microsoft.com/office/drawing/2014/main" id="{949BAE05-8F04-4374-8E08-9E0F0854A6C6}"/>
              </a:ext>
            </a:extLst>
          </p:cNvPr>
          <p:cNvSpPr>
            <a:spLocks noChangeArrowheads="1"/>
          </p:cNvSpPr>
          <p:nvPr/>
        </p:nvSpPr>
        <p:spPr bwMode="auto">
          <a:xfrm>
            <a:off x="0" y="0"/>
            <a:ext cx="12192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8" name="Rectangle 8" hidden="1">
            <a:extLst>
              <a:ext uri="{FF2B5EF4-FFF2-40B4-BE49-F238E27FC236}">
                <a16:creationId xmlns:a16="http://schemas.microsoft.com/office/drawing/2014/main" id="{0D0F727E-F654-4F30-860E-EB9DE49ECCA8}"/>
              </a:ext>
            </a:extLst>
          </p:cNvPr>
          <p:cNvSpPr>
            <a:spLocks noChangeArrowheads="1"/>
          </p:cNvSpPr>
          <p:nvPr/>
        </p:nvSpPr>
        <p:spPr bwMode="auto">
          <a:xfrm rot="5400000">
            <a:off x="-3382962"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Rectangle 9" hidden="1">
            <a:extLst>
              <a:ext uri="{FF2B5EF4-FFF2-40B4-BE49-F238E27FC236}">
                <a16:creationId xmlns:a16="http://schemas.microsoft.com/office/drawing/2014/main" id="{5624655F-007B-4C4D-A959-4FFD016FBC9E}"/>
              </a:ext>
            </a:extLst>
          </p:cNvPr>
          <p:cNvSpPr>
            <a:spLocks noChangeArrowheads="1"/>
          </p:cNvSpPr>
          <p:nvPr/>
        </p:nvSpPr>
        <p:spPr bwMode="auto">
          <a:xfrm rot="5400000">
            <a:off x="8721726" y="3386137"/>
            <a:ext cx="6858000" cy="85725"/>
          </a:xfrm>
          <a:prstGeom prst="rect">
            <a:avLst/>
          </a:prstGeom>
          <a:solidFill>
            <a:srgbClr val="F2F2F2"/>
          </a:solidFill>
          <a:ln>
            <a:noFill/>
          </a:ln>
          <a:effectLst/>
          <a:extLs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0" name="Rectangle 10">
            <a:extLst>
              <a:ext uri="{FF2B5EF4-FFF2-40B4-BE49-F238E27FC236}">
                <a16:creationId xmlns:a16="http://schemas.microsoft.com/office/drawing/2014/main" id="{A71B6885-9894-4922-A790-B389631DC34E}"/>
              </a:ext>
            </a:extLst>
          </p:cNvPr>
          <p:cNvSpPr>
            <a:spLocks noGrp="1" noChangeArrowheads="1"/>
          </p:cNvSpPr>
          <p:nvPr>
            <p:ph type="body" idx="1"/>
          </p:nvPr>
        </p:nvSpPr>
        <p:spPr bwMode="auto">
          <a:xfrm>
            <a:off x="87313" y="87313"/>
            <a:ext cx="12017375" cy="6681787"/>
          </a:xfrm>
          <a:prstGeom prst="rect">
            <a:avLst/>
          </a:prstGeom>
          <a:solidFill>
            <a:srgbClr val="D9D9D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360000" rIns="90000" bIns="45000" numCol="1" anchor="t" anchorCtr="0" compatLnSpc="1">
            <a:prstTxWarp prst="textNoShape">
              <a:avLst/>
            </a:prstTxWarp>
          </a:bodyPr>
          <a:lstStyle/>
          <a:p>
            <a:pPr lvl="0"/>
            <a:r>
              <a:rPr lang="en-GB" altLang="en-US"/>
              <a:t>Insert or Drag and Drop Image Here</a:t>
            </a:r>
          </a:p>
        </p:txBody>
      </p:sp>
      <p:sp>
        <p:nvSpPr>
          <p:cNvPr id="5131" name="Rectangle 11">
            <a:extLst>
              <a:ext uri="{FF2B5EF4-FFF2-40B4-BE49-F238E27FC236}">
                <a16:creationId xmlns:a16="http://schemas.microsoft.com/office/drawing/2014/main" id="{8A27978F-C9B9-4D94-90A3-76608CB1B7D4}"/>
              </a:ext>
            </a:extLst>
          </p:cNvPr>
          <p:cNvSpPr>
            <a:spLocks noGrp="1" noChangeArrowheads="1"/>
          </p:cNvSpPr>
          <p:nvPr>
            <p:ph type="title"/>
          </p:nvPr>
        </p:nvSpPr>
        <p:spPr bwMode="auto">
          <a:xfrm>
            <a:off x="2493963" y="2236788"/>
            <a:ext cx="7200900" cy="1447800"/>
          </a:xfrm>
          <a:prstGeom prst="rect">
            <a:avLst/>
          </a:prstGeom>
          <a:solidFill>
            <a:srgbClr val="000000">
              <a:alpha val="79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0" rIns="2160000" bIns="144000" numCol="1" anchor="b" anchorCtr="0" compatLnSpc="1">
            <a:prstTxWarp prst="textNoShape">
              <a:avLst/>
            </a:prstTxWarp>
          </a:bodyPr>
          <a:lstStyle/>
          <a:p>
            <a:pPr lvl="0"/>
            <a:r>
              <a:rPr lang="en-GB" altLang="en-US"/>
              <a:t>Thank You</a:t>
            </a:r>
          </a:p>
        </p:txBody>
      </p:sp>
      <p:sp>
        <p:nvSpPr>
          <p:cNvPr id="5132" name="Line 12">
            <a:extLst>
              <a:ext uri="{FF2B5EF4-FFF2-40B4-BE49-F238E27FC236}">
                <a16:creationId xmlns:a16="http://schemas.microsoft.com/office/drawing/2014/main" id="{7CA56CE7-5C1B-4F85-9A5C-420C43755690}"/>
              </a:ext>
            </a:extLst>
          </p:cNvPr>
          <p:cNvSpPr>
            <a:spLocks noChangeShapeType="1"/>
          </p:cNvSpPr>
          <p:nvPr/>
        </p:nvSpPr>
        <p:spPr bwMode="auto">
          <a:xfrm>
            <a:off x="7777163" y="2411413"/>
            <a:ext cx="1587" cy="1100137"/>
          </a:xfrm>
          <a:prstGeom prst="line">
            <a:avLst/>
          </a:prstGeom>
          <a:noFill/>
          <a:ln w="6480" cap="flat">
            <a:solidFill>
              <a:srgbClr val="9ACB3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fontAlgn="base">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2pPr>
      <a:lvl3pPr marL="1143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3pPr>
      <a:lvl4pPr marL="1600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4pPr>
      <a:lvl5pPr marL="20574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5pPr>
      <a:lvl6pPr marL="25146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6pPr>
      <a:lvl7pPr marL="29718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7pPr>
      <a:lvl8pPr marL="34290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8pPr>
      <a:lvl9pPr marL="3886200" indent="-228600" algn="l" defTabSz="457200"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SC Regular" charset="0"/>
        </a:defRPr>
      </a:lvl9pPr>
    </p:titleStyle>
    <p:bodyStyle>
      <a:lvl1pPr marL="342900" indent="-342900" algn="l" defTabSz="457200" rtl="0" fontAlgn="base">
        <a:lnSpc>
          <a:spcPct val="84000"/>
        </a:lnSpc>
        <a:spcBef>
          <a:spcPts val="1425"/>
        </a:spcBef>
        <a:spcAft>
          <a:spcPct val="0"/>
        </a:spcAft>
        <a:buClr>
          <a:srgbClr val="000000"/>
        </a:buClr>
        <a:buSzPct val="100000"/>
        <a:buFont typeface="Times New Roman" panose="02020603050405020304" pitchFamily="18" charset="0"/>
        <a:defRPr kern="1200">
          <a:solidFill>
            <a:srgbClr val="404040"/>
          </a:solidFill>
          <a:latin typeface="+mn-lt"/>
          <a:ea typeface="+mn-ea"/>
          <a:cs typeface="+mn-cs"/>
        </a:defRPr>
      </a:lvl1pPr>
      <a:lvl2pPr marL="742950" indent="-285750" algn="l" defTabSz="457200" rtl="0" fontAlgn="base">
        <a:lnSpc>
          <a:spcPct val="84000"/>
        </a:lnSpc>
        <a:spcBef>
          <a:spcPts val="1138"/>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57200" rtl="0" fontAlgn="base">
        <a:lnSpc>
          <a:spcPct val="84000"/>
        </a:lnSpc>
        <a:spcBef>
          <a:spcPts val="850"/>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57200" rtl="0" fontAlgn="base">
        <a:lnSpc>
          <a:spcPct val="84000"/>
        </a:lnSpc>
        <a:spcBef>
          <a:spcPts val="575"/>
        </a:spcBef>
        <a:spcAft>
          <a:spcPct val="0"/>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57200" rtl="0" fontAlgn="base">
        <a:lnSpc>
          <a:spcPct val="84000"/>
        </a:lnSpc>
        <a:spcBef>
          <a:spcPts val="288"/>
        </a:spcBef>
        <a:spcAft>
          <a:spcPct val="0"/>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C28CF66E-44E7-400F-8AE0-1A1B1C91C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 r="11"/>
          <a:stretch>
            <a:fillRect/>
          </a:stretch>
        </p:blipFill>
        <p:spPr bwMode="auto">
          <a:xfrm>
            <a:off x="87312" y="87313"/>
            <a:ext cx="12104687" cy="6731044"/>
          </a:xfrm>
          <a:prstGeom prst="rect">
            <a:avLst/>
          </a:prstGeom>
          <a:solidFill>
            <a:srgbClr val="D9D9D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70" name="Group 2">
            <a:extLst>
              <a:ext uri="{FF2B5EF4-FFF2-40B4-BE49-F238E27FC236}">
                <a16:creationId xmlns:a16="http://schemas.microsoft.com/office/drawing/2014/main" id="{4D6CCAC8-4334-4BF6-8036-FB7365126AB5}"/>
              </a:ext>
            </a:extLst>
          </p:cNvPr>
          <p:cNvGrpSpPr>
            <a:grpSpLocks/>
          </p:cNvGrpSpPr>
          <p:nvPr/>
        </p:nvGrpSpPr>
        <p:grpSpPr bwMode="auto">
          <a:xfrm>
            <a:off x="2314575" y="2006600"/>
            <a:ext cx="1658938" cy="1608138"/>
            <a:chOff x="1458" y="1264"/>
            <a:chExt cx="1045" cy="1013"/>
          </a:xfrm>
        </p:grpSpPr>
        <p:sp>
          <p:nvSpPr>
            <p:cNvPr id="7171" name="AutoShape 3">
              <a:extLst>
                <a:ext uri="{FF2B5EF4-FFF2-40B4-BE49-F238E27FC236}">
                  <a16:creationId xmlns:a16="http://schemas.microsoft.com/office/drawing/2014/main" id="{05167264-C963-48D4-8042-59C0E2D988D4}"/>
                </a:ext>
              </a:extLst>
            </p:cNvPr>
            <p:cNvSpPr>
              <a:spLocks noChangeArrowheads="1"/>
            </p:cNvSpPr>
            <p:nvPr/>
          </p:nvSpPr>
          <p:spPr bwMode="auto">
            <a:xfrm rot="18720000">
              <a:off x="1613" y="1405"/>
              <a:ext cx="703" cy="734"/>
            </a:xfrm>
            <a:custGeom>
              <a:avLst/>
              <a:gdLst>
                <a:gd name="G0" fmla="*/ 0 3106 1"/>
                <a:gd name="G1" fmla="*/ G0 1 32767"/>
                <a:gd name="G2" fmla="*/ 32767 3240 1"/>
                <a:gd name="G3" fmla="*/ G2 1 32767"/>
                <a:gd name="G4" fmla="*/ 32767 3106 1"/>
                <a:gd name="G5" fmla="*/ G4 1 32767"/>
                <a:gd name="G6" fmla="*/ 0 3240 1"/>
                <a:gd name="G7" fmla="*/ G6 1 32767"/>
                <a:gd name="G8" fmla="*/ 32767 3106 1"/>
                <a:gd name="G9" fmla="*/ G8 1 32767"/>
                <a:gd name="G10" fmla="*/ 32767 3240 1"/>
                <a:gd name="G11" fmla="*/ G10 1 32767"/>
                <a:gd name="G12" fmla="*/ 32767 3106 1"/>
                <a:gd name="G13" fmla="*/ G12 1 32767"/>
                <a:gd name="G14" fmla="*/ 32767 3240 1"/>
                <a:gd name="G15" fmla="*/ G14 1 32767"/>
                <a:gd name="G16" fmla="+- 3106 0 0"/>
                <a:gd name="G17" fmla="+- 3240 0 0"/>
              </a:gdLst>
              <a:ahLst/>
              <a:cxnLst>
                <a:cxn ang="0">
                  <a:pos x="r" y="vc"/>
                </a:cxn>
                <a:cxn ang="5400000">
                  <a:pos x="hc" y="b"/>
                </a:cxn>
                <a:cxn ang="10800000">
                  <a:pos x="l" y="vc"/>
                </a:cxn>
                <a:cxn ang="16200000">
                  <a:pos x="hc" y="t"/>
                </a:cxn>
              </a:cxnLst>
              <a:rect l="0" t="0" r="0" b="0"/>
              <a:pathLst>
                <a:path>
                  <a:moveTo>
                    <a:pt x="0" y="2066510"/>
                  </a:moveTo>
                  <a:lnTo>
                    <a:pt x="1138078" y="0"/>
                  </a:lnTo>
                  <a:lnTo>
                    <a:pt x="1980696" y="1530016"/>
                  </a:lnTo>
                  <a:lnTo>
                    <a:pt x="1459417" y="2066510"/>
                  </a:lnTo>
                  <a:close/>
                </a:path>
              </a:pathLst>
            </a:custGeom>
            <a:noFill/>
            <a:ln w="12600" cap="flat">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2" name="AutoShape 4">
              <a:extLst>
                <a:ext uri="{FF2B5EF4-FFF2-40B4-BE49-F238E27FC236}">
                  <a16:creationId xmlns:a16="http://schemas.microsoft.com/office/drawing/2014/main" id="{85149231-4487-4BDD-AAE7-BD5E291AA231}"/>
                </a:ext>
              </a:extLst>
            </p:cNvPr>
            <p:cNvSpPr>
              <a:spLocks noChangeArrowheads="1"/>
            </p:cNvSpPr>
            <p:nvPr/>
          </p:nvSpPr>
          <p:spPr bwMode="auto">
            <a:xfrm rot="9900000">
              <a:off x="2213" y="1546"/>
              <a:ext cx="265" cy="229"/>
            </a:xfrm>
            <a:custGeom>
              <a:avLst/>
              <a:gdLst>
                <a:gd name="G0" fmla="*/ 0 1176 1"/>
                <a:gd name="G1" fmla="*/ G0 1 32767"/>
                <a:gd name="G2" fmla="*/ 32767 1014 1"/>
                <a:gd name="G3" fmla="*/ G2 1 32767"/>
                <a:gd name="G4" fmla="*/ 32767 1176 1"/>
                <a:gd name="G5" fmla="*/ G4 1 32767"/>
                <a:gd name="G6" fmla="*/ 0 1014 1"/>
                <a:gd name="G7" fmla="*/ G6 1 32767"/>
                <a:gd name="G8" fmla="*/ 32767 1176 1"/>
                <a:gd name="G9" fmla="*/ G8 1 32767"/>
                <a:gd name="G10" fmla="*/ 32767 1014 1"/>
                <a:gd name="G11" fmla="*/ G10 1 32767"/>
                <a:gd name="G12" fmla="*/ 32767 1176 1"/>
                <a:gd name="G13" fmla="*/ G12 1 32767"/>
                <a:gd name="G14" fmla="*/ 32767 1014 1"/>
                <a:gd name="G15" fmla="*/ G14 1 32767"/>
                <a:gd name="G16" fmla="+- 1176 0 0"/>
                <a:gd name="G17" fmla="+- 1014 0 0"/>
              </a:gdLst>
              <a:ahLst/>
              <a:cxnLst>
                <a:cxn ang="0">
                  <a:pos x="r" y="vc"/>
                </a:cxn>
                <a:cxn ang="5400000">
                  <a:pos x="hc" y="b"/>
                </a:cxn>
                <a:cxn ang="10800000">
                  <a:pos x="l" y="vc"/>
                </a:cxn>
                <a:cxn ang="16200000">
                  <a:pos x="hc" y="t"/>
                </a:cxn>
              </a:cxnLst>
              <a:rect l="0" t="0" r="0" b="0"/>
              <a:pathLst>
                <a:path>
                  <a:moveTo>
                    <a:pt x="0" y="2066510"/>
                  </a:moveTo>
                  <a:lnTo>
                    <a:pt x="1138078" y="0"/>
                  </a:lnTo>
                  <a:lnTo>
                    <a:pt x="1980696" y="1530016"/>
                  </a:lnTo>
                  <a:lnTo>
                    <a:pt x="1459417" y="2066510"/>
                  </a:lnTo>
                  <a:close/>
                </a:path>
              </a:pathLst>
            </a:custGeom>
            <a:noFill/>
            <a:ln w="12600" cap="flat">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173" name="Rectangle 5">
            <a:extLst>
              <a:ext uri="{FF2B5EF4-FFF2-40B4-BE49-F238E27FC236}">
                <a16:creationId xmlns:a16="http://schemas.microsoft.com/office/drawing/2014/main" id="{055869E6-FC0B-4431-85E7-194ED64AE901}"/>
              </a:ext>
            </a:extLst>
          </p:cNvPr>
          <p:cNvSpPr>
            <a:spLocks noChangeArrowheads="1"/>
          </p:cNvSpPr>
          <p:nvPr/>
        </p:nvSpPr>
        <p:spPr bwMode="auto">
          <a:xfrm>
            <a:off x="1868488" y="2779713"/>
            <a:ext cx="8751887" cy="912812"/>
          </a:xfrm>
          <a:prstGeom prst="rect">
            <a:avLst/>
          </a:prstGeom>
          <a:solidFill>
            <a:srgbClr val="64CC98"/>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Noto Sans SC Regular" charset="0"/>
              </a:defRPr>
            </a:lvl9pPr>
          </a:lstStyle>
          <a:p>
            <a:pPr hangingPunct="1">
              <a:lnSpc>
                <a:spcPct val="100000"/>
              </a:lnSpc>
            </a:pPr>
            <a:r>
              <a:rPr lang="en-US" altLang="en-US" sz="5400">
                <a:latin typeface="Calibri Light" panose="020F0302020204030204" pitchFamily="34" charset="0"/>
              </a:rPr>
              <a:t>Poverty in Bangladesh 2021</a:t>
            </a:r>
          </a:p>
        </p:txBody>
      </p:sp>
    </p:spTree>
  </p:cSld>
  <p:clrMapOvr>
    <a:masterClrMapping/>
  </p:clrMapOvr>
  <mc:AlternateContent xmlns:mc="http://schemas.openxmlformats.org/markup-compatibility/2006">
    <mc:Choice xmlns:p14="http://schemas.microsoft.com/office/powerpoint/2010/main" Requires="p14">
      <p:transition spd="slow" p14:dur="1500">
        <p:randomBar dir="vert"/>
      </p:transition>
    </mc:Choice>
    <mc:Fallback>
      <p:transition spd="slow">
        <p:randomBar dir="vert"/>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2C1E1586-10B5-42B3-B73A-0629DA326032}"/>
              </a:ext>
            </a:extLst>
          </p:cNvPr>
          <p:cNvSpPr txBox="1">
            <a:spLocks noChangeArrowheads="1"/>
          </p:cNvSpPr>
          <p:nvPr/>
        </p:nvSpPr>
        <p:spPr bwMode="auto">
          <a:xfrm>
            <a:off x="6069013" y="40894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 </a:t>
            </a:r>
          </a:p>
        </p:txBody>
      </p:sp>
      <p:sp>
        <p:nvSpPr>
          <p:cNvPr id="14338" name="Text Box 2">
            <a:extLst>
              <a:ext uri="{FF2B5EF4-FFF2-40B4-BE49-F238E27FC236}">
                <a16:creationId xmlns:a16="http://schemas.microsoft.com/office/drawing/2014/main" id="{1CC49CAC-BCB7-4CDB-96D5-0A86FABF1B86}"/>
              </a:ext>
            </a:extLst>
          </p:cNvPr>
          <p:cNvSpPr txBox="1">
            <a:spLocks noChangeArrowheads="1"/>
          </p:cNvSpPr>
          <p:nvPr/>
        </p:nvSpPr>
        <p:spPr bwMode="auto">
          <a:xfrm>
            <a:off x="6069013" y="49530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 </a:t>
            </a:r>
          </a:p>
        </p:txBody>
      </p:sp>
      <p:grpSp>
        <p:nvGrpSpPr>
          <p:cNvPr id="14339" name="Group 3">
            <a:extLst>
              <a:ext uri="{FF2B5EF4-FFF2-40B4-BE49-F238E27FC236}">
                <a16:creationId xmlns:a16="http://schemas.microsoft.com/office/drawing/2014/main" id="{76705ABE-2D51-480F-BA52-374A229EEB25}"/>
              </a:ext>
            </a:extLst>
          </p:cNvPr>
          <p:cNvGrpSpPr>
            <a:grpSpLocks/>
          </p:cNvGrpSpPr>
          <p:nvPr/>
        </p:nvGrpSpPr>
        <p:grpSpPr bwMode="auto">
          <a:xfrm>
            <a:off x="10109200" y="4933950"/>
            <a:ext cx="1906588" cy="1951038"/>
            <a:chOff x="6368" y="3108"/>
            <a:chExt cx="1201" cy="1229"/>
          </a:xfrm>
        </p:grpSpPr>
        <p:sp>
          <p:nvSpPr>
            <p:cNvPr id="14340" name="AutoShape 4">
              <a:extLst>
                <a:ext uri="{FF2B5EF4-FFF2-40B4-BE49-F238E27FC236}">
                  <a16:creationId xmlns:a16="http://schemas.microsoft.com/office/drawing/2014/main" id="{EF3BA82B-2359-4CE8-B2B8-1931B57FADB8}"/>
                </a:ext>
              </a:extLst>
            </p:cNvPr>
            <p:cNvSpPr>
              <a:spLocks noChangeArrowheads="1"/>
            </p:cNvSpPr>
            <p:nvPr/>
          </p:nvSpPr>
          <p:spPr bwMode="auto">
            <a:xfrm rot="19260000">
              <a:off x="6461" y="3322"/>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7D1F6228-464F-48D1-9BEB-B4C4E09D2858}"/>
                </a:ext>
              </a:extLst>
            </p:cNvPr>
            <p:cNvSpPr>
              <a:spLocks noChangeArrowheads="1"/>
            </p:cNvSpPr>
            <p:nvPr/>
          </p:nvSpPr>
          <p:spPr bwMode="auto">
            <a:xfrm rot="20340000">
              <a:off x="6753" y="3517"/>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2" name="AutoShape 6">
              <a:extLst>
                <a:ext uri="{FF2B5EF4-FFF2-40B4-BE49-F238E27FC236}">
                  <a16:creationId xmlns:a16="http://schemas.microsoft.com/office/drawing/2014/main" id="{ACDC453C-E05F-43ED-9867-88BDAC461C00}"/>
                </a:ext>
              </a:extLst>
            </p:cNvPr>
            <p:cNvSpPr>
              <a:spLocks noChangeArrowheads="1"/>
            </p:cNvSpPr>
            <p:nvPr/>
          </p:nvSpPr>
          <p:spPr bwMode="auto">
            <a:xfrm rot="19260000">
              <a:off x="6776" y="3374"/>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3" name="AutoShape 7">
              <a:extLst>
                <a:ext uri="{FF2B5EF4-FFF2-40B4-BE49-F238E27FC236}">
                  <a16:creationId xmlns:a16="http://schemas.microsoft.com/office/drawing/2014/main" id="{FF51618E-BD4F-4FE8-90D3-044D2E5AE9F9}"/>
                </a:ext>
              </a:extLst>
            </p:cNvPr>
            <p:cNvSpPr>
              <a:spLocks noChangeArrowheads="1"/>
            </p:cNvSpPr>
            <p:nvPr/>
          </p:nvSpPr>
          <p:spPr bwMode="auto">
            <a:xfrm rot="19800000">
              <a:off x="6995" y="3475"/>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4" name="AutoShape 8">
              <a:extLst>
                <a:ext uri="{FF2B5EF4-FFF2-40B4-BE49-F238E27FC236}">
                  <a16:creationId xmlns:a16="http://schemas.microsoft.com/office/drawing/2014/main" id="{2440A18D-EA94-4344-B7D9-4DB34B6BFD39}"/>
                </a:ext>
              </a:extLst>
            </p:cNvPr>
            <p:cNvSpPr>
              <a:spLocks noChangeArrowheads="1"/>
            </p:cNvSpPr>
            <p:nvPr/>
          </p:nvSpPr>
          <p:spPr bwMode="auto">
            <a:xfrm rot="18240000">
              <a:off x="7051" y="3223"/>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5" name="AutoShape 9">
              <a:extLst>
                <a:ext uri="{FF2B5EF4-FFF2-40B4-BE49-F238E27FC236}">
                  <a16:creationId xmlns:a16="http://schemas.microsoft.com/office/drawing/2014/main" id="{08A5C703-CDE4-489E-98A2-1C35FC6892B4}"/>
                </a:ext>
              </a:extLst>
            </p:cNvPr>
            <p:cNvSpPr>
              <a:spLocks noChangeArrowheads="1"/>
            </p:cNvSpPr>
            <p:nvPr/>
          </p:nvSpPr>
          <p:spPr bwMode="auto">
            <a:xfrm rot="20760000">
              <a:off x="7299" y="363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6" name="AutoShape 10">
              <a:extLst>
                <a:ext uri="{FF2B5EF4-FFF2-40B4-BE49-F238E27FC236}">
                  <a16:creationId xmlns:a16="http://schemas.microsoft.com/office/drawing/2014/main" id="{31112375-0144-472B-8DEA-C55AA05A2E4F}"/>
                </a:ext>
              </a:extLst>
            </p:cNvPr>
            <p:cNvSpPr>
              <a:spLocks noChangeArrowheads="1"/>
            </p:cNvSpPr>
            <p:nvPr/>
          </p:nvSpPr>
          <p:spPr bwMode="auto">
            <a:xfrm rot="17280000">
              <a:off x="7431" y="3138"/>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7" name="AutoShape 11">
              <a:extLst>
                <a:ext uri="{FF2B5EF4-FFF2-40B4-BE49-F238E27FC236}">
                  <a16:creationId xmlns:a16="http://schemas.microsoft.com/office/drawing/2014/main" id="{D1F9396E-794D-43AF-BFD9-CB7018D2E880}"/>
                </a:ext>
              </a:extLst>
            </p:cNvPr>
            <p:cNvSpPr>
              <a:spLocks noChangeArrowheads="1"/>
            </p:cNvSpPr>
            <p:nvPr/>
          </p:nvSpPr>
          <p:spPr bwMode="auto">
            <a:xfrm rot="20100000">
              <a:off x="7237" y="3380"/>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8" name="AutoShape 12">
              <a:extLst>
                <a:ext uri="{FF2B5EF4-FFF2-40B4-BE49-F238E27FC236}">
                  <a16:creationId xmlns:a16="http://schemas.microsoft.com/office/drawing/2014/main" id="{1A4FF753-902C-4F43-8291-2DBDF113370A}"/>
                </a:ext>
              </a:extLst>
            </p:cNvPr>
            <p:cNvSpPr>
              <a:spLocks noChangeArrowheads="1"/>
            </p:cNvSpPr>
            <p:nvPr/>
          </p:nvSpPr>
          <p:spPr bwMode="auto">
            <a:xfrm rot="19860000">
              <a:off x="7376" y="3502"/>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9" name="AutoShape 13">
              <a:extLst>
                <a:ext uri="{FF2B5EF4-FFF2-40B4-BE49-F238E27FC236}">
                  <a16:creationId xmlns:a16="http://schemas.microsoft.com/office/drawing/2014/main" id="{475D3B70-D935-43AC-94AE-D29D05AF5161}"/>
                </a:ext>
              </a:extLst>
            </p:cNvPr>
            <p:cNvSpPr>
              <a:spLocks noChangeArrowheads="1"/>
            </p:cNvSpPr>
            <p:nvPr/>
          </p:nvSpPr>
          <p:spPr bwMode="auto">
            <a:xfrm rot="300000">
              <a:off x="6385" y="3550"/>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0" name="AutoShape 14">
              <a:extLst>
                <a:ext uri="{FF2B5EF4-FFF2-40B4-BE49-F238E27FC236}">
                  <a16:creationId xmlns:a16="http://schemas.microsoft.com/office/drawing/2014/main" id="{BE23F856-FE9F-473D-83B4-6ABA170BC66F}"/>
                </a:ext>
              </a:extLst>
            </p:cNvPr>
            <p:cNvSpPr>
              <a:spLocks noChangeArrowheads="1"/>
            </p:cNvSpPr>
            <p:nvPr/>
          </p:nvSpPr>
          <p:spPr bwMode="auto">
            <a:xfrm>
              <a:off x="6875" y="3740"/>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1" name="AutoShape 15">
              <a:extLst>
                <a:ext uri="{FF2B5EF4-FFF2-40B4-BE49-F238E27FC236}">
                  <a16:creationId xmlns:a16="http://schemas.microsoft.com/office/drawing/2014/main" id="{2CD616F4-272E-4D59-9BA3-B402329C1CFC}"/>
                </a:ext>
              </a:extLst>
            </p:cNvPr>
            <p:cNvSpPr>
              <a:spLocks noChangeArrowheads="1"/>
            </p:cNvSpPr>
            <p:nvPr/>
          </p:nvSpPr>
          <p:spPr bwMode="auto">
            <a:xfrm rot="20760000">
              <a:off x="7278" y="3918"/>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2" name="AutoShape 16">
              <a:extLst>
                <a:ext uri="{FF2B5EF4-FFF2-40B4-BE49-F238E27FC236}">
                  <a16:creationId xmlns:a16="http://schemas.microsoft.com/office/drawing/2014/main" id="{8C9C3008-B438-4064-BEA3-33B702527A02}"/>
                </a:ext>
              </a:extLst>
            </p:cNvPr>
            <p:cNvSpPr>
              <a:spLocks noChangeArrowheads="1"/>
            </p:cNvSpPr>
            <p:nvPr/>
          </p:nvSpPr>
          <p:spPr bwMode="auto">
            <a:xfrm rot="1140000">
              <a:off x="6510" y="3998"/>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53" name="AutoShape 17">
              <a:extLst>
                <a:ext uri="{FF2B5EF4-FFF2-40B4-BE49-F238E27FC236}">
                  <a16:creationId xmlns:a16="http://schemas.microsoft.com/office/drawing/2014/main" id="{D30386CD-52A5-4524-8809-B5E06EF8CA7B}"/>
                </a:ext>
              </a:extLst>
            </p:cNvPr>
            <p:cNvSpPr>
              <a:spLocks noChangeArrowheads="1"/>
            </p:cNvSpPr>
            <p:nvPr/>
          </p:nvSpPr>
          <p:spPr bwMode="auto">
            <a:xfrm rot="780000">
              <a:off x="7325" y="4251"/>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4354" name="Text Box 18">
            <a:extLst>
              <a:ext uri="{FF2B5EF4-FFF2-40B4-BE49-F238E27FC236}">
                <a16:creationId xmlns:a16="http://schemas.microsoft.com/office/drawing/2014/main" id="{800F2C09-CC9D-4186-AB68-C51E32AF9A90}"/>
              </a:ext>
            </a:extLst>
          </p:cNvPr>
          <p:cNvSpPr txBox="1">
            <a:spLocks noChangeArrowheads="1"/>
          </p:cNvSpPr>
          <p:nvPr/>
        </p:nvSpPr>
        <p:spPr bwMode="auto">
          <a:xfrm>
            <a:off x="247650" y="469900"/>
            <a:ext cx="5756275" cy="546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3600" b="1">
                <a:solidFill>
                  <a:srgbClr val="404040"/>
                </a:solidFill>
                <a:latin typeface="Calibri Light" panose="020F0302020204030204" pitchFamily="34" charset="0"/>
              </a:rPr>
              <a:t>There are a few reasons behind the sudden and unprecedented rise in poverty in Bangladesh. First, the lockdown during March-May 2020 and the disruption of economic activities since the onset of Covid-19 resulted in unmatched havoc in the economy.</a:t>
            </a:r>
          </a:p>
        </p:txBody>
      </p:sp>
      <p:pic>
        <p:nvPicPr>
          <p:cNvPr id="14355" name="Picture 19">
            <a:extLst>
              <a:ext uri="{FF2B5EF4-FFF2-40B4-BE49-F238E27FC236}">
                <a16:creationId xmlns:a16="http://schemas.microsoft.com/office/drawing/2014/main" id="{ECCEDCDC-ADCB-4EA1-A28C-59BA1777E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74613"/>
            <a:ext cx="6011862" cy="4048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E29B29C4-B96A-43D7-BF51-E70C2E4C3377}"/>
              </a:ext>
            </a:extLst>
          </p:cNvPr>
          <p:cNvSpPr txBox="1">
            <a:spLocks noChangeArrowheads="1"/>
          </p:cNvSpPr>
          <p:nvPr/>
        </p:nvSpPr>
        <p:spPr bwMode="auto">
          <a:xfrm>
            <a:off x="84138" y="40640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 </a:t>
            </a:r>
          </a:p>
        </p:txBody>
      </p:sp>
      <p:sp>
        <p:nvSpPr>
          <p:cNvPr id="15362" name="Text Box 2">
            <a:extLst>
              <a:ext uri="{FF2B5EF4-FFF2-40B4-BE49-F238E27FC236}">
                <a16:creationId xmlns:a16="http://schemas.microsoft.com/office/drawing/2014/main" id="{A57C7172-EB06-4ACC-8C26-3F974AE364FF}"/>
              </a:ext>
            </a:extLst>
          </p:cNvPr>
          <p:cNvSpPr txBox="1">
            <a:spLocks noChangeArrowheads="1"/>
          </p:cNvSpPr>
          <p:nvPr/>
        </p:nvSpPr>
        <p:spPr bwMode="auto">
          <a:xfrm>
            <a:off x="84138" y="49276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 </a:t>
            </a:r>
          </a:p>
        </p:txBody>
      </p:sp>
      <p:pic>
        <p:nvPicPr>
          <p:cNvPr id="15363" name="Picture 3">
            <a:extLst>
              <a:ext uri="{FF2B5EF4-FFF2-40B4-BE49-F238E27FC236}">
                <a16:creationId xmlns:a16="http://schemas.microsoft.com/office/drawing/2014/main" id="{98762E30-A35F-4425-90D7-6706DEB11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522913"/>
            <a:ext cx="4533900" cy="1335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a:extLst>
              <a:ext uri="{FF2B5EF4-FFF2-40B4-BE49-F238E27FC236}">
                <a16:creationId xmlns:a16="http://schemas.microsoft.com/office/drawing/2014/main" id="{C57773DD-F931-4B9A-A4EF-D0F501F75B14}"/>
              </a:ext>
            </a:extLst>
          </p:cNvPr>
          <p:cNvSpPr txBox="1">
            <a:spLocks noChangeArrowheads="1"/>
          </p:cNvSpPr>
          <p:nvPr/>
        </p:nvSpPr>
        <p:spPr bwMode="auto">
          <a:xfrm>
            <a:off x="6300788" y="173038"/>
            <a:ext cx="5756275" cy="624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3300">
                <a:solidFill>
                  <a:srgbClr val="404040"/>
                </a:solidFill>
                <a:latin typeface="Calibri Light" panose="020F0302020204030204" pitchFamily="34" charset="0"/>
              </a:rPr>
              <a:t>Second, Covid-19 also registered distressing effects on export-oriented sectors. In 2020, the dominant export sector, the readymade garments (RMG) industry, saw an unprecedented fall in export earnings by 17 percent. Recent surveys suggest that a large number of workers in the RMG sector also lost their jobs. Most other export sectors have also been negatively affected.</a:t>
            </a:r>
          </a:p>
        </p:txBody>
      </p:sp>
      <p:grpSp>
        <p:nvGrpSpPr>
          <p:cNvPr id="15365" name="Group 5">
            <a:extLst>
              <a:ext uri="{FF2B5EF4-FFF2-40B4-BE49-F238E27FC236}">
                <a16:creationId xmlns:a16="http://schemas.microsoft.com/office/drawing/2014/main" id="{CB6DC98B-1839-4A59-B2FF-DF6FF9B7F2C4}"/>
              </a:ext>
            </a:extLst>
          </p:cNvPr>
          <p:cNvGrpSpPr>
            <a:grpSpLocks/>
          </p:cNvGrpSpPr>
          <p:nvPr/>
        </p:nvGrpSpPr>
        <p:grpSpPr bwMode="auto">
          <a:xfrm>
            <a:off x="4214813" y="4908550"/>
            <a:ext cx="1906587" cy="1951038"/>
            <a:chOff x="2655" y="3092"/>
            <a:chExt cx="1201" cy="1229"/>
          </a:xfrm>
        </p:grpSpPr>
        <p:sp>
          <p:nvSpPr>
            <p:cNvPr id="15366" name="AutoShape 6">
              <a:extLst>
                <a:ext uri="{FF2B5EF4-FFF2-40B4-BE49-F238E27FC236}">
                  <a16:creationId xmlns:a16="http://schemas.microsoft.com/office/drawing/2014/main" id="{D4FBE865-61C9-4FBE-8A50-70EC96AF96EB}"/>
                </a:ext>
              </a:extLst>
            </p:cNvPr>
            <p:cNvSpPr>
              <a:spLocks noChangeArrowheads="1"/>
            </p:cNvSpPr>
            <p:nvPr/>
          </p:nvSpPr>
          <p:spPr bwMode="auto">
            <a:xfrm rot="19260000">
              <a:off x="2749" y="3306"/>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7" name="AutoShape 7">
              <a:extLst>
                <a:ext uri="{FF2B5EF4-FFF2-40B4-BE49-F238E27FC236}">
                  <a16:creationId xmlns:a16="http://schemas.microsoft.com/office/drawing/2014/main" id="{88406051-470E-4597-954A-47B7D17413A8}"/>
                </a:ext>
              </a:extLst>
            </p:cNvPr>
            <p:cNvSpPr>
              <a:spLocks noChangeArrowheads="1"/>
            </p:cNvSpPr>
            <p:nvPr/>
          </p:nvSpPr>
          <p:spPr bwMode="auto">
            <a:xfrm rot="20340000">
              <a:off x="3040" y="350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8" name="AutoShape 8">
              <a:extLst>
                <a:ext uri="{FF2B5EF4-FFF2-40B4-BE49-F238E27FC236}">
                  <a16:creationId xmlns:a16="http://schemas.microsoft.com/office/drawing/2014/main" id="{B15B05C6-46E4-4629-B093-2E3323030EFE}"/>
                </a:ext>
              </a:extLst>
            </p:cNvPr>
            <p:cNvSpPr>
              <a:spLocks noChangeArrowheads="1"/>
            </p:cNvSpPr>
            <p:nvPr/>
          </p:nvSpPr>
          <p:spPr bwMode="auto">
            <a:xfrm rot="19260000">
              <a:off x="3064" y="3357"/>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9" name="AutoShape 9">
              <a:extLst>
                <a:ext uri="{FF2B5EF4-FFF2-40B4-BE49-F238E27FC236}">
                  <a16:creationId xmlns:a16="http://schemas.microsoft.com/office/drawing/2014/main" id="{93138CA9-B019-4236-9346-DCE01436084F}"/>
                </a:ext>
              </a:extLst>
            </p:cNvPr>
            <p:cNvSpPr>
              <a:spLocks noChangeArrowheads="1"/>
            </p:cNvSpPr>
            <p:nvPr/>
          </p:nvSpPr>
          <p:spPr bwMode="auto">
            <a:xfrm rot="19800000">
              <a:off x="3283" y="3459"/>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0" name="AutoShape 10">
              <a:extLst>
                <a:ext uri="{FF2B5EF4-FFF2-40B4-BE49-F238E27FC236}">
                  <a16:creationId xmlns:a16="http://schemas.microsoft.com/office/drawing/2014/main" id="{4F51EBFE-0C8F-4974-9F08-6F82EDFB8075}"/>
                </a:ext>
              </a:extLst>
            </p:cNvPr>
            <p:cNvSpPr>
              <a:spLocks noChangeArrowheads="1"/>
            </p:cNvSpPr>
            <p:nvPr/>
          </p:nvSpPr>
          <p:spPr bwMode="auto">
            <a:xfrm rot="18240000">
              <a:off x="3338" y="320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1" name="AutoShape 11">
              <a:extLst>
                <a:ext uri="{FF2B5EF4-FFF2-40B4-BE49-F238E27FC236}">
                  <a16:creationId xmlns:a16="http://schemas.microsoft.com/office/drawing/2014/main" id="{116D0475-ADE7-4D2B-93D7-801A0E5DDDE9}"/>
                </a:ext>
              </a:extLst>
            </p:cNvPr>
            <p:cNvSpPr>
              <a:spLocks noChangeArrowheads="1"/>
            </p:cNvSpPr>
            <p:nvPr/>
          </p:nvSpPr>
          <p:spPr bwMode="auto">
            <a:xfrm rot="20760000">
              <a:off x="3586" y="3616"/>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2" name="AutoShape 12">
              <a:extLst>
                <a:ext uri="{FF2B5EF4-FFF2-40B4-BE49-F238E27FC236}">
                  <a16:creationId xmlns:a16="http://schemas.microsoft.com/office/drawing/2014/main" id="{45388697-87F6-4AB4-8A91-BA8A5B1ABB77}"/>
                </a:ext>
              </a:extLst>
            </p:cNvPr>
            <p:cNvSpPr>
              <a:spLocks noChangeArrowheads="1"/>
            </p:cNvSpPr>
            <p:nvPr/>
          </p:nvSpPr>
          <p:spPr bwMode="auto">
            <a:xfrm rot="17280000">
              <a:off x="3718" y="3122"/>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3" name="AutoShape 13">
              <a:extLst>
                <a:ext uri="{FF2B5EF4-FFF2-40B4-BE49-F238E27FC236}">
                  <a16:creationId xmlns:a16="http://schemas.microsoft.com/office/drawing/2014/main" id="{6BC76E4B-61DB-4D47-8D40-7699EF7EDD90}"/>
                </a:ext>
              </a:extLst>
            </p:cNvPr>
            <p:cNvSpPr>
              <a:spLocks noChangeArrowheads="1"/>
            </p:cNvSpPr>
            <p:nvPr/>
          </p:nvSpPr>
          <p:spPr bwMode="auto">
            <a:xfrm rot="20100000">
              <a:off x="3524" y="336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4" name="AutoShape 14">
              <a:extLst>
                <a:ext uri="{FF2B5EF4-FFF2-40B4-BE49-F238E27FC236}">
                  <a16:creationId xmlns:a16="http://schemas.microsoft.com/office/drawing/2014/main" id="{79FF0EFF-9A52-418F-AB5F-987F83B29C8D}"/>
                </a:ext>
              </a:extLst>
            </p:cNvPr>
            <p:cNvSpPr>
              <a:spLocks noChangeArrowheads="1"/>
            </p:cNvSpPr>
            <p:nvPr/>
          </p:nvSpPr>
          <p:spPr bwMode="auto">
            <a:xfrm rot="19860000">
              <a:off x="3664" y="3486"/>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5" name="AutoShape 15">
              <a:extLst>
                <a:ext uri="{FF2B5EF4-FFF2-40B4-BE49-F238E27FC236}">
                  <a16:creationId xmlns:a16="http://schemas.microsoft.com/office/drawing/2014/main" id="{DFEE504D-F047-456B-A7F3-E587B24E374B}"/>
                </a:ext>
              </a:extLst>
            </p:cNvPr>
            <p:cNvSpPr>
              <a:spLocks noChangeArrowheads="1"/>
            </p:cNvSpPr>
            <p:nvPr/>
          </p:nvSpPr>
          <p:spPr bwMode="auto">
            <a:xfrm rot="300000">
              <a:off x="2673" y="3533"/>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6" name="AutoShape 16">
              <a:extLst>
                <a:ext uri="{FF2B5EF4-FFF2-40B4-BE49-F238E27FC236}">
                  <a16:creationId xmlns:a16="http://schemas.microsoft.com/office/drawing/2014/main" id="{F1FFDFB1-1945-4CFF-A9EA-0FD51529F4A1}"/>
                </a:ext>
              </a:extLst>
            </p:cNvPr>
            <p:cNvSpPr>
              <a:spLocks noChangeArrowheads="1"/>
            </p:cNvSpPr>
            <p:nvPr/>
          </p:nvSpPr>
          <p:spPr bwMode="auto">
            <a:xfrm>
              <a:off x="3162" y="3724"/>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7" name="AutoShape 17">
              <a:extLst>
                <a:ext uri="{FF2B5EF4-FFF2-40B4-BE49-F238E27FC236}">
                  <a16:creationId xmlns:a16="http://schemas.microsoft.com/office/drawing/2014/main" id="{30F2FA1D-E997-4E41-8B3B-738CED8492A2}"/>
                </a:ext>
              </a:extLst>
            </p:cNvPr>
            <p:cNvSpPr>
              <a:spLocks noChangeArrowheads="1"/>
            </p:cNvSpPr>
            <p:nvPr/>
          </p:nvSpPr>
          <p:spPr bwMode="auto">
            <a:xfrm rot="20760000">
              <a:off x="3566" y="390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8" name="AutoShape 18">
              <a:extLst>
                <a:ext uri="{FF2B5EF4-FFF2-40B4-BE49-F238E27FC236}">
                  <a16:creationId xmlns:a16="http://schemas.microsoft.com/office/drawing/2014/main" id="{3785FDCF-A146-4C82-92B6-C1A9B6CCE0E5}"/>
                </a:ext>
              </a:extLst>
            </p:cNvPr>
            <p:cNvSpPr>
              <a:spLocks noChangeArrowheads="1"/>
            </p:cNvSpPr>
            <p:nvPr/>
          </p:nvSpPr>
          <p:spPr bwMode="auto">
            <a:xfrm rot="1140000">
              <a:off x="2798" y="3982"/>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79" name="AutoShape 19">
              <a:extLst>
                <a:ext uri="{FF2B5EF4-FFF2-40B4-BE49-F238E27FC236}">
                  <a16:creationId xmlns:a16="http://schemas.microsoft.com/office/drawing/2014/main" id="{80A2F89E-9E3F-48DC-8C67-B83143161E36}"/>
                </a:ext>
              </a:extLst>
            </p:cNvPr>
            <p:cNvSpPr>
              <a:spLocks noChangeArrowheads="1"/>
            </p:cNvSpPr>
            <p:nvPr/>
          </p:nvSpPr>
          <p:spPr bwMode="auto">
            <a:xfrm rot="780000">
              <a:off x="3612" y="4235"/>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15380" name="Picture 20">
            <a:extLst>
              <a:ext uri="{FF2B5EF4-FFF2-40B4-BE49-F238E27FC236}">
                <a16:creationId xmlns:a16="http://schemas.microsoft.com/office/drawing/2014/main" id="{6634014B-FF9A-4935-8454-4FCDB3F0E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93663"/>
            <a:ext cx="6007100" cy="397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airplane"/>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11562987-D17F-4902-AF46-1CE79A5A8A0A}"/>
              </a:ext>
            </a:extLst>
          </p:cNvPr>
          <p:cNvSpPr txBox="1">
            <a:spLocks noChangeArrowheads="1"/>
          </p:cNvSpPr>
          <p:nvPr/>
        </p:nvSpPr>
        <p:spPr bwMode="auto">
          <a:xfrm>
            <a:off x="6069013" y="40894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 </a:t>
            </a:r>
          </a:p>
        </p:txBody>
      </p:sp>
      <p:sp>
        <p:nvSpPr>
          <p:cNvPr id="16386" name="Text Box 2">
            <a:extLst>
              <a:ext uri="{FF2B5EF4-FFF2-40B4-BE49-F238E27FC236}">
                <a16:creationId xmlns:a16="http://schemas.microsoft.com/office/drawing/2014/main" id="{EA7A8A8C-45D2-4FFD-B05E-8052DB840428}"/>
              </a:ext>
            </a:extLst>
          </p:cNvPr>
          <p:cNvSpPr txBox="1">
            <a:spLocks noChangeArrowheads="1"/>
          </p:cNvSpPr>
          <p:nvPr/>
        </p:nvSpPr>
        <p:spPr bwMode="auto">
          <a:xfrm>
            <a:off x="6069013" y="49530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 </a:t>
            </a:r>
          </a:p>
        </p:txBody>
      </p:sp>
      <p:grpSp>
        <p:nvGrpSpPr>
          <p:cNvPr id="16387" name="Group 3">
            <a:extLst>
              <a:ext uri="{FF2B5EF4-FFF2-40B4-BE49-F238E27FC236}">
                <a16:creationId xmlns:a16="http://schemas.microsoft.com/office/drawing/2014/main" id="{28F2EFD7-15EE-45B4-A726-5255F444B16E}"/>
              </a:ext>
            </a:extLst>
          </p:cNvPr>
          <p:cNvGrpSpPr>
            <a:grpSpLocks/>
          </p:cNvGrpSpPr>
          <p:nvPr/>
        </p:nvGrpSpPr>
        <p:grpSpPr bwMode="auto">
          <a:xfrm>
            <a:off x="10109200" y="4933950"/>
            <a:ext cx="1906588" cy="1951038"/>
            <a:chOff x="6368" y="3108"/>
            <a:chExt cx="1201" cy="1229"/>
          </a:xfrm>
        </p:grpSpPr>
        <p:sp>
          <p:nvSpPr>
            <p:cNvPr id="16388" name="AutoShape 4">
              <a:extLst>
                <a:ext uri="{FF2B5EF4-FFF2-40B4-BE49-F238E27FC236}">
                  <a16:creationId xmlns:a16="http://schemas.microsoft.com/office/drawing/2014/main" id="{C7CC172C-EE5C-4955-BB94-594E44F98A7A}"/>
                </a:ext>
              </a:extLst>
            </p:cNvPr>
            <p:cNvSpPr>
              <a:spLocks noChangeArrowheads="1"/>
            </p:cNvSpPr>
            <p:nvPr/>
          </p:nvSpPr>
          <p:spPr bwMode="auto">
            <a:xfrm rot="19260000">
              <a:off x="6461" y="3322"/>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9" name="AutoShape 5">
              <a:extLst>
                <a:ext uri="{FF2B5EF4-FFF2-40B4-BE49-F238E27FC236}">
                  <a16:creationId xmlns:a16="http://schemas.microsoft.com/office/drawing/2014/main" id="{095E65A4-A568-4683-BCB1-27ECD84DAF23}"/>
                </a:ext>
              </a:extLst>
            </p:cNvPr>
            <p:cNvSpPr>
              <a:spLocks noChangeArrowheads="1"/>
            </p:cNvSpPr>
            <p:nvPr/>
          </p:nvSpPr>
          <p:spPr bwMode="auto">
            <a:xfrm rot="20340000">
              <a:off x="6753" y="3517"/>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0" name="AutoShape 6">
              <a:extLst>
                <a:ext uri="{FF2B5EF4-FFF2-40B4-BE49-F238E27FC236}">
                  <a16:creationId xmlns:a16="http://schemas.microsoft.com/office/drawing/2014/main" id="{889EA81B-343C-4BDD-9987-E3DFCB5D8D7C}"/>
                </a:ext>
              </a:extLst>
            </p:cNvPr>
            <p:cNvSpPr>
              <a:spLocks noChangeArrowheads="1"/>
            </p:cNvSpPr>
            <p:nvPr/>
          </p:nvSpPr>
          <p:spPr bwMode="auto">
            <a:xfrm rot="19260000">
              <a:off x="6776" y="3374"/>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1" name="AutoShape 7">
              <a:extLst>
                <a:ext uri="{FF2B5EF4-FFF2-40B4-BE49-F238E27FC236}">
                  <a16:creationId xmlns:a16="http://schemas.microsoft.com/office/drawing/2014/main" id="{D6B5751D-74F6-419E-BD7C-8AF28606F313}"/>
                </a:ext>
              </a:extLst>
            </p:cNvPr>
            <p:cNvSpPr>
              <a:spLocks noChangeArrowheads="1"/>
            </p:cNvSpPr>
            <p:nvPr/>
          </p:nvSpPr>
          <p:spPr bwMode="auto">
            <a:xfrm rot="19800000">
              <a:off x="6995" y="3475"/>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2" name="AutoShape 8">
              <a:extLst>
                <a:ext uri="{FF2B5EF4-FFF2-40B4-BE49-F238E27FC236}">
                  <a16:creationId xmlns:a16="http://schemas.microsoft.com/office/drawing/2014/main" id="{16D0D0AE-0185-4A4B-8D26-4FB5AB3B8A10}"/>
                </a:ext>
              </a:extLst>
            </p:cNvPr>
            <p:cNvSpPr>
              <a:spLocks noChangeArrowheads="1"/>
            </p:cNvSpPr>
            <p:nvPr/>
          </p:nvSpPr>
          <p:spPr bwMode="auto">
            <a:xfrm rot="18240000">
              <a:off x="7051" y="3223"/>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3" name="AutoShape 9">
              <a:extLst>
                <a:ext uri="{FF2B5EF4-FFF2-40B4-BE49-F238E27FC236}">
                  <a16:creationId xmlns:a16="http://schemas.microsoft.com/office/drawing/2014/main" id="{0E27DFF4-509E-4EA2-8D93-AEEA6F36C1E8}"/>
                </a:ext>
              </a:extLst>
            </p:cNvPr>
            <p:cNvSpPr>
              <a:spLocks noChangeArrowheads="1"/>
            </p:cNvSpPr>
            <p:nvPr/>
          </p:nvSpPr>
          <p:spPr bwMode="auto">
            <a:xfrm rot="20760000">
              <a:off x="7299" y="363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4" name="AutoShape 10">
              <a:extLst>
                <a:ext uri="{FF2B5EF4-FFF2-40B4-BE49-F238E27FC236}">
                  <a16:creationId xmlns:a16="http://schemas.microsoft.com/office/drawing/2014/main" id="{58BBAB1E-3549-453B-9402-FD5C5A89697A}"/>
                </a:ext>
              </a:extLst>
            </p:cNvPr>
            <p:cNvSpPr>
              <a:spLocks noChangeArrowheads="1"/>
            </p:cNvSpPr>
            <p:nvPr/>
          </p:nvSpPr>
          <p:spPr bwMode="auto">
            <a:xfrm rot="17280000">
              <a:off x="7431" y="3138"/>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5" name="AutoShape 11">
              <a:extLst>
                <a:ext uri="{FF2B5EF4-FFF2-40B4-BE49-F238E27FC236}">
                  <a16:creationId xmlns:a16="http://schemas.microsoft.com/office/drawing/2014/main" id="{86AD50EB-5684-43C9-A605-487DA76F0051}"/>
                </a:ext>
              </a:extLst>
            </p:cNvPr>
            <p:cNvSpPr>
              <a:spLocks noChangeArrowheads="1"/>
            </p:cNvSpPr>
            <p:nvPr/>
          </p:nvSpPr>
          <p:spPr bwMode="auto">
            <a:xfrm rot="20100000">
              <a:off x="7237" y="3380"/>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6" name="AutoShape 12">
              <a:extLst>
                <a:ext uri="{FF2B5EF4-FFF2-40B4-BE49-F238E27FC236}">
                  <a16:creationId xmlns:a16="http://schemas.microsoft.com/office/drawing/2014/main" id="{1A1701D1-7997-4661-BAFD-3D899B89B459}"/>
                </a:ext>
              </a:extLst>
            </p:cNvPr>
            <p:cNvSpPr>
              <a:spLocks noChangeArrowheads="1"/>
            </p:cNvSpPr>
            <p:nvPr/>
          </p:nvSpPr>
          <p:spPr bwMode="auto">
            <a:xfrm rot="19860000">
              <a:off x="7376" y="3502"/>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7" name="AutoShape 13">
              <a:extLst>
                <a:ext uri="{FF2B5EF4-FFF2-40B4-BE49-F238E27FC236}">
                  <a16:creationId xmlns:a16="http://schemas.microsoft.com/office/drawing/2014/main" id="{8D847FF5-42EE-4B2D-99D3-441B19F60728}"/>
                </a:ext>
              </a:extLst>
            </p:cNvPr>
            <p:cNvSpPr>
              <a:spLocks noChangeArrowheads="1"/>
            </p:cNvSpPr>
            <p:nvPr/>
          </p:nvSpPr>
          <p:spPr bwMode="auto">
            <a:xfrm rot="300000">
              <a:off x="6385" y="3550"/>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8" name="AutoShape 14">
              <a:extLst>
                <a:ext uri="{FF2B5EF4-FFF2-40B4-BE49-F238E27FC236}">
                  <a16:creationId xmlns:a16="http://schemas.microsoft.com/office/drawing/2014/main" id="{2974FEEF-187E-4B0F-BEFE-2EBCB6A4296D}"/>
                </a:ext>
              </a:extLst>
            </p:cNvPr>
            <p:cNvSpPr>
              <a:spLocks noChangeArrowheads="1"/>
            </p:cNvSpPr>
            <p:nvPr/>
          </p:nvSpPr>
          <p:spPr bwMode="auto">
            <a:xfrm>
              <a:off x="6875" y="3740"/>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9" name="AutoShape 15">
              <a:extLst>
                <a:ext uri="{FF2B5EF4-FFF2-40B4-BE49-F238E27FC236}">
                  <a16:creationId xmlns:a16="http://schemas.microsoft.com/office/drawing/2014/main" id="{484B7148-E544-47FC-861E-AB5A8A537846}"/>
                </a:ext>
              </a:extLst>
            </p:cNvPr>
            <p:cNvSpPr>
              <a:spLocks noChangeArrowheads="1"/>
            </p:cNvSpPr>
            <p:nvPr/>
          </p:nvSpPr>
          <p:spPr bwMode="auto">
            <a:xfrm rot="20760000">
              <a:off x="7278" y="3918"/>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0" name="AutoShape 16">
              <a:extLst>
                <a:ext uri="{FF2B5EF4-FFF2-40B4-BE49-F238E27FC236}">
                  <a16:creationId xmlns:a16="http://schemas.microsoft.com/office/drawing/2014/main" id="{7E96F6CE-B72E-4EFA-B29B-7AE347C56BD1}"/>
                </a:ext>
              </a:extLst>
            </p:cNvPr>
            <p:cNvSpPr>
              <a:spLocks noChangeArrowheads="1"/>
            </p:cNvSpPr>
            <p:nvPr/>
          </p:nvSpPr>
          <p:spPr bwMode="auto">
            <a:xfrm rot="1140000">
              <a:off x="6510" y="3998"/>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1" name="AutoShape 17">
              <a:extLst>
                <a:ext uri="{FF2B5EF4-FFF2-40B4-BE49-F238E27FC236}">
                  <a16:creationId xmlns:a16="http://schemas.microsoft.com/office/drawing/2014/main" id="{18EC41A7-B401-49E7-BB2D-F16BB050B036}"/>
                </a:ext>
              </a:extLst>
            </p:cNvPr>
            <p:cNvSpPr>
              <a:spLocks noChangeArrowheads="1"/>
            </p:cNvSpPr>
            <p:nvPr/>
          </p:nvSpPr>
          <p:spPr bwMode="auto">
            <a:xfrm rot="780000">
              <a:off x="7325" y="4251"/>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6402" name="Text Box 18">
            <a:extLst>
              <a:ext uri="{FF2B5EF4-FFF2-40B4-BE49-F238E27FC236}">
                <a16:creationId xmlns:a16="http://schemas.microsoft.com/office/drawing/2014/main" id="{D1DD2648-B989-4B79-ADE3-7881730C3F12}"/>
              </a:ext>
            </a:extLst>
          </p:cNvPr>
          <p:cNvSpPr txBox="1">
            <a:spLocks noChangeArrowheads="1"/>
          </p:cNvSpPr>
          <p:nvPr/>
        </p:nvSpPr>
        <p:spPr bwMode="auto">
          <a:xfrm>
            <a:off x="247650" y="857250"/>
            <a:ext cx="5756275" cy="546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2400">
                <a:solidFill>
                  <a:srgbClr val="404040"/>
                </a:solidFill>
                <a:latin typeface="Calibri Light" panose="020F0302020204030204" pitchFamily="34" charset="0"/>
              </a:rPr>
              <a:t>Third, despite that the official remittance inflow surged in 2020, </a:t>
            </a:r>
            <a:r>
              <a:rPr lang="en-US" altLang="en-US" sz="2400" b="1">
                <a:solidFill>
                  <a:srgbClr val="404040"/>
                </a:solidFill>
                <a:latin typeface="Calibri Light" panose="020F0302020204030204" pitchFamily="34" charset="0"/>
              </a:rPr>
              <a:t>SANEM's</a:t>
            </a:r>
            <a:r>
              <a:rPr lang="en-US" altLang="en-US" sz="2400">
                <a:solidFill>
                  <a:srgbClr val="404040"/>
                </a:solidFill>
                <a:latin typeface="Calibri Light" panose="020F0302020204030204" pitchFamily="34" charset="0"/>
              </a:rPr>
              <a:t> household survey showed that more than </a:t>
            </a:r>
            <a:r>
              <a:rPr lang="en-US" altLang="en-US" sz="2400" b="1">
                <a:solidFill>
                  <a:srgbClr val="404040"/>
                </a:solidFill>
                <a:latin typeface="Calibri Light" panose="020F0302020204030204" pitchFamily="34" charset="0"/>
              </a:rPr>
              <a:t>80 percent </a:t>
            </a:r>
            <a:r>
              <a:rPr lang="en-US" altLang="en-US" sz="2400">
                <a:solidFill>
                  <a:srgbClr val="404040"/>
                </a:solidFill>
                <a:latin typeface="Calibri Light" panose="020F0302020204030204" pitchFamily="34" charset="0"/>
              </a:rPr>
              <a:t>of remittance-recipient households reported receiving less remittance during this period. This phenomenon indicates the possibility that the total amount of inflow of remittances, channeled through both formal and informal means, might have declined during most months in 2020. Informal channels of remittances remained clogged during the pandemic, and the demand for informal remittances also fell due to sluggish trade and tourism activities. All of these contributed to the sudden rise in poverty during the early months of the pandemic. Also, a high poverty rate persisted even by the end of 2020.</a:t>
            </a:r>
          </a:p>
        </p:txBody>
      </p:sp>
      <p:pic>
        <p:nvPicPr>
          <p:cNvPr id="16403" name="Picture 19">
            <a:extLst>
              <a:ext uri="{FF2B5EF4-FFF2-40B4-BE49-F238E27FC236}">
                <a16:creationId xmlns:a16="http://schemas.microsoft.com/office/drawing/2014/main" id="{4D10ED95-83DF-4207-9E86-B7B34FBD0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063" y="96838"/>
            <a:ext cx="5992812"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4E569DA7-081F-4F95-B2BD-AE76BD1C2F87}"/>
              </a:ext>
            </a:extLst>
          </p:cNvPr>
          <p:cNvSpPr txBox="1">
            <a:spLocks noChangeArrowheads="1"/>
          </p:cNvSpPr>
          <p:nvPr/>
        </p:nvSpPr>
        <p:spPr bwMode="auto">
          <a:xfrm>
            <a:off x="84138" y="40640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 </a:t>
            </a:r>
          </a:p>
        </p:txBody>
      </p:sp>
      <p:sp>
        <p:nvSpPr>
          <p:cNvPr id="17410" name="Text Box 2">
            <a:extLst>
              <a:ext uri="{FF2B5EF4-FFF2-40B4-BE49-F238E27FC236}">
                <a16:creationId xmlns:a16="http://schemas.microsoft.com/office/drawing/2014/main" id="{2BD35679-B2FD-4983-A910-FF0EE14EF7BA}"/>
              </a:ext>
            </a:extLst>
          </p:cNvPr>
          <p:cNvSpPr txBox="1">
            <a:spLocks noChangeArrowheads="1"/>
          </p:cNvSpPr>
          <p:nvPr/>
        </p:nvSpPr>
        <p:spPr bwMode="auto">
          <a:xfrm>
            <a:off x="84138" y="49276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 </a:t>
            </a:r>
          </a:p>
        </p:txBody>
      </p:sp>
      <p:pic>
        <p:nvPicPr>
          <p:cNvPr id="17411" name="Picture 3">
            <a:extLst>
              <a:ext uri="{FF2B5EF4-FFF2-40B4-BE49-F238E27FC236}">
                <a16:creationId xmlns:a16="http://schemas.microsoft.com/office/drawing/2014/main" id="{94DF30F4-658E-4599-B575-53770B83C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522913"/>
            <a:ext cx="4533900" cy="1335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a:extLst>
              <a:ext uri="{FF2B5EF4-FFF2-40B4-BE49-F238E27FC236}">
                <a16:creationId xmlns:a16="http://schemas.microsoft.com/office/drawing/2014/main" id="{67B4B78C-F332-473E-8266-BAB4EFEBC1BB}"/>
              </a:ext>
            </a:extLst>
          </p:cNvPr>
          <p:cNvSpPr txBox="1">
            <a:spLocks noChangeArrowheads="1"/>
          </p:cNvSpPr>
          <p:nvPr/>
        </p:nvSpPr>
        <p:spPr bwMode="auto">
          <a:xfrm>
            <a:off x="6300788" y="173038"/>
            <a:ext cx="5756275" cy="624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66700" indent="-265113">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buClr>
                <a:srgbClr val="404040"/>
              </a:buClr>
              <a:buFont typeface="Arial" panose="020B0604020202020204" pitchFamily="34" charset="0"/>
              <a:buChar char="•"/>
            </a:pPr>
            <a:r>
              <a:rPr lang="en-US" altLang="en-US" sz="2800">
                <a:solidFill>
                  <a:srgbClr val="404040"/>
                </a:solidFill>
                <a:latin typeface="Calibri Light" panose="020F0302020204030204" pitchFamily="34" charset="0"/>
              </a:rPr>
              <a:t>The policies and strategies for economic recovery should have a high priority for the revival of economic activities in domestic markets. The SMEs, in particular, should be given the utmost importance. </a:t>
            </a:r>
          </a:p>
          <a:p>
            <a:pPr hangingPunct="1">
              <a:lnSpc>
                <a:spcPct val="90000"/>
              </a:lnSpc>
              <a:spcBef>
                <a:spcPts val="1000"/>
              </a:spcBef>
              <a:buClr>
                <a:srgbClr val="404040"/>
              </a:buClr>
              <a:buFont typeface="Arial" panose="020B0604020202020204" pitchFamily="34" charset="0"/>
              <a:buChar char="•"/>
            </a:pPr>
            <a:r>
              <a:rPr lang="en-US" altLang="en-US" sz="2800">
                <a:solidFill>
                  <a:srgbClr val="404040"/>
                </a:solidFill>
                <a:latin typeface="Calibri Light" panose="020F0302020204030204" pitchFamily="34" charset="0"/>
              </a:rPr>
              <a:t>Social safety net coverage, including direct cash transfers and food assistance to the poor, should be widely expanded. However, there is a critical political economy issue related to the management of this expansion, since the country spends very little on social protection as a percentage of GDP. </a:t>
            </a:r>
          </a:p>
        </p:txBody>
      </p:sp>
      <p:grpSp>
        <p:nvGrpSpPr>
          <p:cNvPr id="17413" name="Group 5">
            <a:extLst>
              <a:ext uri="{FF2B5EF4-FFF2-40B4-BE49-F238E27FC236}">
                <a16:creationId xmlns:a16="http://schemas.microsoft.com/office/drawing/2014/main" id="{2FD99803-5035-4FFB-9746-46D41A657BD9}"/>
              </a:ext>
            </a:extLst>
          </p:cNvPr>
          <p:cNvGrpSpPr>
            <a:grpSpLocks/>
          </p:cNvGrpSpPr>
          <p:nvPr/>
        </p:nvGrpSpPr>
        <p:grpSpPr bwMode="auto">
          <a:xfrm>
            <a:off x="4214813" y="4908550"/>
            <a:ext cx="1906587" cy="1951038"/>
            <a:chOff x="2655" y="3092"/>
            <a:chExt cx="1201" cy="1229"/>
          </a:xfrm>
        </p:grpSpPr>
        <p:sp>
          <p:nvSpPr>
            <p:cNvPr id="17414" name="AutoShape 6">
              <a:extLst>
                <a:ext uri="{FF2B5EF4-FFF2-40B4-BE49-F238E27FC236}">
                  <a16:creationId xmlns:a16="http://schemas.microsoft.com/office/drawing/2014/main" id="{DD789065-14C1-48CA-BEF5-395E7BB3DC65}"/>
                </a:ext>
              </a:extLst>
            </p:cNvPr>
            <p:cNvSpPr>
              <a:spLocks noChangeArrowheads="1"/>
            </p:cNvSpPr>
            <p:nvPr/>
          </p:nvSpPr>
          <p:spPr bwMode="auto">
            <a:xfrm rot="19260000">
              <a:off x="2749" y="3306"/>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5" name="AutoShape 7">
              <a:extLst>
                <a:ext uri="{FF2B5EF4-FFF2-40B4-BE49-F238E27FC236}">
                  <a16:creationId xmlns:a16="http://schemas.microsoft.com/office/drawing/2014/main" id="{20E715EF-AA04-4BA2-8708-776DB6C3A78C}"/>
                </a:ext>
              </a:extLst>
            </p:cNvPr>
            <p:cNvSpPr>
              <a:spLocks noChangeArrowheads="1"/>
            </p:cNvSpPr>
            <p:nvPr/>
          </p:nvSpPr>
          <p:spPr bwMode="auto">
            <a:xfrm rot="20340000">
              <a:off x="3040" y="350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6" name="AutoShape 8">
              <a:extLst>
                <a:ext uri="{FF2B5EF4-FFF2-40B4-BE49-F238E27FC236}">
                  <a16:creationId xmlns:a16="http://schemas.microsoft.com/office/drawing/2014/main" id="{EEE88A69-CB5C-40E3-958F-ABDDBB4DD651}"/>
                </a:ext>
              </a:extLst>
            </p:cNvPr>
            <p:cNvSpPr>
              <a:spLocks noChangeArrowheads="1"/>
            </p:cNvSpPr>
            <p:nvPr/>
          </p:nvSpPr>
          <p:spPr bwMode="auto">
            <a:xfrm rot="19260000">
              <a:off x="3064" y="3357"/>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7" name="AutoShape 9">
              <a:extLst>
                <a:ext uri="{FF2B5EF4-FFF2-40B4-BE49-F238E27FC236}">
                  <a16:creationId xmlns:a16="http://schemas.microsoft.com/office/drawing/2014/main" id="{32171B5D-2DD4-44E5-9BBF-85065BC5D04A}"/>
                </a:ext>
              </a:extLst>
            </p:cNvPr>
            <p:cNvSpPr>
              <a:spLocks noChangeArrowheads="1"/>
            </p:cNvSpPr>
            <p:nvPr/>
          </p:nvSpPr>
          <p:spPr bwMode="auto">
            <a:xfrm rot="19800000">
              <a:off x="3283" y="3459"/>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8" name="AutoShape 10">
              <a:extLst>
                <a:ext uri="{FF2B5EF4-FFF2-40B4-BE49-F238E27FC236}">
                  <a16:creationId xmlns:a16="http://schemas.microsoft.com/office/drawing/2014/main" id="{FAFF680F-EB3B-4481-BE19-526F64D6A689}"/>
                </a:ext>
              </a:extLst>
            </p:cNvPr>
            <p:cNvSpPr>
              <a:spLocks noChangeArrowheads="1"/>
            </p:cNvSpPr>
            <p:nvPr/>
          </p:nvSpPr>
          <p:spPr bwMode="auto">
            <a:xfrm rot="18240000">
              <a:off x="3338" y="320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9" name="AutoShape 11">
              <a:extLst>
                <a:ext uri="{FF2B5EF4-FFF2-40B4-BE49-F238E27FC236}">
                  <a16:creationId xmlns:a16="http://schemas.microsoft.com/office/drawing/2014/main" id="{D711C6ED-104B-47F3-9AEE-FE0825026F92}"/>
                </a:ext>
              </a:extLst>
            </p:cNvPr>
            <p:cNvSpPr>
              <a:spLocks noChangeArrowheads="1"/>
            </p:cNvSpPr>
            <p:nvPr/>
          </p:nvSpPr>
          <p:spPr bwMode="auto">
            <a:xfrm rot="20760000">
              <a:off x="3586" y="3616"/>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0" name="AutoShape 12">
              <a:extLst>
                <a:ext uri="{FF2B5EF4-FFF2-40B4-BE49-F238E27FC236}">
                  <a16:creationId xmlns:a16="http://schemas.microsoft.com/office/drawing/2014/main" id="{077CEBB6-CD4A-4000-8E6C-9206C97286BF}"/>
                </a:ext>
              </a:extLst>
            </p:cNvPr>
            <p:cNvSpPr>
              <a:spLocks noChangeArrowheads="1"/>
            </p:cNvSpPr>
            <p:nvPr/>
          </p:nvSpPr>
          <p:spPr bwMode="auto">
            <a:xfrm rot="17280000">
              <a:off x="3718" y="3122"/>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1" name="AutoShape 13">
              <a:extLst>
                <a:ext uri="{FF2B5EF4-FFF2-40B4-BE49-F238E27FC236}">
                  <a16:creationId xmlns:a16="http://schemas.microsoft.com/office/drawing/2014/main" id="{1A8BA2BC-E8AD-48FA-9001-6E5AC376D562}"/>
                </a:ext>
              </a:extLst>
            </p:cNvPr>
            <p:cNvSpPr>
              <a:spLocks noChangeArrowheads="1"/>
            </p:cNvSpPr>
            <p:nvPr/>
          </p:nvSpPr>
          <p:spPr bwMode="auto">
            <a:xfrm rot="20100000">
              <a:off x="3524" y="336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2" name="AutoShape 14">
              <a:extLst>
                <a:ext uri="{FF2B5EF4-FFF2-40B4-BE49-F238E27FC236}">
                  <a16:creationId xmlns:a16="http://schemas.microsoft.com/office/drawing/2014/main" id="{2B7C0546-9911-48EC-A1BF-F0F4DA74C6F1}"/>
                </a:ext>
              </a:extLst>
            </p:cNvPr>
            <p:cNvSpPr>
              <a:spLocks noChangeArrowheads="1"/>
            </p:cNvSpPr>
            <p:nvPr/>
          </p:nvSpPr>
          <p:spPr bwMode="auto">
            <a:xfrm rot="19860000">
              <a:off x="3664" y="3486"/>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3" name="AutoShape 15">
              <a:extLst>
                <a:ext uri="{FF2B5EF4-FFF2-40B4-BE49-F238E27FC236}">
                  <a16:creationId xmlns:a16="http://schemas.microsoft.com/office/drawing/2014/main" id="{1CFF485F-3644-4A3B-A847-26BCA48D266C}"/>
                </a:ext>
              </a:extLst>
            </p:cNvPr>
            <p:cNvSpPr>
              <a:spLocks noChangeArrowheads="1"/>
            </p:cNvSpPr>
            <p:nvPr/>
          </p:nvSpPr>
          <p:spPr bwMode="auto">
            <a:xfrm rot="300000">
              <a:off x="2673" y="3533"/>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4" name="AutoShape 16">
              <a:extLst>
                <a:ext uri="{FF2B5EF4-FFF2-40B4-BE49-F238E27FC236}">
                  <a16:creationId xmlns:a16="http://schemas.microsoft.com/office/drawing/2014/main" id="{0E4ED18B-A4CC-43CB-81CC-3B605A611DAB}"/>
                </a:ext>
              </a:extLst>
            </p:cNvPr>
            <p:cNvSpPr>
              <a:spLocks noChangeArrowheads="1"/>
            </p:cNvSpPr>
            <p:nvPr/>
          </p:nvSpPr>
          <p:spPr bwMode="auto">
            <a:xfrm>
              <a:off x="3162" y="3724"/>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5" name="AutoShape 17">
              <a:extLst>
                <a:ext uri="{FF2B5EF4-FFF2-40B4-BE49-F238E27FC236}">
                  <a16:creationId xmlns:a16="http://schemas.microsoft.com/office/drawing/2014/main" id="{DE976E8C-B776-4B95-9072-9E5D31A1503F}"/>
                </a:ext>
              </a:extLst>
            </p:cNvPr>
            <p:cNvSpPr>
              <a:spLocks noChangeArrowheads="1"/>
            </p:cNvSpPr>
            <p:nvPr/>
          </p:nvSpPr>
          <p:spPr bwMode="auto">
            <a:xfrm rot="20760000">
              <a:off x="3566" y="390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6" name="AutoShape 18">
              <a:extLst>
                <a:ext uri="{FF2B5EF4-FFF2-40B4-BE49-F238E27FC236}">
                  <a16:creationId xmlns:a16="http://schemas.microsoft.com/office/drawing/2014/main" id="{867465FD-941B-43F2-9B38-6DBC6C8C2918}"/>
                </a:ext>
              </a:extLst>
            </p:cNvPr>
            <p:cNvSpPr>
              <a:spLocks noChangeArrowheads="1"/>
            </p:cNvSpPr>
            <p:nvPr/>
          </p:nvSpPr>
          <p:spPr bwMode="auto">
            <a:xfrm rot="1140000">
              <a:off x="2798" y="3982"/>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27" name="AutoShape 19">
              <a:extLst>
                <a:ext uri="{FF2B5EF4-FFF2-40B4-BE49-F238E27FC236}">
                  <a16:creationId xmlns:a16="http://schemas.microsoft.com/office/drawing/2014/main" id="{E45122EA-76FD-48FB-9403-2FF1B4291F4C}"/>
                </a:ext>
              </a:extLst>
            </p:cNvPr>
            <p:cNvSpPr>
              <a:spLocks noChangeArrowheads="1"/>
            </p:cNvSpPr>
            <p:nvPr/>
          </p:nvSpPr>
          <p:spPr bwMode="auto">
            <a:xfrm rot="780000">
              <a:off x="3612" y="4235"/>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17428" name="Picture 20">
            <a:extLst>
              <a:ext uri="{FF2B5EF4-FFF2-40B4-BE49-F238E27FC236}">
                <a16:creationId xmlns:a16="http://schemas.microsoft.com/office/drawing/2014/main" id="{D19C52AB-C461-47AD-A384-78A52902F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84138"/>
            <a:ext cx="5986463" cy="4049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750">
        <p:dissolve/>
      </p:transition>
    </mc:Choice>
    <mc:Fallback>
      <p:transition spd="slow">
        <p:dissolv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3353F910-F233-4176-AA12-B46E1A985136}"/>
              </a:ext>
            </a:extLst>
          </p:cNvPr>
          <p:cNvSpPr txBox="1">
            <a:spLocks noChangeArrowheads="1"/>
          </p:cNvSpPr>
          <p:nvPr/>
        </p:nvSpPr>
        <p:spPr bwMode="auto">
          <a:xfrm>
            <a:off x="431800" y="368300"/>
            <a:ext cx="113395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rgbClr val="000000"/>
                </a:solidFill>
                <a:latin typeface="Arial" panose="020B0604020202020204" pitchFamily="34" charset="0"/>
                <a:cs typeface="Noto Sans SC Regular" charset="0"/>
              </a:defRPr>
            </a:lvl9pPr>
          </a:lstStyle>
          <a:p>
            <a:pPr hangingPunct="1">
              <a:lnSpc>
                <a:spcPct val="90000"/>
              </a:lnSpc>
            </a:pPr>
            <a:r>
              <a:rPr lang="en-US" altLang="en-US" sz="3200">
                <a:solidFill>
                  <a:srgbClr val="404040"/>
                </a:solidFill>
                <a:latin typeface="Rockwell" panose="02060603020205020403" pitchFamily="18" charset="0"/>
              </a:rPr>
              <a:t>The Solution</a:t>
            </a:r>
          </a:p>
        </p:txBody>
      </p:sp>
      <p:sp>
        <p:nvSpPr>
          <p:cNvPr id="18434" name="Text Box 2">
            <a:extLst>
              <a:ext uri="{FF2B5EF4-FFF2-40B4-BE49-F238E27FC236}">
                <a16:creationId xmlns:a16="http://schemas.microsoft.com/office/drawing/2014/main" id="{E49CB606-D5D4-452D-86AC-76A7A3B3BF81}"/>
              </a:ext>
            </a:extLst>
          </p:cNvPr>
          <p:cNvSpPr txBox="1">
            <a:spLocks noChangeArrowheads="1"/>
          </p:cNvSpPr>
          <p:nvPr/>
        </p:nvSpPr>
        <p:spPr bwMode="auto">
          <a:xfrm>
            <a:off x="11496675" y="6154738"/>
            <a:ext cx="431800" cy="431800"/>
          </a:xfrm>
          <a:prstGeom prst="rect">
            <a:avLst/>
          </a:prstGeom>
          <a:noFill/>
          <a:ln w="3240" cap="flat">
            <a:solidFill>
              <a:srgbClr val="9ACB3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hangingPunct="1">
              <a:lnSpc>
                <a:spcPct val="100000"/>
              </a:lnSpc>
            </a:pPr>
            <a:fld id="{37DBBC9A-EA16-4B3C-8F10-E55CCEEDDB2A}" type="slidenum">
              <a:rPr lang="en-US" altLang="en-US" sz="1200" b="1" i="1">
                <a:solidFill>
                  <a:srgbClr val="000000"/>
                </a:solidFill>
                <a:latin typeface="Rockwell" panose="02060603020205020403" pitchFamily="18" charset="0"/>
                <a:cs typeface="DejaVu Sans" charset="0"/>
              </a:rPr>
              <a:pPr algn="ctr" hangingPunct="1">
                <a:lnSpc>
                  <a:spcPct val="100000"/>
                </a:lnSpc>
              </a:pPr>
              <a:t>14</a:t>
            </a:fld>
            <a:endParaRPr lang="en-US" altLang="en-US" sz="1200" b="1" i="1">
              <a:solidFill>
                <a:srgbClr val="000000"/>
              </a:solidFill>
              <a:latin typeface="Rockwell" panose="02060603020205020403" pitchFamily="18" charset="0"/>
              <a:cs typeface="DejaVu Sans" charset="0"/>
            </a:endParaRPr>
          </a:p>
        </p:txBody>
      </p:sp>
      <p:pic>
        <p:nvPicPr>
          <p:cNvPr id="18435" name="Picture 3">
            <a:extLst>
              <a:ext uri="{FF2B5EF4-FFF2-40B4-BE49-F238E27FC236}">
                <a16:creationId xmlns:a16="http://schemas.microsoft.com/office/drawing/2014/main" id="{00417943-377B-48C0-81F8-7DBB11E6C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3486150"/>
            <a:ext cx="4452938" cy="3217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5BD23FEA-BFCB-4BAB-B090-752D6F28F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 b="49"/>
          <a:stretch>
            <a:fillRect/>
          </a:stretch>
        </p:blipFill>
        <p:spPr bwMode="auto">
          <a:xfrm>
            <a:off x="7632700" y="107950"/>
            <a:ext cx="4471988" cy="6478588"/>
          </a:xfrm>
          <a:prstGeom prst="rect">
            <a:avLst/>
          </a:prstGeom>
          <a:noFill/>
          <a:effectLst/>
          <a:extLst>
            <a:ext uri="{909E8E84-426E-40DD-AFC4-6F175D3DCCD1}">
              <a14:hiddenFill xmlns:a14="http://schemas.microsoft.com/office/drawing/2010/main">
                <a:blipFill dpi="0" rotWithShape="0">
                  <a:blip/>
                  <a:srcRect t="49" b="49"/>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a:extLst>
              <a:ext uri="{FF2B5EF4-FFF2-40B4-BE49-F238E27FC236}">
                <a16:creationId xmlns:a16="http://schemas.microsoft.com/office/drawing/2014/main" id="{3E6D8BBB-E0B0-42C4-B7CF-0C9059497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206375"/>
            <a:ext cx="7118350" cy="5788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Rectangle 6">
            <a:extLst>
              <a:ext uri="{FF2B5EF4-FFF2-40B4-BE49-F238E27FC236}">
                <a16:creationId xmlns:a16="http://schemas.microsoft.com/office/drawing/2014/main" id="{9DA5901E-50DD-4B1E-8350-09B46163389F}"/>
              </a:ext>
            </a:extLst>
          </p:cNvPr>
          <p:cNvSpPr>
            <a:spLocks noChangeArrowheads="1"/>
          </p:cNvSpPr>
          <p:nvPr/>
        </p:nvSpPr>
        <p:spPr bwMode="auto">
          <a:xfrm>
            <a:off x="431800" y="206375"/>
            <a:ext cx="6584950" cy="649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6700" indent="-2651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buClr>
                <a:srgbClr val="404040"/>
              </a:buClr>
              <a:buFont typeface="Arial" panose="020B0604020202020204" pitchFamily="34" charset="0"/>
              <a:buChar char="•"/>
            </a:pPr>
            <a:r>
              <a:rPr lang="en-US" altLang="en-US" sz="2700">
                <a:solidFill>
                  <a:srgbClr val="404040"/>
                </a:solidFill>
                <a:latin typeface="Calibri Light" panose="020F0302020204030204" pitchFamily="34" charset="0"/>
              </a:rPr>
              <a:t>Students from distressed families are likely to bear a higher burden of this impact, and many of these students may permanently be out of the education system. Therefore, non-conventional, urgent and targeted programs are needed to address the agonies of students from these families. </a:t>
            </a:r>
          </a:p>
          <a:p>
            <a:pPr hangingPunct="1">
              <a:lnSpc>
                <a:spcPct val="90000"/>
              </a:lnSpc>
              <a:spcBef>
                <a:spcPts val="1000"/>
              </a:spcBef>
              <a:buClr>
                <a:srgbClr val="404040"/>
              </a:buClr>
              <a:buFont typeface="Arial" panose="020B0604020202020204" pitchFamily="34" charset="0"/>
              <a:buChar char="•"/>
            </a:pPr>
            <a:r>
              <a:rPr lang="en-US" altLang="en-US" sz="2700">
                <a:solidFill>
                  <a:srgbClr val="404040"/>
                </a:solidFill>
                <a:latin typeface="Calibri Light" panose="020F0302020204030204" pitchFamily="34" charset="0"/>
              </a:rPr>
              <a:t>The government should introduce new social safety net programs targeting the labour market. In this context, the employment guarantee scheme for a certain period of time for vulnerable populations can be seriously considered. The government should also form a Labour and Employment Commission to assess the current unprecedented situation and suggest necessary measures.</a:t>
            </a:r>
          </a:p>
        </p:txBody>
      </p:sp>
    </p:spTree>
  </p:cSld>
  <p:clrMapOvr>
    <a:masterClrMapping/>
  </p:clrMapOvr>
  <mc:AlternateContent xmlns:mc="http://schemas.openxmlformats.org/markup-compatibility/2006">
    <mc:Choice xmlns:p14="http://schemas.microsoft.com/office/powerpoint/2010/main" Requires="p14">
      <p:transition spd="slow" p14:dur="3000">
        <p:checker/>
      </p:transition>
    </mc:Choice>
    <mc:Fallback>
      <p:transition spd="slow">
        <p:checker/>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0AE64A8D-1294-4E81-B961-31046E8BF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 r="11"/>
          <a:stretch>
            <a:fillRect/>
          </a:stretch>
        </p:blipFill>
        <p:spPr bwMode="auto">
          <a:xfrm>
            <a:off x="87313" y="87313"/>
            <a:ext cx="12018962" cy="6683375"/>
          </a:xfrm>
          <a:prstGeom prst="rect">
            <a:avLst/>
          </a:prstGeom>
          <a:solidFill>
            <a:srgbClr val="D9D9D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a:extLst>
              <a:ext uri="{FF2B5EF4-FFF2-40B4-BE49-F238E27FC236}">
                <a16:creationId xmlns:a16="http://schemas.microsoft.com/office/drawing/2014/main" id="{F4B52833-0C8B-448D-9433-A80E07D13C20}"/>
              </a:ext>
            </a:extLst>
          </p:cNvPr>
          <p:cNvSpPr txBox="1">
            <a:spLocks noChangeArrowheads="1"/>
          </p:cNvSpPr>
          <p:nvPr/>
        </p:nvSpPr>
        <p:spPr bwMode="auto">
          <a:xfrm>
            <a:off x="2493963" y="2236788"/>
            <a:ext cx="7202487" cy="1449387"/>
          </a:xfrm>
          <a:prstGeom prst="rect">
            <a:avLst/>
          </a:prstGeom>
          <a:solidFill>
            <a:srgbClr val="000000">
              <a:alpha val="79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2160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6600">
                <a:solidFill>
                  <a:srgbClr val="FFFFFF"/>
                </a:solidFill>
                <a:latin typeface="Rockwell" panose="02060603020205020403" pitchFamily="18" charset="0"/>
              </a:rPr>
              <a:t>Thank You</a:t>
            </a:r>
          </a:p>
        </p:txBody>
      </p:sp>
      <p:sp>
        <p:nvSpPr>
          <p:cNvPr id="19459" name="Line 3">
            <a:extLst>
              <a:ext uri="{FF2B5EF4-FFF2-40B4-BE49-F238E27FC236}">
                <a16:creationId xmlns:a16="http://schemas.microsoft.com/office/drawing/2014/main" id="{32ED7809-EE1D-4878-8061-C62A3DE3ABB2}"/>
              </a:ext>
            </a:extLst>
          </p:cNvPr>
          <p:cNvSpPr>
            <a:spLocks noChangeShapeType="1"/>
          </p:cNvSpPr>
          <p:nvPr/>
        </p:nvSpPr>
        <p:spPr bwMode="auto">
          <a:xfrm>
            <a:off x="7777163" y="2411413"/>
            <a:ext cx="1587" cy="1100137"/>
          </a:xfrm>
          <a:prstGeom prst="line">
            <a:avLst/>
          </a:prstGeom>
          <a:noFill/>
          <a:ln w="6480" cap="flat">
            <a:solidFill>
              <a:srgbClr val="9ACB3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cu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A172B7C0-857F-4203-86E8-367EA453990E}"/>
              </a:ext>
            </a:extLst>
          </p:cNvPr>
          <p:cNvSpPr txBox="1">
            <a:spLocks noChangeArrowheads="1"/>
          </p:cNvSpPr>
          <p:nvPr/>
        </p:nvSpPr>
        <p:spPr bwMode="auto">
          <a:xfrm>
            <a:off x="84138" y="40640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Definition</a:t>
            </a:r>
          </a:p>
        </p:txBody>
      </p:sp>
      <p:sp>
        <p:nvSpPr>
          <p:cNvPr id="8194" name="Text Box 2">
            <a:extLst>
              <a:ext uri="{FF2B5EF4-FFF2-40B4-BE49-F238E27FC236}">
                <a16:creationId xmlns:a16="http://schemas.microsoft.com/office/drawing/2014/main" id="{D936E7BD-D415-4FFE-80F8-7CC788FEBEAE}"/>
              </a:ext>
            </a:extLst>
          </p:cNvPr>
          <p:cNvSpPr txBox="1">
            <a:spLocks noChangeArrowheads="1"/>
          </p:cNvSpPr>
          <p:nvPr/>
        </p:nvSpPr>
        <p:spPr bwMode="auto">
          <a:xfrm>
            <a:off x="84138" y="49276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b="1">
                <a:solidFill>
                  <a:srgbClr val="FFFFFF"/>
                </a:solidFill>
                <a:latin typeface="Calibri Light" panose="020F0302020204030204" pitchFamily="34" charset="0"/>
              </a:rPr>
              <a:t>Poverty</a:t>
            </a:r>
            <a:r>
              <a:rPr lang="en-US" altLang="en-US" sz="2100">
                <a:solidFill>
                  <a:srgbClr val="FFFFFF"/>
                </a:solidFill>
                <a:latin typeface="Calibri Light" panose="020F0302020204030204" pitchFamily="34" charset="0"/>
              </a:rPr>
              <a:t> is a state or condition in which a person or community lacks the financial resources and essentials for a minimum standard of living.</a:t>
            </a:r>
          </a:p>
        </p:txBody>
      </p:sp>
      <p:grpSp>
        <p:nvGrpSpPr>
          <p:cNvPr id="8195" name="Group 3">
            <a:extLst>
              <a:ext uri="{FF2B5EF4-FFF2-40B4-BE49-F238E27FC236}">
                <a16:creationId xmlns:a16="http://schemas.microsoft.com/office/drawing/2014/main" id="{63ACD86B-F66C-423D-BB74-0A3EFD10B4B3}"/>
              </a:ext>
            </a:extLst>
          </p:cNvPr>
          <p:cNvGrpSpPr>
            <a:grpSpLocks/>
          </p:cNvGrpSpPr>
          <p:nvPr/>
        </p:nvGrpSpPr>
        <p:grpSpPr bwMode="auto">
          <a:xfrm>
            <a:off x="-952500" y="1096963"/>
            <a:ext cx="1906588" cy="1951037"/>
            <a:chOff x="-600" y="691"/>
            <a:chExt cx="1201" cy="1229"/>
          </a:xfrm>
        </p:grpSpPr>
        <p:sp>
          <p:nvSpPr>
            <p:cNvPr id="8196" name="AutoShape 4">
              <a:extLst>
                <a:ext uri="{FF2B5EF4-FFF2-40B4-BE49-F238E27FC236}">
                  <a16:creationId xmlns:a16="http://schemas.microsoft.com/office/drawing/2014/main" id="{74790328-152F-464E-BED9-63B085E663C4}"/>
                </a:ext>
              </a:extLst>
            </p:cNvPr>
            <p:cNvSpPr>
              <a:spLocks noChangeArrowheads="1"/>
            </p:cNvSpPr>
            <p:nvPr/>
          </p:nvSpPr>
          <p:spPr bwMode="auto">
            <a:xfrm rot="19260000">
              <a:off x="-506" y="906"/>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7" name="AutoShape 5">
              <a:extLst>
                <a:ext uri="{FF2B5EF4-FFF2-40B4-BE49-F238E27FC236}">
                  <a16:creationId xmlns:a16="http://schemas.microsoft.com/office/drawing/2014/main" id="{34AB2C53-3D9E-4660-A437-EC034E2A5DBE}"/>
                </a:ext>
              </a:extLst>
            </p:cNvPr>
            <p:cNvSpPr>
              <a:spLocks noChangeArrowheads="1"/>
            </p:cNvSpPr>
            <p:nvPr/>
          </p:nvSpPr>
          <p:spPr bwMode="auto">
            <a:xfrm rot="20340000">
              <a:off x="-215" y="110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8" name="AutoShape 6">
              <a:extLst>
                <a:ext uri="{FF2B5EF4-FFF2-40B4-BE49-F238E27FC236}">
                  <a16:creationId xmlns:a16="http://schemas.microsoft.com/office/drawing/2014/main" id="{17B49E9E-AD8A-4FD7-92D7-D1EFD7DB4364}"/>
                </a:ext>
              </a:extLst>
            </p:cNvPr>
            <p:cNvSpPr>
              <a:spLocks noChangeArrowheads="1"/>
            </p:cNvSpPr>
            <p:nvPr/>
          </p:nvSpPr>
          <p:spPr bwMode="auto">
            <a:xfrm rot="19260000">
              <a:off x="-191" y="957"/>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9" name="AutoShape 7">
              <a:extLst>
                <a:ext uri="{FF2B5EF4-FFF2-40B4-BE49-F238E27FC236}">
                  <a16:creationId xmlns:a16="http://schemas.microsoft.com/office/drawing/2014/main" id="{9F8D98D2-737F-45F0-B4F5-BAB7CA4A6DF6}"/>
                </a:ext>
              </a:extLst>
            </p:cNvPr>
            <p:cNvSpPr>
              <a:spLocks noChangeArrowheads="1"/>
            </p:cNvSpPr>
            <p:nvPr/>
          </p:nvSpPr>
          <p:spPr bwMode="auto">
            <a:xfrm rot="19800000">
              <a:off x="27" y="1059"/>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0" name="AutoShape 8">
              <a:extLst>
                <a:ext uri="{FF2B5EF4-FFF2-40B4-BE49-F238E27FC236}">
                  <a16:creationId xmlns:a16="http://schemas.microsoft.com/office/drawing/2014/main" id="{C9E434F5-8849-48C4-9DF2-702A64BA6CC9}"/>
                </a:ext>
              </a:extLst>
            </p:cNvPr>
            <p:cNvSpPr>
              <a:spLocks noChangeArrowheads="1"/>
            </p:cNvSpPr>
            <p:nvPr/>
          </p:nvSpPr>
          <p:spPr bwMode="auto">
            <a:xfrm rot="18240000">
              <a:off x="83" y="80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1" name="AutoShape 9">
              <a:extLst>
                <a:ext uri="{FF2B5EF4-FFF2-40B4-BE49-F238E27FC236}">
                  <a16:creationId xmlns:a16="http://schemas.microsoft.com/office/drawing/2014/main" id="{A84F9760-4577-4107-9C53-27B9B6C1A075}"/>
                </a:ext>
              </a:extLst>
            </p:cNvPr>
            <p:cNvSpPr>
              <a:spLocks noChangeArrowheads="1"/>
            </p:cNvSpPr>
            <p:nvPr/>
          </p:nvSpPr>
          <p:spPr bwMode="auto">
            <a:xfrm rot="20760000">
              <a:off x="331" y="1216"/>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2" name="AutoShape 10">
              <a:extLst>
                <a:ext uri="{FF2B5EF4-FFF2-40B4-BE49-F238E27FC236}">
                  <a16:creationId xmlns:a16="http://schemas.microsoft.com/office/drawing/2014/main" id="{CE39C858-F0EA-4049-AAD0-B92168DA1950}"/>
                </a:ext>
              </a:extLst>
            </p:cNvPr>
            <p:cNvSpPr>
              <a:spLocks noChangeArrowheads="1"/>
            </p:cNvSpPr>
            <p:nvPr/>
          </p:nvSpPr>
          <p:spPr bwMode="auto">
            <a:xfrm rot="17280000">
              <a:off x="463" y="722"/>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3" name="AutoShape 11">
              <a:extLst>
                <a:ext uri="{FF2B5EF4-FFF2-40B4-BE49-F238E27FC236}">
                  <a16:creationId xmlns:a16="http://schemas.microsoft.com/office/drawing/2014/main" id="{952CDD0C-2FF0-410C-B4F6-8C9C0CEF7A14}"/>
                </a:ext>
              </a:extLst>
            </p:cNvPr>
            <p:cNvSpPr>
              <a:spLocks noChangeArrowheads="1"/>
            </p:cNvSpPr>
            <p:nvPr/>
          </p:nvSpPr>
          <p:spPr bwMode="auto">
            <a:xfrm rot="20100000">
              <a:off x="269" y="96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4" name="AutoShape 12">
              <a:extLst>
                <a:ext uri="{FF2B5EF4-FFF2-40B4-BE49-F238E27FC236}">
                  <a16:creationId xmlns:a16="http://schemas.microsoft.com/office/drawing/2014/main" id="{94A20AD4-257F-4E37-B40A-BABF60EC18B0}"/>
                </a:ext>
              </a:extLst>
            </p:cNvPr>
            <p:cNvSpPr>
              <a:spLocks noChangeArrowheads="1"/>
            </p:cNvSpPr>
            <p:nvPr/>
          </p:nvSpPr>
          <p:spPr bwMode="auto">
            <a:xfrm rot="19860000">
              <a:off x="408" y="1086"/>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5" name="AutoShape 13">
              <a:extLst>
                <a:ext uri="{FF2B5EF4-FFF2-40B4-BE49-F238E27FC236}">
                  <a16:creationId xmlns:a16="http://schemas.microsoft.com/office/drawing/2014/main" id="{9839CA19-724C-4038-8D2E-CD6243EDFC61}"/>
                </a:ext>
              </a:extLst>
            </p:cNvPr>
            <p:cNvSpPr>
              <a:spLocks noChangeArrowheads="1"/>
            </p:cNvSpPr>
            <p:nvPr/>
          </p:nvSpPr>
          <p:spPr bwMode="auto">
            <a:xfrm rot="300000">
              <a:off x="-583" y="1133"/>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6" name="AutoShape 14">
              <a:extLst>
                <a:ext uri="{FF2B5EF4-FFF2-40B4-BE49-F238E27FC236}">
                  <a16:creationId xmlns:a16="http://schemas.microsoft.com/office/drawing/2014/main" id="{29C3132F-8FF8-4006-AB79-91902001675C}"/>
                </a:ext>
              </a:extLst>
            </p:cNvPr>
            <p:cNvSpPr>
              <a:spLocks noChangeArrowheads="1"/>
            </p:cNvSpPr>
            <p:nvPr/>
          </p:nvSpPr>
          <p:spPr bwMode="auto">
            <a:xfrm>
              <a:off x="-93" y="1323"/>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7" name="AutoShape 15">
              <a:extLst>
                <a:ext uri="{FF2B5EF4-FFF2-40B4-BE49-F238E27FC236}">
                  <a16:creationId xmlns:a16="http://schemas.microsoft.com/office/drawing/2014/main" id="{F08E33C7-DE35-4A2C-92F4-60C789472A84}"/>
                </a:ext>
              </a:extLst>
            </p:cNvPr>
            <p:cNvSpPr>
              <a:spLocks noChangeArrowheads="1"/>
            </p:cNvSpPr>
            <p:nvPr/>
          </p:nvSpPr>
          <p:spPr bwMode="auto">
            <a:xfrm rot="20760000">
              <a:off x="310" y="150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8" name="AutoShape 16">
              <a:extLst>
                <a:ext uri="{FF2B5EF4-FFF2-40B4-BE49-F238E27FC236}">
                  <a16:creationId xmlns:a16="http://schemas.microsoft.com/office/drawing/2014/main" id="{ED067491-68FE-4AD8-94C7-22B1D509E36F}"/>
                </a:ext>
              </a:extLst>
            </p:cNvPr>
            <p:cNvSpPr>
              <a:spLocks noChangeArrowheads="1"/>
            </p:cNvSpPr>
            <p:nvPr/>
          </p:nvSpPr>
          <p:spPr bwMode="auto">
            <a:xfrm rot="1140000">
              <a:off x="-458" y="1582"/>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9" name="AutoShape 17">
              <a:extLst>
                <a:ext uri="{FF2B5EF4-FFF2-40B4-BE49-F238E27FC236}">
                  <a16:creationId xmlns:a16="http://schemas.microsoft.com/office/drawing/2014/main" id="{0C84923C-E44D-470C-87A5-4F12D89331BB}"/>
                </a:ext>
              </a:extLst>
            </p:cNvPr>
            <p:cNvSpPr>
              <a:spLocks noChangeArrowheads="1"/>
            </p:cNvSpPr>
            <p:nvPr/>
          </p:nvSpPr>
          <p:spPr bwMode="auto">
            <a:xfrm rot="780000">
              <a:off x="357" y="1835"/>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8210" name="Picture 18">
            <a:extLst>
              <a:ext uri="{FF2B5EF4-FFF2-40B4-BE49-F238E27FC236}">
                <a16:creationId xmlns:a16="http://schemas.microsoft.com/office/drawing/2014/main" id="{3B57AEB5-3C7D-43A7-AD06-CCAAB5422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522913"/>
            <a:ext cx="4533900" cy="1335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11" name="Text Box 19">
            <a:extLst>
              <a:ext uri="{FF2B5EF4-FFF2-40B4-BE49-F238E27FC236}">
                <a16:creationId xmlns:a16="http://schemas.microsoft.com/office/drawing/2014/main" id="{37769BB6-6ED9-438A-85F3-55AE39A5FE7E}"/>
              </a:ext>
            </a:extLst>
          </p:cNvPr>
          <p:cNvSpPr txBox="1">
            <a:spLocks noChangeArrowheads="1"/>
          </p:cNvSpPr>
          <p:nvPr/>
        </p:nvSpPr>
        <p:spPr bwMode="auto">
          <a:xfrm>
            <a:off x="6311900" y="1538288"/>
            <a:ext cx="5756275" cy="505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4400" u="sng">
                <a:solidFill>
                  <a:srgbClr val="404040"/>
                </a:solidFill>
                <a:latin typeface="Calibri Light" panose="020F0302020204030204" pitchFamily="34" charset="0"/>
              </a:rPr>
              <a:t>INTRODUCTION</a:t>
            </a:r>
          </a:p>
          <a:p>
            <a:pPr hangingPunct="1">
              <a:lnSpc>
                <a:spcPct val="90000"/>
              </a:lnSpc>
              <a:spcBef>
                <a:spcPts val="1000"/>
              </a:spcBef>
            </a:pPr>
            <a:endParaRPr lang="en-US" altLang="en-US" sz="4400">
              <a:solidFill>
                <a:srgbClr val="404040"/>
              </a:solidFill>
              <a:latin typeface="Calibri Light" panose="020F0302020204030204" pitchFamily="34" charset="0"/>
            </a:endParaRPr>
          </a:p>
          <a:p>
            <a:pPr hangingPunct="1">
              <a:lnSpc>
                <a:spcPct val="90000"/>
              </a:lnSpc>
              <a:spcBef>
                <a:spcPts val="1000"/>
              </a:spcBef>
            </a:pPr>
            <a:r>
              <a:rPr lang="en-US" altLang="en-US" sz="2400">
                <a:solidFill>
                  <a:srgbClr val="404040"/>
                </a:solidFill>
                <a:latin typeface="Calibri Light" panose="020F0302020204030204" pitchFamily="34" charset="0"/>
              </a:rPr>
              <a:t>Poverty is the pronounced deprivation of well-being. It is not being able to satisfy ones basic needs because one possesses insufficient money to buy services or lacks the access to services. Absolute poverty refers to the state of severe deprivation of basic human needs, which commonly includes food, water, sanitation, clothing, shelter, healthcare, education and information. Relative poverty refers to as being below some relative income threshold, where this threshold differs for each society or country. One may be relatively poor, without being in the state of absolute poverty; relative poverty is often considered as an indirect measure of income inequality.</a:t>
            </a:r>
          </a:p>
        </p:txBody>
      </p:sp>
      <p:pic>
        <p:nvPicPr>
          <p:cNvPr id="8212" name="Picture 20">
            <a:extLst>
              <a:ext uri="{FF2B5EF4-FFF2-40B4-BE49-F238E27FC236}">
                <a16:creationId xmlns:a16="http://schemas.microsoft.com/office/drawing/2014/main" id="{0F02A623-E26C-4305-BCF2-EEFA64999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181" b="7181"/>
          <a:stretch>
            <a:fillRect/>
          </a:stretch>
        </p:blipFill>
        <p:spPr bwMode="auto">
          <a:xfrm>
            <a:off x="84138" y="87313"/>
            <a:ext cx="6008687" cy="3976687"/>
          </a:xfrm>
          <a:prstGeom prst="rect">
            <a:avLst/>
          </a:prstGeom>
          <a:solidFill>
            <a:srgbClr val="33333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2FCC7-0D7C-4927-BB4F-98BAF4A0862A}"/>
              </a:ext>
            </a:extLst>
          </p:cNvPr>
          <p:cNvPicPr>
            <a:picLocks noChangeAspect="1"/>
          </p:cNvPicPr>
          <p:nvPr/>
        </p:nvPicPr>
        <p:blipFill>
          <a:blip r:embed="rId2"/>
          <a:stretch>
            <a:fillRect/>
          </a:stretch>
        </p:blipFill>
        <p:spPr>
          <a:xfrm>
            <a:off x="3238500" y="476250"/>
            <a:ext cx="5715000" cy="5905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3" name="Group 3">
            <a:extLst>
              <a:ext uri="{FF2B5EF4-FFF2-40B4-BE49-F238E27FC236}">
                <a16:creationId xmlns:a16="http://schemas.microsoft.com/office/drawing/2014/main" id="{67E5B0EF-8EA4-4827-BB41-E488972537D1}"/>
              </a:ext>
            </a:extLst>
          </p:cNvPr>
          <p:cNvGrpSpPr>
            <a:grpSpLocks/>
          </p:cNvGrpSpPr>
          <p:nvPr/>
        </p:nvGrpSpPr>
        <p:grpSpPr bwMode="auto">
          <a:xfrm>
            <a:off x="10058400" y="3581400"/>
            <a:ext cx="1906588" cy="1951037"/>
            <a:chOff x="2544" y="3119"/>
            <a:chExt cx="1201" cy="1229"/>
          </a:xfrm>
        </p:grpSpPr>
        <p:sp>
          <p:nvSpPr>
            <p:cNvPr id="4" name="AutoShape 4">
              <a:extLst>
                <a:ext uri="{FF2B5EF4-FFF2-40B4-BE49-F238E27FC236}">
                  <a16:creationId xmlns:a16="http://schemas.microsoft.com/office/drawing/2014/main" id="{1E9EB0FE-1894-4F10-83F9-E6873E8D4B20}"/>
                </a:ext>
              </a:extLst>
            </p:cNvPr>
            <p:cNvSpPr>
              <a:spLocks noChangeArrowheads="1"/>
            </p:cNvSpPr>
            <p:nvPr/>
          </p:nvSpPr>
          <p:spPr bwMode="auto">
            <a:xfrm rot="19260000">
              <a:off x="2638" y="3334"/>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AutoShape 5">
              <a:extLst>
                <a:ext uri="{FF2B5EF4-FFF2-40B4-BE49-F238E27FC236}">
                  <a16:creationId xmlns:a16="http://schemas.microsoft.com/office/drawing/2014/main" id="{F196DF4C-A7DD-4B5C-A8B6-785F84C9C63E}"/>
                </a:ext>
              </a:extLst>
            </p:cNvPr>
            <p:cNvSpPr>
              <a:spLocks noChangeArrowheads="1"/>
            </p:cNvSpPr>
            <p:nvPr/>
          </p:nvSpPr>
          <p:spPr bwMode="auto">
            <a:xfrm rot="20340000">
              <a:off x="2928" y="352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AutoShape 6">
              <a:extLst>
                <a:ext uri="{FF2B5EF4-FFF2-40B4-BE49-F238E27FC236}">
                  <a16:creationId xmlns:a16="http://schemas.microsoft.com/office/drawing/2014/main" id="{7BC8C156-69D7-43B5-BCDF-33D156E5B927}"/>
                </a:ext>
              </a:extLst>
            </p:cNvPr>
            <p:cNvSpPr>
              <a:spLocks noChangeArrowheads="1"/>
            </p:cNvSpPr>
            <p:nvPr/>
          </p:nvSpPr>
          <p:spPr bwMode="auto">
            <a:xfrm rot="19260000">
              <a:off x="2953" y="3385"/>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AutoShape 7">
              <a:extLst>
                <a:ext uri="{FF2B5EF4-FFF2-40B4-BE49-F238E27FC236}">
                  <a16:creationId xmlns:a16="http://schemas.microsoft.com/office/drawing/2014/main" id="{FC12AF36-E5B3-4765-BFFE-D3B2A6A8B7A8}"/>
                </a:ext>
              </a:extLst>
            </p:cNvPr>
            <p:cNvSpPr>
              <a:spLocks noChangeArrowheads="1"/>
            </p:cNvSpPr>
            <p:nvPr/>
          </p:nvSpPr>
          <p:spPr bwMode="auto">
            <a:xfrm rot="19800000">
              <a:off x="3171" y="348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AutoShape 8">
              <a:extLst>
                <a:ext uri="{FF2B5EF4-FFF2-40B4-BE49-F238E27FC236}">
                  <a16:creationId xmlns:a16="http://schemas.microsoft.com/office/drawing/2014/main" id="{59140DF6-F3F7-42FB-9B76-BD23D53ECBD4}"/>
                </a:ext>
              </a:extLst>
            </p:cNvPr>
            <p:cNvSpPr>
              <a:spLocks noChangeArrowheads="1"/>
            </p:cNvSpPr>
            <p:nvPr/>
          </p:nvSpPr>
          <p:spPr bwMode="auto">
            <a:xfrm rot="18240000">
              <a:off x="3227" y="323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9">
              <a:extLst>
                <a:ext uri="{FF2B5EF4-FFF2-40B4-BE49-F238E27FC236}">
                  <a16:creationId xmlns:a16="http://schemas.microsoft.com/office/drawing/2014/main" id="{369C3735-D264-4BB5-ACC6-8A8C99AEA7A9}"/>
                </a:ext>
              </a:extLst>
            </p:cNvPr>
            <p:cNvSpPr>
              <a:spLocks noChangeArrowheads="1"/>
            </p:cNvSpPr>
            <p:nvPr/>
          </p:nvSpPr>
          <p:spPr bwMode="auto">
            <a:xfrm rot="20760000">
              <a:off x="3475" y="3643"/>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0">
              <a:extLst>
                <a:ext uri="{FF2B5EF4-FFF2-40B4-BE49-F238E27FC236}">
                  <a16:creationId xmlns:a16="http://schemas.microsoft.com/office/drawing/2014/main" id="{B234D37E-71FB-4D80-A001-3E78D7F11232}"/>
                </a:ext>
              </a:extLst>
            </p:cNvPr>
            <p:cNvSpPr>
              <a:spLocks noChangeArrowheads="1"/>
            </p:cNvSpPr>
            <p:nvPr/>
          </p:nvSpPr>
          <p:spPr bwMode="auto">
            <a:xfrm rot="17280000">
              <a:off x="3607" y="3150"/>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1">
              <a:extLst>
                <a:ext uri="{FF2B5EF4-FFF2-40B4-BE49-F238E27FC236}">
                  <a16:creationId xmlns:a16="http://schemas.microsoft.com/office/drawing/2014/main" id="{264ED432-3877-49FF-9BAC-134EB8138395}"/>
                </a:ext>
              </a:extLst>
            </p:cNvPr>
            <p:cNvSpPr>
              <a:spLocks noChangeArrowheads="1"/>
            </p:cNvSpPr>
            <p:nvPr/>
          </p:nvSpPr>
          <p:spPr bwMode="auto">
            <a:xfrm rot="20100000">
              <a:off x="3413" y="3391"/>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AutoShape 12">
              <a:extLst>
                <a:ext uri="{FF2B5EF4-FFF2-40B4-BE49-F238E27FC236}">
                  <a16:creationId xmlns:a16="http://schemas.microsoft.com/office/drawing/2014/main" id="{5F1A3B62-4CC1-42FE-B3E7-94AFDD07D18A}"/>
                </a:ext>
              </a:extLst>
            </p:cNvPr>
            <p:cNvSpPr>
              <a:spLocks noChangeArrowheads="1"/>
            </p:cNvSpPr>
            <p:nvPr/>
          </p:nvSpPr>
          <p:spPr bwMode="auto">
            <a:xfrm rot="19860000">
              <a:off x="3552" y="351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AutoShape 13">
              <a:extLst>
                <a:ext uri="{FF2B5EF4-FFF2-40B4-BE49-F238E27FC236}">
                  <a16:creationId xmlns:a16="http://schemas.microsoft.com/office/drawing/2014/main" id="{F2F994AA-02CA-4FB3-B3A5-C9721C781EA0}"/>
                </a:ext>
              </a:extLst>
            </p:cNvPr>
            <p:cNvSpPr>
              <a:spLocks noChangeArrowheads="1"/>
            </p:cNvSpPr>
            <p:nvPr/>
          </p:nvSpPr>
          <p:spPr bwMode="auto">
            <a:xfrm rot="300000">
              <a:off x="2561" y="3561"/>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AutoShape 14">
              <a:extLst>
                <a:ext uri="{FF2B5EF4-FFF2-40B4-BE49-F238E27FC236}">
                  <a16:creationId xmlns:a16="http://schemas.microsoft.com/office/drawing/2014/main" id="{13BD4F8F-C834-45DE-9F8B-46F06D5F8FAE}"/>
                </a:ext>
              </a:extLst>
            </p:cNvPr>
            <p:cNvSpPr>
              <a:spLocks noChangeArrowheads="1"/>
            </p:cNvSpPr>
            <p:nvPr/>
          </p:nvSpPr>
          <p:spPr bwMode="auto">
            <a:xfrm>
              <a:off x="3051" y="375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AutoShape 15">
              <a:extLst>
                <a:ext uri="{FF2B5EF4-FFF2-40B4-BE49-F238E27FC236}">
                  <a16:creationId xmlns:a16="http://schemas.microsoft.com/office/drawing/2014/main" id="{EBB43C60-2326-4BEA-A086-487A7F33DC11}"/>
                </a:ext>
              </a:extLst>
            </p:cNvPr>
            <p:cNvSpPr>
              <a:spLocks noChangeArrowheads="1"/>
            </p:cNvSpPr>
            <p:nvPr/>
          </p:nvSpPr>
          <p:spPr bwMode="auto">
            <a:xfrm rot="20760000">
              <a:off x="3454" y="3929"/>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AutoShape 16">
              <a:extLst>
                <a:ext uri="{FF2B5EF4-FFF2-40B4-BE49-F238E27FC236}">
                  <a16:creationId xmlns:a16="http://schemas.microsoft.com/office/drawing/2014/main" id="{D6B1A321-AF9E-420D-A252-6CEF523590A8}"/>
                </a:ext>
              </a:extLst>
            </p:cNvPr>
            <p:cNvSpPr>
              <a:spLocks noChangeArrowheads="1"/>
            </p:cNvSpPr>
            <p:nvPr/>
          </p:nvSpPr>
          <p:spPr bwMode="auto">
            <a:xfrm rot="1140000">
              <a:off x="2686" y="400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AutoShape 17">
              <a:extLst>
                <a:ext uri="{FF2B5EF4-FFF2-40B4-BE49-F238E27FC236}">
                  <a16:creationId xmlns:a16="http://schemas.microsoft.com/office/drawing/2014/main" id="{B40C5601-0918-4359-8D66-78BB84CA7476}"/>
                </a:ext>
              </a:extLst>
            </p:cNvPr>
            <p:cNvSpPr>
              <a:spLocks noChangeArrowheads="1"/>
            </p:cNvSpPr>
            <p:nvPr/>
          </p:nvSpPr>
          <p:spPr bwMode="auto">
            <a:xfrm rot="780000">
              <a:off x="3501" y="426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282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2FDF4CE4-0DA6-42A0-97DD-D93B3251A390}"/>
              </a:ext>
            </a:extLst>
          </p:cNvPr>
          <p:cNvSpPr txBox="1">
            <a:spLocks noChangeArrowheads="1"/>
          </p:cNvSpPr>
          <p:nvPr/>
        </p:nvSpPr>
        <p:spPr bwMode="auto">
          <a:xfrm>
            <a:off x="6069013" y="40894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Type of Poverty</a:t>
            </a:r>
          </a:p>
        </p:txBody>
      </p:sp>
      <p:sp>
        <p:nvSpPr>
          <p:cNvPr id="9218" name="Text Box 2">
            <a:extLst>
              <a:ext uri="{FF2B5EF4-FFF2-40B4-BE49-F238E27FC236}">
                <a16:creationId xmlns:a16="http://schemas.microsoft.com/office/drawing/2014/main" id="{885BDF04-8F64-40E1-867F-989A1A607A3B}"/>
              </a:ext>
            </a:extLst>
          </p:cNvPr>
          <p:cNvSpPr txBox="1">
            <a:spLocks noChangeArrowheads="1"/>
          </p:cNvSpPr>
          <p:nvPr/>
        </p:nvSpPr>
        <p:spPr bwMode="auto">
          <a:xfrm>
            <a:off x="6069013" y="49530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On the basis of </a:t>
            </a:r>
            <a:r>
              <a:rPr lang="en-US" altLang="en-US" sz="2100" b="1">
                <a:solidFill>
                  <a:srgbClr val="FFFFFF"/>
                </a:solidFill>
                <a:latin typeface="Calibri Light" panose="020F0302020204030204" pitchFamily="34" charset="0"/>
              </a:rPr>
              <a:t>social, economical and political</a:t>
            </a:r>
            <a:r>
              <a:rPr lang="en-US" altLang="en-US" sz="2100">
                <a:solidFill>
                  <a:srgbClr val="FFFFFF"/>
                </a:solidFill>
                <a:latin typeface="Calibri Light" panose="020F0302020204030204" pitchFamily="34" charset="0"/>
              </a:rPr>
              <a:t> aspects, there are different ways to identify the</a:t>
            </a:r>
            <a:r>
              <a:rPr lang="en-US" altLang="en-US" sz="2100" b="1">
                <a:solidFill>
                  <a:srgbClr val="FFFFFF"/>
                </a:solidFill>
                <a:latin typeface="Calibri Light" panose="020F0302020204030204" pitchFamily="34" charset="0"/>
              </a:rPr>
              <a:t> type of Poverty</a:t>
            </a:r>
            <a:r>
              <a:rPr lang="en-US" altLang="en-US" sz="2100">
                <a:solidFill>
                  <a:srgbClr val="FFFFFF"/>
                </a:solidFill>
                <a:latin typeface="Calibri Light" panose="020F0302020204030204" pitchFamily="34" charset="0"/>
              </a:rPr>
              <a:t>:</a:t>
            </a:r>
          </a:p>
        </p:txBody>
      </p:sp>
      <p:grpSp>
        <p:nvGrpSpPr>
          <p:cNvPr id="9219" name="Group 3">
            <a:extLst>
              <a:ext uri="{FF2B5EF4-FFF2-40B4-BE49-F238E27FC236}">
                <a16:creationId xmlns:a16="http://schemas.microsoft.com/office/drawing/2014/main" id="{3A1E340B-09A8-4B96-8915-66A1A4C234CF}"/>
              </a:ext>
            </a:extLst>
          </p:cNvPr>
          <p:cNvGrpSpPr>
            <a:grpSpLocks/>
          </p:cNvGrpSpPr>
          <p:nvPr/>
        </p:nvGrpSpPr>
        <p:grpSpPr bwMode="auto">
          <a:xfrm>
            <a:off x="4038600" y="4951413"/>
            <a:ext cx="1906588" cy="1951037"/>
            <a:chOff x="2544" y="3119"/>
            <a:chExt cx="1201" cy="1229"/>
          </a:xfrm>
        </p:grpSpPr>
        <p:sp>
          <p:nvSpPr>
            <p:cNvPr id="9220" name="AutoShape 4">
              <a:extLst>
                <a:ext uri="{FF2B5EF4-FFF2-40B4-BE49-F238E27FC236}">
                  <a16:creationId xmlns:a16="http://schemas.microsoft.com/office/drawing/2014/main" id="{5FF6C25E-F8A0-400C-AC07-84BB8F800EFF}"/>
                </a:ext>
              </a:extLst>
            </p:cNvPr>
            <p:cNvSpPr>
              <a:spLocks noChangeArrowheads="1"/>
            </p:cNvSpPr>
            <p:nvPr/>
          </p:nvSpPr>
          <p:spPr bwMode="auto">
            <a:xfrm rot="19260000">
              <a:off x="2638" y="3334"/>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1" name="AutoShape 5">
              <a:extLst>
                <a:ext uri="{FF2B5EF4-FFF2-40B4-BE49-F238E27FC236}">
                  <a16:creationId xmlns:a16="http://schemas.microsoft.com/office/drawing/2014/main" id="{0725FAAB-217E-4D84-9CC1-92ED8788B11B}"/>
                </a:ext>
              </a:extLst>
            </p:cNvPr>
            <p:cNvSpPr>
              <a:spLocks noChangeArrowheads="1"/>
            </p:cNvSpPr>
            <p:nvPr/>
          </p:nvSpPr>
          <p:spPr bwMode="auto">
            <a:xfrm rot="20340000">
              <a:off x="2928" y="352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2" name="AutoShape 6">
              <a:extLst>
                <a:ext uri="{FF2B5EF4-FFF2-40B4-BE49-F238E27FC236}">
                  <a16:creationId xmlns:a16="http://schemas.microsoft.com/office/drawing/2014/main" id="{39028A48-B2A2-47E9-9F4A-A58F1227AD0E}"/>
                </a:ext>
              </a:extLst>
            </p:cNvPr>
            <p:cNvSpPr>
              <a:spLocks noChangeArrowheads="1"/>
            </p:cNvSpPr>
            <p:nvPr/>
          </p:nvSpPr>
          <p:spPr bwMode="auto">
            <a:xfrm rot="19260000">
              <a:off x="2953" y="3385"/>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3" name="AutoShape 7">
              <a:extLst>
                <a:ext uri="{FF2B5EF4-FFF2-40B4-BE49-F238E27FC236}">
                  <a16:creationId xmlns:a16="http://schemas.microsoft.com/office/drawing/2014/main" id="{62AF8BCB-8995-4CA4-9DEE-2AC467BE04DF}"/>
                </a:ext>
              </a:extLst>
            </p:cNvPr>
            <p:cNvSpPr>
              <a:spLocks noChangeArrowheads="1"/>
            </p:cNvSpPr>
            <p:nvPr/>
          </p:nvSpPr>
          <p:spPr bwMode="auto">
            <a:xfrm rot="19800000">
              <a:off x="3171" y="348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4" name="AutoShape 8">
              <a:extLst>
                <a:ext uri="{FF2B5EF4-FFF2-40B4-BE49-F238E27FC236}">
                  <a16:creationId xmlns:a16="http://schemas.microsoft.com/office/drawing/2014/main" id="{B00EF611-A11C-48F9-80D4-675E7FDBCC97}"/>
                </a:ext>
              </a:extLst>
            </p:cNvPr>
            <p:cNvSpPr>
              <a:spLocks noChangeArrowheads="1"/>
            </p:cNvSpPr>
            <p:nvPr/>
          </p:nvSpPr>
          <p:spPr bwMode="auto">
            <a:xfrm rot="18240000">
              <a:off x="3227" y="323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5" name="AutoShape 9">
              <a:extLst>
                <a:ext uri="{FF2B5EF4-FFF2-40B4-BE49-F238E27FC236}">
                  <a16:creationId xmlns:a16="http://schemas.microsoft.com/office/drawing/2014/main" id="{F11C39BC-B15D-4AF0-91E8-9FE139AEFA5C}"/>
                </a:ext>
              </a:extLst>
            </p:cNvPr>
            <p:cNvSpPr>
              <a:spLocks noChangeArrowheads="1"/>
            </p:cNvSpPr>
            <p:nvPr/>
          </p:nvSpPr>
          <p:spPr bwMode="auto">
            <a:xfrm rot="20760000">
              <a:off x="3475" y="3643"/>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6" name="AutoShape 10">
              <a:extLst>
                <a:ext uri="{FF2B5EF4-FFF2-40B4-BE49-F238E27FC236}">
                  <a16:creationId xmlns:a16="http://schemas.microsoft.com/office/drawing/2014/main" id="{9E0D8229-003E-4E7D-B946-F121DDC83E3A}"/>
                </a:ext>
              </a:extLst>
            </p:cNvPr>
            <p:cNvSpPr>
              <a:spLocks noChangeArrowheads="1"/>
            </p:cNvSpPr>
            <p:nvPr/>
          </p:nvSpPr>
          <p:spPr bwMode="auto">
            <a:xfrm rot="17280000">
              <a:off x="3607" y="3150"/>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7" name="AutoShape 11">
              <a:extLst>
                <a:ext uri="{FF2B5EF4-FFF2-40B4-BE49-F238E27FC236}">
                  <a16:creationId xmlns:a16="http://schemas.microsoft.com/office/drawing/2014/main" id="{D9E18A6C-13C9-4923-A520-5D8640A95053}"/>
                </a:ext>
              </a:extLst>
            </p:cNvPr>
            <p:cNvSpPr>
              <a:spLocks noChangeArrowheads="1"/>
            </p:cNvSpPr>
            <p:nvPr/>
          </p:nvSpPr>
          <p:spPr bwMode="auto">
            <a:xfrm rot="20100000">
              <a:off x="3413" y="3391"/>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8" name="AutoShape 12">
              <a:extLst>
                <a:ext uri="{FF2B5EF4-FFF2-40B4-BE49-F238E27FC236}">
                  <a16:creationId xmlns:a16="http://schemas.microsoft.com/office/drawing/2014/main" id="{312EEC92-6F79-402C-9A4E-A95CD6142B62}"/>
                </a:ext>
              </a:extLst>
            </p:cNvPr>
            <p:cNvSpPr>
              <a:spLocks noChangeArrowheads="1"/>
            </p:cNvSpPr>
            <p:nvPr/>
          </p:nvSpPr>
          <p:spPr bwMode="auto">
            <a:xfrm rot="19860000">
              <a:off x="3552" y="351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9" name="AutoShape 13">
              <a:extLst>
                <a:ext uri="{FF2B5EF4-FFF2-40B4-BE49-F238E27FC236}">
                  <a16:creationId xmlns:a16="http://schemas.microsoft.com/office/drawing/2014/main" id="{A6273436-B89B-4883-B082-7B33AF3DF75C}"/>
                </a:ext>
              </a:extLst>
            </p:cNvPr>
            <p:cNvSpPr>
              <a:spLocks noChangeArrowheads="1"/>
            </p:cNvSpPr>
            <p:nvPr/>
          </p:nvSpPr>
          <p:spPr bwMode="auto">
            <a:xfrm rot="300000">
              <a:off x="2561" y="3561"/>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30" name="AutoShape 14">
              <a:extLst>
                <a:ext uri="{FF2B5EF4-FFF2-40B4-BE49-F238E27FC236}">
                  <a16:creationId xmlns:a16="http://schemas.microsoft.com/office/drawing/2014/main" id="{3C4A43E0-AEAE-4C2C-A909-6609334D8FEF}"/>
                </a:ext>
              </a:extLst>
            </p:cNvPr>
            <p:cNvSpPr>
              <a:spLocks noChangeArrowheads="1"/>
            </p:cNvSpPr>
            <p:nvPr/>
          </p:nvSpPr>
          <p:spPr bwMode="auto">
            <a:xfrm>
              <a:off x="3051" y="375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31" name="AutoShape 15">
              <a:extLst>
                <a:ext uri="{FF2B5EF4-FFF2-40B4-BE49-F238E27FC236}">
                  <a16:creationId xmlns:a16="http://schemas.microsoft.com/office/drawing/2014/main" id="{D2CE5110-F3B2-4F95-8E71-471243A4CBF1}"/>
                </a:ext>
              </a:extLst>
            </p:cNvPr>
            <p:cNvSpPr>
              <a:spLocks noChangeArrowheads="1"/>
            </p:cNvSpPr>
            <p:nvPr/>
          </p:nvSpPr>
          <p:spPr bwMode="auto">
            <a:xfrm rot="20760000">
              <a:off x="3454" y="3929"/>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32" name="AutoShape 16">
              <a:extLst>
                <a:ext uri="{FF2B5EF4-FFF2-40B4-BE49-F238E27FC236}">
                  <a16:creationId xmlns:a16="http://schemas.microsoft.com/office/drawing/2014/main" id="{3E70E250-D024-49DE-BE45-582F9276177D}"/>
                </a:ext>
              </a:extLst>
            </p:cNvPr>
            <p:cNvSpPr>
              <a:spLocks noChangeArrowheads="1"/>
            </p:cNvSpPr>
            <p:nvPr/>
          </p:nvSpPr>
          <p:spPr bwMode="auto">
            <a:xfrm rot="1140000">
              <a:off x="2686" y="400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33" name="AutoShape 17">
              <a:extLst>
                <a:ext uri="{FF2B5EF4-FFF2-40B4-BE49-F238E27FC236}">
                  <a16:creationId xmlns:a16="http://schemas.microsoft.com/office/drawing/2014/main" id="{BF7F16EA-5BCD-4CB4-B81B-1BA61B01EFD3}"/>
                </a:ext>
              </a:extLst>
            </p:cNvPr>
            <p:cNvSpPr>
              <a:spLocks noChangeArrowheads="1"/>
            </p:cNvSpPr>
            <p:nvPr/>
          </p:nvSpPr>
          <p:spPr bwMode="auto">
            <a:xfrm rot="780000">
              <a:off x="3501" y="426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9234" name="Text Box 18">
            <a:extLst>
              <a:ext uri="{FF2B5EF4-FFF2-40B4-BE49-F238E27FC236}">
                <a16:creationId xmlns:a16="http://schemas.microsoft.com/office/drawing/2014/main" id="{CD0A648A-F0EC-4CE2-B720-8F344F9C579E}"/>
              </a:ext>
            </a:extLst>
          </p:cNvPr>
          <p:cNvSpPr txBox="1">
            <a:spLocks noChangeArrowheads="1"/>
          </p:cNvSpPr>
          <p:nvPr/>
        </p:nvSpPr>
        <p:spPr bwMode="auto">
          <a:xfrm>
            <a:off x="454025" y="147638"/>
            <a:ext cx="5756275" cy="505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4400" b="1" dirty="0">
                <a:solidFill>
                  <a:srgbClr val="404040"/>
                </a:solidFill>
                <a:latin typeface="Calibri Light" panose="020F0302020204030204" pitchFamily="34" charset="0"/>
              </a:rPr>
              <a:t>1.  Absolute poverty.</a:t>
            </a:r>
            <a:br>
              <a:rPr lang="en-US" altLang="en-US" sz="8800" b="1" dirty="0">
                <a:solidFill>
                  <a:srgbClr val="404040"/>
                </a:solidFill>
                <a:latin typeface="Calibri Light" panose="020F0302020204030204" pitchFamily="34" charset="0"/>
              </a:rPr>
            </a:br>
            <a:r>
              <a:rPr lang="en-US" altLang="en-US" sz="4400" b="1" dirty="0">
                <a:solidFill>
                  <a:srgbClr val="404040"/>
                </a:solidFill>
                <a:latin typeface="Calibri Light" panose="020F0302020204030204" pitchFamily="34" charset="0"/>
              </a:rPr>
              <a:t>2.  Relative Poverty.</a:t>
            </a:r>
            <a:br>
              <a:rPr lang="en-US" altLang="en-US" sz="8800" b="1" dirty="0">
                <a:solidFill>
                  <a:srgbClr val="404040"/>
                </a:solidFill>
                <a:latin typeface="Calibri Light" panose="020F0302020204030204" pitchFamily="34" charset="0"/>
              </a:rPr>
            </a:br>
            <a:endParaRPr lang="en-US" altLang="en-US" sz="4400" b="1" dirty="0">
              <a:solidFill>
                <a:srgbClr val="404040"/>
              </a:solidFill>
              <a:latin typeface="Calibri Light" panose="020F0302020204030204" pitchFamily="34" charset="0"/>
            </a:endParaRPr>
          </a:p>
        </p:txBody>
      </p:sp>
      <p:pic>
        <p:nvPicPr>
          <p:cNvPr id="9235" name="Picture 19">
            <a:extLst>
              <a:ext uri="{FF2B5EF4-FFF2-40B4-BE49-F238E27FC236}">
                <a16:creationId xmlns:a16="http://schemas.microsoft.com/office/drawing/2014/main" id="{0E1B7EDC-B967-4A69-8ABA-E16E64E47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100013"/>
            <a:ext cx="6011862" cy="3989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verty - PowerPoint Slides">
            <a:extLst>
              <a:ext uri="{FF2B5EF4-FFF2-40B4-BE49-F238E27FC236}">
                <a16:creationId xmlns:a16="http://schemas.microsoft.com/office/drawing/2014/main" id="{1A910886-B875-4596-90D0-14C159ED7CA9}"/>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195712" y="21102"/>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oup 3">
            <a:extLst>
              <a:ext uri="{FF2B5EF4-FFF2-40B4-BE49-F238E27FC236}">
                <a16:creationId xmlns:a16="http://schemas.microsoft.com/office/drawing/2014/main" id="{A595C240-95A5-4745-96D9-A126C739092D}"/>
              </a:ext>
            </a:extLst>
          </p:cNvPr>
          <p:cNvGrpSpPr>
            <a:grpSpLocks/>
          </p:cNvGrpSpPr>
          <p:nvPr/>
        </p:nvGrpSpPr>
        <p:grpSpPr bwMode="auto">
          <a:xfrm>
            <a:off x="10058400" y="4572000"/>
            <a:ext cx="1906588" cy="1951037"/>
            <a:chOff x="2544" y="3119"/>
            <a:chExt cx="1201" cy="1229"/>
          </a:xfrm>
        </p:grpSpPr>
        <p:sp>
          <p:nvSpPr>
            <p:cNvPr id="4" name="AutoShape 4">
              <a:extLst>
                <a:ext uri="{FF2B5EF4-FFF2-40B4-BE49-F238E27FC236}">
                  <a16:creationId xmlns:a16="http://schemas.microsoft.com/office/drawing/2014/main" id="{13D75B7C-FC47-4974-A7EB-8603D7FC4B52}"/>
                </a:ext>
              </a:extLst>
            </p:cNvPr>
            <p:cNvSpPr>
              <a:spLocks noChangeArrowheads="1"/>
            </p:cNvSpPr>
            <p:nvPr/>
          </p:nvSpPr>
          <p:spPr bwMode="auto">
            <a:xfrm rot="19260000">
              <a:off x="2638" y="3334"/>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AutoShape 5">
              <a:extLst>
                <a:ext uri="{FF2B5EF4-FFF2-40B4-BE49-F238E27FC236}">
                  <a16:creationId xmlns:a16="http://schemas.microsoft.com/office/drawing/2014/main" id="{7A515173-E69F-4D1C-AD86-8EC310EB695A}"/>
                </a:ext>
              </a:extLst>
            </p:cNvPr>
            <p:cNvSpPr>
              <a:spLocks noChangeArrowheads="1"/>
            </p:cNvSpPr>
            <p:nvPr/>
          </p:nvSpPr>
          <p:spPr bwMode="auto">
            <a:xfrm rot="20340000">
              <a:off x="2928" y="352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AutoShape 6">
              <a:extLst>
                <a:ext uri="{FF2B5EF4-FFF2-40B4-BE49-F238E27FC236}">
                  <a16:creationId xmlns:a16="http://schemas.microsoft.com/office/drawing/2014/main" id="{3D2FF884-1F2C-4AA4-8C35-1279ED0CDEB6}"/>
                </a:ext>
              </a:extLst>
            </p:cNvPr>
            <p:cNvSpPr>
              <a:spLocks noChangeArrowheads="1"/>
            </p:cNvSpPr>
            <p:nvPr/>
          </p:nvSpPr>
          <p:spPr bwMode="auto">
            <a:xfrm rot="19260000">
              <a:off x="2953" y="3385"/>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AutoShape 7">
              <a:extLst>
                <a:ext uri="{FF2B5EF4-FFF2-40B4-BE49-F238E27FC236}">
                  <a16:creationId xmlns:a16="http://schemas.microsoft.com/office/drawing/2014/main" id="{2426D444-0D10-4FFA-8AA4-B793C44A961D}"/>
                </a:ext>
              </a:extLst>
            </p:cNvPr>
            <p:cNvSpPr>
              <a:spLocks noChangeArrowheads="1"/>
            </p:cNvSpPr>
            <p:nvPr/>
          </p:nvSpPr>
          <p:spPr bwMode="auto">
            <a:xfrm rot="19800000">
              <a:off x="3171" y="348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AutoShape 8">
              <a:extLst>
                <a:ext uri="{FF2B5EF4-FFF2-40B4-BE49-F238E27FC236}">
                  <a16:creationId xmlns:a16="http://schemas.microsoft.com/office/drawing/2014/main" id="{4AAFE80B-70CA-4D98-8133-C0D0327D733B}"/>
                </a:ext>
              </a:extLst>
            </p:cNvPr>
            <p:cNvSpPr>
              <a:spLocks noChangeArrowheads="1"/>
            </p:cNvSpPr>
            <p:nvPr/>
          </p:nvSpPr>
          <p:spPr bwMode="auto">
            <a:xfrm rot="18240000">
              <a:off x="3227" y="323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9">
              <a:extLst>
                <a:ext uri="{FF2B5EF4-FFF2-40B4-BE49-F238E27FC236}">
                  <a16:creationId xmlns:a16="http://schemas.microsoft.com/office/drawing/2014/main" id="{9BA6B0F3-28A7-478B-ADD1-D311B30142D0}"/>
                </a:ext>
              </a:extLst>
            </p:cNvPr>
            <p:cNvSpPr>
              <a:spLocks noChangeArrowheads="1"/>
            </p:cNvSpPr>
            <p:nvPr/>
          </p:nvSpPr>
          <p:spPr bwMode="auto">
            <a:xfrm rot="20760000">
              <a:off x="3475" y="3643"/>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0">
              <a:extLst>
                <a:ext uri="{FF2B5EF4-FFF2-40B4-BE49-F238E27FC236}">
                  <a16:creationId xmlns:a16="http://schemas.microsoft.com/office/drawing/2014/main" id="{1952B60F-1653-4828-B62E-EDC6EA92BFA9}"/>
                </a:ext>
              </a:extLst>
            </p:cNvPr>
            <p:cNvSpPr>
              <a:spLocks noChangeArrowheads="1"/>
            </p:cNvSpPr>
            <p:nvPr/>
          </p:nvSpPr>
          <p:spPr bwMode="auto">
            <a:xfrm rot="17280000">
              <a:off x="3607" y="3150"/>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1">
              <a:extLst>
                <a:ext uri="{FF2B5EF4-FFF2-40B4-BE49-F238E27FC236}">
                  <a16:creationId xmlns:a16="http://schemas.microsoft.com/office/drawing/2014/main" id="{364A3FF5-3D42-4807-B698-0B521418A2FE}"/>
                </a:ext>
              </a:extLst>
            </p:cNvPr>
            <p:cNvSpPr>
              <a:spLocks noChangeArrowheads="1"/>
            </p:cNvSpPr>
            <p:nvPr/>
          </p:nvSpPr>
          <p:spPr bwMode="auto">
            <a:xfrm rot="20100000">
              <a:off x="3413" y="3391"/>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AutoShape 12">
              <a:extLst>
                <a:ext uri="{FF2B5EF4-FFF2-40B4-BE49-F238E27FC236}">
                  <a16:creationId xmlns:a16="http://schemas.microsoft.com/office/drawing/2014/main" id="{D0CFBD08-514E-4D00-8EB5-D028F300CEC8}"/>
                </a:ext>
              </a:extLst>
            </p:cNvPr>
            <p:cNvSpPr>
              <a:spLocks noChangeArrowheads="1"/>
            </p:cNvSpPr>
            <p:nvPr/>
          </p:nvSpPr>
          <p:spPr bwMode="auto">
            <a:xfrm rot="19860000">
              <a:off x="3552" y="351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AutoShape 13">
              <a:extLst>
                <a:ext uri="{FF2B5EF4-FFF2-40B4-BE49-F238E27FC236}">
                  <a16:creationId xmlns:a16="http://schemas.microsoft.com/office/drawing/2014/main" id="{7A99ECB4-AC5A-483E-BD5E-B9B28456EFC4}"/>
                </a:ext>
              </a:extLst>
            </p:cNvPr>
            <p:cNvSpPr>
              <a:spLocks noChangeArrowheads="1"/>
            </p:cNvSpPr>
            <p:nvPr/>
          </p:nvSpPr>
          <p:spPr bwMode="auto">
            <a:xfrm rot="300000">
              <a:off x="2561" y="3561"/>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AutoShape 14">
              <a:extLst>
                <a:ext uri="{FF2B5EF4-FFF2-40B4-BE49-F238E27FC236}">
                  <a16:creationId xmlns:a16="http://schemas.microsoft.com/office/drawing/2014/main" id="{5B71CF29-0185-4D8D-81CE-906C21B913EA}"/>
                </a:ext>
              </a:extLst>
            </p:cNvPr>
            <p:cNvSpPr>
              <a:spLocks noChangeArrowheads="1"/>
            </p:cNvSpPr>
            <p:nvPr/>
          </p:nvSpPr>
          <p:spPr bwMode="auto">
            <a:xfrm>
              <a:off x="3051" y="375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AutoShape 15">
              <a:extLst>
                <a:ext uri="{FF2B5EF4-FFF2-40B4-BE49-F238E27FC236}">
                  <a16:creationId xmlns:a16="http://schemas.microsoft.com/office/drawing/2014/main" id="{43187355-3908-4122-ADEC-7C7C60DBA5B3}"/>
                </a:ext>
              </a:extLst>
            </p:cNvPr>
            <p:cNvSpPr>
              <a:spLocks noChangeArrowheads="1"/>
            </p:cNvSpPr>
            <p:nvPr/>
          </p:nvSpPr>
          <p:spPr bwMode="auto">
            <a:xfrm rot="20760000">
              <a:off x="3454" y="3929"/>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AutoShape 16">
              <a:extLst>
                <a:ext uri="{FF2B5EF4-FFF2-40B4-BE49-F238E27FC236}">
                  <a16:creationId xmlns:a16="http://schemas.microsoft.com/office/drawing/2014/main" id="{2235B566-3DAB-4DCC-B8AA-ADD759F44BFD}"/>
                </a:ext>
              </a:extLst>
            </p:cNvPr>
            <p:cNvSpPr>
              <a:spLocks noChangeArrowheads="1"/>
            </p:cNvSpPr>
            <p:nvPr/>
          </p:nvSpPr>
          <p:spPr bwMode="auto">
            <a:xfrm rot="1140000">
              <a:off x="2686" y="400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AutoShape 17">
              <a:extLst>
                <a:ext uri="{FF2B5EF4-FFF2-40B4-BE49-F238E27FC236}">
                  <a16:creationId xmlns:a16="http://schemas.microsoft.com/office/drawing/2014/main" id="{3A504630-7617-45B8-9F0E-35703817E7ED}"/>
                </a:ext>
              </a:extLst>
            </p:cNvPr>
            <p:cNvSpPr>
              <a:spLocks noChangeArrowheads="1"/>
            </p:cNvSpPr>
            <p:nvPr/>
          </p:nvSpPr>
          <p:spPr bwMode="auto">
            <a:xfrm rot="780000">
              <a:off x="3501" y="426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55848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7E855-3AE0-4ACE-950F-80D0F9F22562}"/>
              </a:ext>
            </a:extLst>
          </p:cNvPr>
          <p:cNvPicPr>
            <a:picLocks noChangeAspect="1"/>
          </p:cNvPicPr>
          <p:nvPr/>
        </p:nvPicPr>
        <p:blipFill>
          <a:blip r:embed="rId2"/>
          <a:stretch>
            <a:fillRect/>
          </a:stretch>
        </p:blipFill>
        <p:spPr>
          <a:xfrm>
            <a:off x="1509712" y="2586054"/>
            <a:ext cx="8572500" cy="3457575"/>
          </a:xfrm>
          <a:prstGeom prst="rect">
            <a:avLst/>
          </a:prstGeom>
        </p:spPr>
      </p:pic>
      <p:grpSp>
        <p:nvGrpSpPr>
          <p:cNvPr id="3" name="Group 3">
            <a:extLst>
              <a:ext uri="{FF2B5EF4-FFF2-40B4-BE49-F238E27FC236}">
                <a16:creationId xmlns:a16="http://schemas.microsoft.com/office/drawing/2014/main" id="{797B28E3-B231-449E-A8BA-07D34DA26EED}"/>
              </a:ext>
            </a:extLst>
          </p:cNvPr>
          <p:cNvGrpSpPr>
            <a:grpSpLocks/>
          </p:cNvGrpSpPr>
          <p:nvPr/>
        </p:nvGrpSpPr>
        <p:grpSpPr bwMode="auto">
          <a:xfrm>
            <a:off x="5029200" y="4724400"/>
            <a:ext cx="1906588" cy="1951037"/>
            <a:chOff x="2544" y="3119"/>
            <a:chExt cx="1201" cy="1229"/>
          </a:xfrm>
        </p:grpSpPr>
        <p:sp>
          <p:nvSpPr>
            <p:cNvPr id="4" name="AutoShape 4">
              <a:extLst>
                <a:ext uri="{FF2B5EF4-FFF2-40B4-BE49-F238E27FC236}">
                  <a16:creationId xmlns:a16="http://schemas.microsoft.com/office/drawing/2014/main" id="{15878D0D-868D-4075-9F55-179C249C91FB}"/>
                </a:ext>
              </a:extLst>
            </p:cNvPr>
            <p:cNvSpPr>
              <a:spLocks noChangeArrowheads="1"/>
            </p:cNvSpPr>
            <p:nvPr/>
          </p:nvSpPr>
          <p:spPr bwMode="auto">
            <a:xfrm rot="19260000">
              <a:off x="2638" y="3334"/>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AutoShape 5">
              <a:extLst>
                <a:ext uri="{FF2B5EF4-FFF2-40B4-BE49-F238E27FC236}">
                  <a16:creationId xmlns:a16="http://schemas.microsoft.com/office/drawing/2014/main" id="{E30D00CB-037F-4F6D-B37E-394FEBD39793}"/>
                </a:ext>
              </a:extLst>
            </p:cNvPr>
            <p:cNvSpPr>
              <a:spLocks noChangeArrowheads="1"/>
            </p:cNvSpPr>
            <p:nvPr/>
          </p:nvSpPr>
          <p:spPr bwMode="auto">
            <a:xfrm rot="20340000">
              <a:off x="2928" y="352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AutoShape 6">
              <a:extLst>
                <a:ext uri="{FF2B5EF4-FFF2-40B4-BE49-F238E27FC236}">
                  <a16:creationId xmlns:a16="http://schemas.microsoft.com/office/drawing/2014/main" id="{00D52CAF-22C2-4E6F-AFB9-0A214146BE0B}"/>
                </a:ext>
              </a:extLst>
            </p:cNvPr>
            <p:cNvSpPr>
              <a:spLocks noChangeArrowheads="1"/>
            </p:cNvSpPr>
            <p:nvPr/>
          </p:nvSpPr>
          <p:spPr bwMode="auto">
            <a:xfrm rot="19260000">
              <a:off x="2953" y="3385"/>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AutoShape 7">
              <a:extLst>
                <a:ext uri="{FF2B5EF4-FFF2-40B4-BE49-F238E27FC236}">
                  <a16:creationId xmlns:a16="http://schemas.microsoft.com/office/drawing/2014/main" id="{349CEF28-E3CF-4DCB-9786-96FCCE35C7EF}"/>
                </a:ext>
              </a:extLst>
            </p:cNvPr>
            <p:cNvSpPr>
              <a:spLocks noChangeArrowheads="1"/>
            </p:cNvSpPr>
            <p:nvPr/>
          </p:nvSpPr>
          <p:spPr bwMode="auto">
            <a:xfrm rot="19800000">
              <a:off x="3171" y="348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AutoShape 8">
              <a:extLst>
                <a:ext uri="{FF2B5EF4-FFF2-40B4-BE49-F238E27FC236}">
                  <a16:creationId xmlns:a16="http://schemas.microsoft.com/office/drawing/2014/main" id="{858D0269-BE57-4367-8FEB-7B64E0F9D3C0}"/>
                </a:ext>
              </a:extLst>
            </p:cNvPr>
            <p:cNvSpPr>
              <a:spLocks noChangeArrowheads="1"/>
            </p:cNvSpPr>
            <p:nvPr/>
          </p:nvSpPr>
          <p:spPr bwMode="auto">
            <a:xfrm rot="18240000">
              <a:off x="3227" y="323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9">
              <a:extLst>
                <a:ext uri="{FF2B5EF4-FFF2-40B4-BE49-F238E27FC236}">
                  <a16:creationId xmlns:a16="http://schemas.microsoft.com/office/drawing/2014/main" id="{50F4D918-C054-4523-8EE1-E106601570F2}"/>
                </a:ext>
              </a:extLst>
            </p:cNvPr>
            <p:cNvSpPr>
              <a:spLocks noChangeArrowheads="1"/>
            </p:cNvSpPr>
            <p:nvPr/>
          </p:nvSpPr>
          <p:spPr bwMode="auto">
            <a:xfrm rot="20760000">
              <a:off x="3475" y="3643"/>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0">
              <a:extLst>
                <a:ext uri="{FF2B5EF4-FFF2-40B4-BE49-F238E27FC236}">
                  <a16:creationId xmlns:a16="http://schemas.microsoft.com/office/drawing/2014/main" id="{07C65041-BEDE-44ED-8622-DBD479D9BCA8}"/>
                </a:ext>
              </a:extLst>
            </p:cNvPr>
            <p:cNvSpPr>
              <a:spLocks noChangeArrowheads="1"/>
            </p:cNvSpPr>
            <p:nvPr/>
          </p:nvSpPr>
          <p:spPr bwMode="auto">
            <a:xfrm rot="17280000">
              <a:off x="3607" y="3150"/>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1">
              <a:extLst>
                <a:ext uri="{FF2B5EF4-FFF2-40B4-BE49-F238E27FC236}">
                  <a16:creationId xmlns:a16="http://schemas.microsoft.com/office/drawing/2014/main" id="{1E94EAD4-F237-4591-968B-0A7EBA22BCA8}"/>
                </a:ext>
              </a:extLst>
            </p:cNvPr>
            <p:cNvSpPr>
              <a:spLocks noChangeArrowheads="1"/>
            </p:cNvSpPr>
            <p:nvPr/>
          </p:nvSpPr>
          <p:spPr bwMode="auto">
            <a:xfrm rot="20100000">
              <a:off x="3413" y="3391"/>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AutoShape 12">
              <a:extLst>
                <a:ext uri="{FF2B5EF4-FFF2-40B4-BE49-F238E27FC236}">
                  <a16:creationId xmlns:a16="http://schemas.microsoft.com/office/drawing/2014/main" id="{C1119B4F-2EFE-4EC4-98C3-D5C8B42CBA0A}"/>
                </a:ext>
              </a:extLst>
            </p:cNvPr>
            <p:cNvSpPr>
              <a:spLocks noChangeArrowheads="1"/>
            </p:cNvSpPr>
            <p:nvPr/>
          </p:nvSpPr>
          <p:spPr bwMode="auto">
            <a:xfrm rot="19860000">
              <a:off x="3552" y="351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AutoShape 13">
              <a:extLst>
                <a:ext uri="{FF2B5EF4-FFF2-40B4-BE49-F238E27FC236}">
                  <a16:creationId xmlns:a16="http://schemas.microsoft.com/office/drawing/2014/main" id="{7C8C8FAF-11EC-4B15-B260-3AFD9FFB996F}"/>
                </a:ext>
              </a:extLst>
            </p:cNvPr>
            <p:cNvSpPr>
              <a:spLocks noChangeArrowheads="1"/>
            </p:cNvSpPr>
            <p:nvPr/>
          </p:nvSpPr>
          <p:spPr bwMode="auto">
            <a:xfrm rot="300000">
              <a:off x="2561" y="3561"/>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AutoShape 14">
              <a:extLst>
                <a:ext uri="{FF2B5EF4-FFF2-40B4-BE49-F238E27FC236}">
                  <a16:creationId xmlns:a16="http://schemas.microsoft.com/office/drawing/2014/main" id="{F419F34E-A9CC-45F3-93F7-F47AC3CBF360}"/>
                </a:ext>
              </a:extLst>
            </p:cNvPr>
            <p:cNvSpPr>
              <a:spLocks noChangeArrowheads="1"/>
            </p:cNvSpPr>
            <p:nvPr/>
          </p:nvSpPr>
          <p:spPr bwMode="auto">
            <a:xfrm>
              <a:off x="3051" y="375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AutoShape 15">
              <a:extLst>
                <a:ext uri="{FF2B5EF4-FFF2-40B4-BE49-F238E27FC236}">
                  <a16:creationId xmlns:a16="http://schemas.microsoft.com/office/drawing/2014/main" id="{94B9B759-9658-4330-B285-053FBAD77F05}"/>
                </a:ext>
              </a:extLst>
            </p:cNvPr>
            <p:cNvSpPr>
              <a:spLocks noChangeArrowheads="1"/>
            </p:cNvSpPr>
            <p:nvPr/>
          </p:nvSpPr>
          <p:spPr bwMode="auto">
            <a:xfrm rot="20760000">
              <a:off x="3454" y="3929"/>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AutoShape 16">
              <a:extLst>
                <a:ext uri="{FF2B5EF4-FFF2-40B4-BE49-F238E27FC236}">
                  <a16:creationId xmlns:a16="http://schemas.microsoft.com/office/drawing/2014/main" id="{92BE2884-F40A-4CAD-8D6B-F1B53FCFCFA0}"/>
                </a:ext>
              </a:extLst>
            </p:cNvPr>
            <p:cNvSpPr>
              <a:spLocks noChangeArrowheads="1"/>
            </p:cNvSpPr>
            <p:nvPr/>
          </p:nvSpPr>
          <p:spPr bwMode="auto">
            <a:xfrm rot="1140000">
              <a:off x="2686" y="4009"/>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AutoShape 17">
              <a:extLst>
                <a:ext uri="{FF2B5EF4-FFF2-40B4-BE49-F238E27FC236}">
                  <a16:creationId xmlns:a16="http://schemas.microsoft.com/office/drawing/2014/main" id="{713F6E6C-5D2E-4724-9CB2-A5331DCF1DC3}"/>
                </a:ext>
              </a:extLst>
            </p:cNvPr>
            <p:cNvSpPr>
              <a:spLocks noChangeArrowheads="1"/>
            </p:cNvSpPr>
            <p:nvPr/>
          </p:nvSpPr>
          <p:spPr bwMode="auto">
            <a:xfrm rot="780000">
              <a:off x="3501" y="426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18" name="Picture 17">
            <a:extLst>
              <a:ext uri="{FF2B5EF4-FFF2-40B4-BE49-F238E27FC236}">
                <a16:creationId xmlns:a16="http://schemas.microsoft.com/office/drawing/2014/main" id="{8353023D-8CDA-43C8-93A6-594DAECD5012}"/>
              </a:ext>
            </a:extLst>
          </p:cNvPr>
          <p:cNvPicPr>
            <a:picLocks noChangeAspect="1"/>
          </p:cNvPicPr>
          <p:nvPr/>
        </p:nvPicPr>
        <p:blipFill>
          <a:blip r:embed="rId3"/>
          <a:stretch>
            <a:fillRect/>
          </a:stretch>
        </p:blipFill>
        <p:spPr>
          <a:xfrm>
            <a:off x="1008635" y="299252"/>
            <a:ext cx="9982200" cy="2571750"/>
          </a:xfrm>
          <a:prstGeom prst="rect">
            <a:avLst/>
          </a:prstGeom>
        </p:spPr>
      </p:pic>
    </p:spTree>
    <p:extLst>
      <p:ext uri="{BB962C8B-B14F-4D97-AF65-F5344CB8AC3E}">
        <p14:creationId xmlns:p14="http://schemas.microsoft.com/office/powerpoint/2010/main" val="1571836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27B60645-AF4D-4210-8F8D-A97672250B41}"/>
              </a:ext>
            </a:extLst>
          </p:cNvPr>
          <p:cNvSpPr txBox="1">
            <a:spLocks noChangeArrowheads="1"/>
          </p:cNvSpPr>
          <p:nvPr/>
        </p:nvSpPr>
        <p:spPr bwMode="auto">
          <a:xfrm>
            <a:off x="84138" y="40640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 </a:t>
            </a:r>
          </a:p>
        </p:txBody>
      </p:sp>
      <p:sp>
        <p:nvSpPr>
          <p:cNvPr id="11266" name="Text Box 2">
            <a:extLst>
              <a:ext uri="{FF2B5EF4-FFF2-40B4-BE49-F238E27FC236}">
                <a16:creationId xmlns:a16="http://schemas.microsoft.com/office/drawing/2014/main" id="{53A7488B-777D-4B70-9201-A2D418DDEEC8}"/>
              </a:ext>
            </a:extLst>
          </p:cNvPr>
          <p:cNvSpPr txBox="1">
            <a:spLocks noChangeArrowheads="1"/>
          </p:cNvSpPr>
          <p:nvPr/>
        </p:nvSpPr>
        <p:spPr bwMode="auto">
          <a:xfrm>
            <a:off x="84138" y="49276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 </a:t>
            </a:r>
          </a:p>
        </p:txBody>
      </p:sp>
      <p:pic>
        <p:nvPicPr>
          <p:cNvPr id="11267" name="Picture 3">
            <a:extLst>
              <a:ext uri="{FF2B5EF4-FFF2-40B4-BE49-F238E27FC236}">
                <a16:creationId xmlns:a16="http://schemas.microsoft.com/office/drawing/2014/main" id="{0731C629-6EDC-4E71-AD86-C197645FD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522913"/>
            <a:ext cx="4533900" cy="1335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a:extLst>
              <a:ext uri="{FF2B5EF4-FFF2-40B4-BE49-F238E27FC236}">
                <a16:creationId xmlns:a16="http://schemas.microsoft.com/office/drawing/2014/main" id="{8CEBD132-11F9-450B-8C0E-C52F1D1F2B57}"/>
              </a:ext>
            </a:extLst>
          </p:cNvPr>
          <p:cNvSpPr txBox="1">
            <a:spLocks noChangeArrowheads="1"/>
          </p:cNvSpPr>
          <p:nvPr/>
        </p:nvSpPr>
        <p:spPr bwMode="auto">
          <a:xfrm>
            <a:off x="6311900" y="87313"/>
            <a:ext cx="5756275" cy="638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3200">
                <a:solidFill>
                  <a:srgbClr val="404040"/>
                </a:solidFill>
                <a:latin typeface="Calibri Light" panose="020F0302020204030204" pitchFamily="34" charset="0"/>
              </a:rPr>
              <a:t>The most important one will be to take into account the impact of the long-persisting pandemic, especially, on the poverty situation. In truth, different studies conducted since the pandemic struck last year have come up with poverty figures that far outnumber those of the pre-pandemic times. Some recent estimates put the poverty rate at 42 per cent which is about twice the pre-pandemic rate at 21.6 per cent.</a:t>
            </a:r>
          </a:p>
        </p:txBody>
      </p:sp>
      <p:pic>
        <p:nvPicPr>
          <p:cNvPr id="11269" name="Picture 5">
            <a:extLst>
              <a:ext uri="{FF2B5EF4-FFF2-40B4-BE49-F238E27FC236}">
                <a16:creationId xmlns:a16="http://schemas.microsoft.com/office/drawing/2014/main" id="{379ADECA-1D88-4780-A403-593F953AC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138" b="7138"/>
          <a:stretch>
            <a:fillRect/>
          </a:stretch>
        </p:blipFill>
        <p:spPr bwMode="auto">
          <a:xfrm>
            <a:off x="84138" y="87313"/>
            <a:ext cx="6008687" cy="3976687"/>
          </a:xfrm>
          <a:prstGeom prst="rect">
            <a:avLst/>
          </a:prstGeom>
          <a:noFill/>
          <a:ln>
            <a:noFill/>
          </a:ln>
          <a:effectLst/>
          <a:extLst>
            <a:ext uri="{909E8E84-426E-40DD-AFC4-6F175D3DCCD1}">
              <a14:hiddenFill xmlns:a14="http://schemas.microsoft.com/office/drawing/2010/main">
                <a:blipFill dpi="0" rotWithShape="0">
                  <a:blip/>
                  <a:srcRect t="7138" b="713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2C9A2D22-23DA-420D-8208-6F9BB7706F86}"/>
              </a:ext>
            </a:extLst>
          </p:cNvPr>
          <p:cNvSpPr txBox="1">
            <a:spLocks noChangeArrowheads="1"/>
          </p:cNvSpPr>
          <p:nvPr/>
        </p:nvSpPr>
        <p:spPr bwMode="auto">
          <a:xfrm>
            <a:off x="6069013" y="40894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 </a:t>
            </a:r>
          </a:p>
        </p:txBody>
      </p:sp>
      <p:sp>
        <p:nvSpPr>
          <p:cNvPr id="12290" name="Text Box 2">
            <a:extLst>
              <a:ext uri="{FF2B5EF4-FFF2-40B4-BE49-F238E27FC236}">
                <a16:creationId xmlns:a16="http://schemas.microsoft.com/office/drawing/2014/main" id="{8337ABEF-DD5A-4FF4-9958-B8126717D0FC}"/>
              </a:ext>
            </a:extLst>
          </p:cNvPr>
          <p:cNvSpPr txBox="1">
            <a:spLocks noChangeArrowheads="1"/>
          </p:cNvSpPr>
          <p:nvPr/>
        </p:nvSpPr>
        <p:spPr bwMode="auto">
          <a:xfrm>
            <a:off x="6069013" y="49530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 </a:t>
            </a:r>
          </a:p>
        </p:txBody>
      </p:sp>
      <p:grpSp>
        <p:nvGrpSpPr>
          <p:cNvPr id="12291" name="Group 3">
            <a:extLst>
              <a:ext uri="{FF2B5EF4-FFF2-40B4-BE49-F238E27FC236}">
                <a16:creationId xmlns:a16="http://schemas.microsoft.com/office/drawing/2014/main" id="{8D62C48C-9A00-462F-9756-2627537727ED}"/>
              </a:ext>
            </a:extLst>
          </p:cNvPr>
          <p:cNvGrpSpPr>
            <a:grpSpLocks/>
          </p:cNvGrpSpPr>
          <p:nvPr/>
        </p:nvGrpSpPr>
        <p:grpSpPr bwMode="auto">
          <a:xfrm>
            <a:off x="10109200" y="4933950"/>
            <a:ext cx="1906588" cy="1951038"/>
            <a:chOff x="6368" y="3108"/>
            <a:chExt cx="1201" cy="1229"/>
          </a:xfrm>
        </p:grpSpPr>
        <p:sp>
          <p:nvSpPr>
            <p:cNvPr id="12292" name="AutoShape 4">
              <a:extLst>
                <a:ext uri="{FF2B5EF4-FFF2-40B4-BE49-F238E27FC236}">
                  <a16:creationId xmlns:a16="http://schemas.microsoft.com/office/drawing/2014/main" id="{853BB765-74FD-4AFD-8358-0F88CC76932E}"/>
                </a:ext>
              </a:extLst>
            </p:cNvPr>
            <p:cNvSpPr>
              <a:spLocks noChangeArrowheads="1"/>
            </p:cNvSpPr>
            <p:nvPr/>
          </p:nvSpPr>
          <p:spPr bwMode="auto">
            <a:xfrm rot="19260000">
              <a:off x="6461" y="3322"/>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3" name="AutoShape 5">
              <a:extLst>
                <a:ext uri="{FF2B5EF4-FFF2-40B4-BE49-F238E27FC236}">
                  <a16:creationId xmlns:a16="http://schemas.microsoft.com/office/drawing/2014/main" id="{BF9CB227-6EAC-458F-BCA1-AD32E9A1C5D0}"/>
                </a:ext>
              </a:extLst>
            </p:cNvPr>
            <p:cNvSpPr>
              <a:spLocks noChangeArrowheads="1"/>
            </p:cNvSpPr>
            <p:nvPr/>
          </p:nvSpPr>
          <p:spPr bwMode="auto">
            <a:xfrm rot="20340000">
              <a:off x="6753" y="3517"/>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4" name="AutoShape 6">
              <a:extLst>
                <a:ext uri="{FF2B5EF4-FFF2-40B4-BE49-F238E27FC236}">
                  <a16:creationId xmlns:a16="http://schemas.microsoft.com/office/drawing/2014/main" id="{2A2024F8-935E-4A6A-BD41-C48F6425B1F8}"/>
                </a:ext>
              </a:extLst>
            </p:cNvPr>
            <p:cNvSpPr>
              <a:spLocks noChangeArrowheads="1"/>
            </p:cNvSpPr>
            <p:nvPr/>
          </p:nvSpPr>
          <p:spPr bwMode="auto">
            <a:xfrm rot="19260000">
              <a:off x="6776" y="3374"/>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5" name="AutoShape 7">
              <a:extLst>
                <a:ext uri="{FF2B5EF4-FFF2-40B4-BE49-F238E27FC236}">
                  <a16:creationId xmlns:a16="http://schemas.microsoft.com/office/drawing/2014/main" id="{76D12146-2966-4FAF-9286-23D099B1A421}"/>
                </a:ext>
              </a:extLst>
            </p:cNvPr>
            <p:cNvSpPr>
              <a:spLocks noChangeArrowheads="1"/>
            </p:cNvSpPr>
            <p:nvPr/>
          </p:nvSpPr>
          <p:spPr bwMode="auto">
            <a:xfrm rot="19800000">
              <a:off x="6995" y="3475"/>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6" name="AutoShape 8">
              <a:extLst>
                <a:ext uri="{FF2B5EF4-FFF2-40B4-BE49-F238E27FC236}">
                  <a16:creationId xmlns:a16="http://schemas.microsoft.com/office/drawing/2014/main" id="{B9EC33D4-5E09-42F1-9C32-420B5B049F88}"/>
                </a:ext>
              </a:extLst>
            </p:cNvPr>
            <p:cNvSpPr>
              <a:spLocks noChangeArrowheads="1"/>
            </p:cNvSpPr>
            <p:nvPr/>
          </p:nvSpPr>
          <p:spPr bwMode="auto">
            <a:xfrm rot="18240000">
              <a:off x="7051" y="3223"/>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7" name="AutoShape 9">
              <a:extLst>
                <a:ext uri="{FF2B5EF4-FFF2-40B4-BE49-F238E27FC236}">
                  <a16:creationId xmlns:a16="http://schemas.microsoft.com/office/drawing/2014/main" id="{7EA79081-30BA-4821-9C9A-4388186A5CCF}"/>
                </a:ext>
              </a:extLst>
            </p:cNvPr>
            <p:cNvSpPr>
              <a:spLocks noChangeArrowheads="1"/>
            </p:cNvSpPr>
            <p:nvPr/>
          </p:nvSpPr>
          <p:spPr bwMode="auto">
            <a:xfrm rot="20760000">
              <a:off x="7299" y="363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8" name="AutoShape 10">
              <a:extLst>
                <a:ext uri="{FF2B5EF4-FFF2-40B4-BE49-F238E27FC236}">
                  <a16:creationId xmlns:a16="http://schemas.microsoft.com/office/drawing/2014/main" id="{3B1A088A-DF93-4E80-8C72-FEE62463E6D6}"/>
                </a:ext>
              </a:extLst>
            </p:cNvPr>
            <p:cNvSpPr>
              <a:spLocks noChangeArrowheads="1"/>
            </p:cNvSpPr>
            <p:nvPr/>
          </p:nvSpPr>
          <p:spPr bwMode="auto">
            <a:xfrm rot="17280000">
              <a:off x="7431" y="3138"/>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9" name="AutoShape 11">
              <a:extLst>
                <a:ext uri="{FF2B5EF4-FFF2-40B4-BE49-F238E27FC236}">
                  <a16:creationId xmlns:a16="http://schemas.microsoft.com/office/drawing/2014/main" id="{6A9EF791-26CC-4A8F-9D63-E9724F694D15}"/>
                </a:ext>
              </a:extLst>
            </p:cNvPr>
            <p:cNvSpPr>
              <a:spLocks noChangeArrowheads="1"/>
            </p:cNvSpPr>
            <p:nvPr/>
          </p:nvSpPr>
          <p:spPr bwMode="auto">
            <a:xfrm rot="20100000">
              <a:off x="7237" y="3380"/>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0" name="AutoShape 12">
              <a:extLst>
                <a:ext uri="{FF2B5EF4-FFF2-40B4-BE49-F238E27FC236}">
                  <a16:creationId xmlns:a16="http://schemas.microsoft.com/office/drawing/2014/main" id="{E15B7A5F-D42B-48F0-9343-960CC91785BF}"/>
                </a:ext>
              </a:extLst>
            </p:cNvPr>
            <p:cNvSpPr>
              <a:spLocks noChangeArrowheads="1"/>
            </p:cNvSpPr>
            <p:nvPr/>
          </p:nvSpPr>
          <p:spPr bwMode="auto">
            <a:xfrm rot="19860000">
              <a:off x="7376" y="3502"/>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1" name="AutoShape 13">
              <a:extLst>
                <a:ext uri="{FF2B5EF4-FFF2-40B4-BE49-F238E27FC236}">
                  <a16:creationId xmlns:a16="http://schemas.microsoft.com/office/drawing/2014/main" id="{31EACD02-2C00-4EED-A24F-73D46FD1AFF5}"/>
                </a:ext>
              </a:extLst>
            </p:cNvPr>
            <p:cNvSpPr>
              <a:spLocks noChangeArrowheads="1"/>
            </p:cNvSpPr>
            <p:nvPr/>
          </p:nvSpPr>
          <p:spPr bwMode="auto">
            <a:xfrm rot="300000">
              <a:off x="6385" y="3550"/>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2" name="AutoShape 14">
              <a:extLst>
                <a:ext uri="{FF2B5EF4-FFF2-40B4-BE49-F238E27FC236}">
                  <a16:creationId xmlns:a16="http://schemas.microsoft.com/office/drawing/2014/main" id="{5AAB1B54-C30D-4FDB-A9B5-6ACA5846F324}"/>
                </a:ext>
              </a:extLst>
            </p:cNvPr>
            <p:cNvSpPr>
              <a:spLocks noChangeArrowheads="1"/>
            </p:cNvSpPr>
            <p:nvPr/>
          </p:nvSpPr>
          <p:spPr bwMode="auto">
            <a:xfrm>
              <a:off x="6875" y="3740"/>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3" name="AutoShape 15">
              <a:extLst>
                <a:ext uri="{FF2B5EF4-FFF2-40B4-BE49-F238E27FC236}">
                  <a16:creationId xmlns:a16="http://schemas.microsoft.com/office/drawing/2014/main" id="{2EC1D024-DA03-455F-84B6-EEAF90BC8070}"/>
                </a:ext>
              </a:extLst>
            </p:cNvPr>
            <p:cNvSpPr>
              <a:spLocks noChangeArrowheads="1"/>
            </p:cNvSpPr>
            <p:nvPr/>
          </p:nvSpPr>
          <p:spPr bwMode="auto">
            <a:xfrm rot="20760000">
              <a:off x="7278" y="3918"/>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4" name="AutoShape 16">
              <a:extLst>
                <a:ext uri="{FF2B5EF4-FFF2-40B4-BE49-F238E27FC236}">
                  <a16:creationId xmlns:a16="http://schemas.microsoft.com/office/drawing/2014/main" id="{0E42199A-C94B-4DA7-BFE1-F9920EC98590}"/>
                </a:ext>
              </a:extLst>
            </p:cNvPr>
            <p:cNvSpPr>
              <a:spLocks noChangeArrowheads="1"/>
            </p:cNvSpPr>
            <p:nvPr/>
          </p:nvSpPr>
          <p:spPr bwMode="auto">
            <a:xfrm rot="1140000">
              <a:off x="6510" y="3998"/>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5" name="AutoShape 17">
              <a:extLst>
                <a:ext uri="{FF2B5EF4-FFF2-40B4-BE49-F238E27FC236}">
                  <a16:creationId xmlns:a16="http://schemas.microsoft.com/office/drawing/2014/main" id="{6830BC33-9836-443B-BEE1-0F1DA48612BE}"/>
                </a:ext>
              </a:extLst>
            </p:cNvPr>
            <p:cNvSpPr>
              <a:spLocks noChangeArrowheads="1"/>
            </p:cNvSpPr>
            <p:nvPr/>
          </p:nvSpPr>
          <p:spPr bwMode="auto">
            <a:xfrm rot="780000">
              <a:off x="7325" y="4251"/>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306" name="Text Box 18">
            <a:extLst>
              <a:ext uri="{FF2B5EF4-FFF2-40B4-BE49-F238E27FC236}">
                <a16:creationId xmlns:a16="http://schemas.microsoft.com/office/drawing/2014/main" id="{C96EF668-946C-4227-B638-6C01C8FC9874}"/>
              </a:ext>
            </a:extLst>
          </p:cNvPr>
          <p:cNvSpPr txBox="1">
            <a:spLocks noChangeArrowheads="1"/>
          </p:cNvSpPr>
          <p:nvPr/>
        </p:nvSpPr>
        <p:spPr bwMode="auto">
          <a:xfrm>
            <a:off x="287338" y="1087438"/>
            <a:ext cx="5756275" cy="505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2400" b="1">
                <a:solidFill>
                  <a:srgbClr val="404040"/>
                </a:solidFill>
                <a:latin typeface="Calibri Light" panose="020F0302020204030204" pitchFamily="34" charset="0"/>
              </a:rPr>
              <a:t>So, what is important is quality spending of the funds so allocated. That would require strengthening of the institutional capacity of the project implementing agencies concerned. Also, to improve things, strong monitoring and timely evaluation of those government agencies should be in place. </a:t>
            </a:r>
          </a:p>
          <a:p>
            <a:pPr hangingPunct="1">
              <a:lnSpc>
                <a:spcPct val="90000"/>
              </a:lnSpc>
              <a:spcBef>
                <a:spcPts val="1000"/>
              </a:spcBef>
            </a:pPr>
            <a:r>
              <a:rPr lang="en-US" altLang="en-US" sz="2400" b="1">
                <a:solidFill>
                  <a:srgbClr val="404040"/>
                </a:solidFill>
                <a:latin typeface="Calibri Light" panose="020F0302020204030204" pitchFamily="34" charset="0"/>
              </a:rPr>
              <a:t>That apart, there should also be a well-defined policy on spending funds to mitigate poverty. Also, as part of the poverty reduction effort, the economists think, the government would do well to spend at least Tk. 51.32 billion per month. The amount, which is equivalent to 1.9 per cent of the country's average Gross Domestic Product (GDP), should be used for job creation and other related purposes.</a:t>
            </a:r>
          </a:p>
        </p:txBody>
      </p:sp>
      <p:pic>
        <p:nvPicPr>
          <p:cNvPr id="12307" name="Picture 19">
            <a:extLst>
              <a:ext uri="{FF2B5EF4-FFF2-40B4-BE49-F238E27FC236}">
                <a16:creationId xmlns:a16="http://schemas.microsoft.com/office/drawing/2014/main" id="{8036EC1F-A9B4-46C5-AC3F-0859234BC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107950"/>
            <a:ext cx="6011862"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304A2462-A515-474F-83A1-5764B4DE0028}"/>
              </a:ext>
            </a:extLst>
          </p:cNvPr>
          <p:cNvSpPr txBox="1">
            <a:spLocks noChangeArrowheads="1"/>
          </p:cNvSpPr>
          <p:nvPr/>
        </p:nvSpPr>
        <p:spPr bwMode="auto">
          <a:xfrm>
            <a:off x="84138" y="4064000"/>
            <a:ext cx="6011862" cy="8636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0" rIns="432000" bIns="144000" anchor="b"/>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pPr>
            <a:r>
              <a:rPr lang="en-US" altLang="en-US" sz="4200">
                <a:solidFill>
                  <a:srgbClr val="FFFFFF"/>
                </a:solidFill>
                <a:latin typeface="Rockwell" panose="02060603020205020403" pitchFamily="18" charset="0"/>
              </a:rPr>
              <a:t> </a:t>
            </a:r>
          </a:p>
        </p:txBody>
      </p:sp>
      <p:sp>
        <p:nvSpPr>
          <p:cNvPr id="13314" name="Text Box 2">
            <a:extLst>
              <a:ext uri="{FF2B5EF4-FFF2-40B4-BE49-F238E27FC236}">
                <a16:creationId xmlns:a16="http://schemas.microsoft.com/office/drawing/2014/main" id="{79CF189D-A0B9-4082-ABC3-D951F44F1CFA}"/>
              </a:ext>
            </a:extLst>
          </p:cNvPr>
          <p:cNvSpPr txBox="1">
            <a:spLocks noChangeArrowheads="1"/>
          </p:cNvSpPr>
          <p:nvPr/>
        </p:nvSpPr>
        <p:spPr bwMode="auto">
          <a:xfrm>
            <a:off x="84138" y="4927600"/>
            <a:ext cx="6011862" cy="1844675"/>
          </a:xfrm>
          <a:prstGeom prst="rect">
            <a:avLst/>
          </a:prstGeom>
          <a:solidFill>
            <a:srgbClr val="26262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8000" tIns="144000" rIns="43200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cs typeface="Noto Sans SC Regular" charset="0"/>
              </a:defRPr>
            </a:lvl9pPr>
          </a:lstStyle>
          <a:p>
            <a:pPr algn="r" hangingPunct="1">
              <a:lnSpc>
                <a:spcPct val="90000"/>
              </a:lnSpc>
              <a:spcBef>
                <a:spcPts val="1000"/>
              </a:spcBef>
            </a:pPr>
            <a:r>
              <a:rPr lang="en-US" altLang="en-US" sz="2100">
                <a:solidFill>
                  <a:srgbClr val="FFFFFF"/>
                </a:solidFill>
                <a:latin typeface="Calibri Light" panose="020F0302020204030204" pitchFamily="34" charset="0"/>
              </a:rPr>
              <a:t> </a:t>
            </a:r>
          </a:p>
        </p:txBody>
      </p:sp>
      <p:pic>
        <p:nvPicPr>
          <p:cNvPr id="13315" name="Picture 3">
            <a:extLst>
              <a:ext uri="{FF2B5EF4-FFF2-40B4-BE49-F238E27FC236}">
                <a16:creationId xmlns:a16="http://schemas.microsoft.com/office/drawing/2014/main" id="{022E4A58-4DE6-4D63-996B-D54AB28A3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522913"/>
            <a:ext cx="4533900" cy="1335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a:extLst>
              <a:ext uri="{FF2B5EF4-FFF2-40B4-BE49-F238E27FC236}">
                <a16:creationId xmlns:a16="http://schemas.microsoft.com/office/drawing/2014/main" id="{056F48F1-EE3C-4B19-9319-F9381CA5E045}"/>
              </a:ext>
            </a:extLst>
          </p:cNvPr>
          <p:cNvSpPr txBox="1">
            <a:spLocks noChangeArrowheads="1"/>
          </p:cNvSpPr>
          <p:nvPr/>
        </p:nvSpPr>
        <p:spPr bwMode="auto">
          <a:xfrm>
            <a:off x="6311900" y="87313"/>
            <a:ext cx="5756275" cy="668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Noto Sans SC Regular" charset="0"/>
              </a:defRPr>
            </a:lvl9pPr>
          </a:lstStyle>
          <a:p>
            <a:pPr hangingPunct="1">
              <a:lnSpc>
                <a:spcPct val="90000"/>
              </a:lnSpc>
              <a:spcBef>
                <a:spcPts val="1000"/>
              </a:spcBef>
            </a:pPr>
            <a:r>
              <a:rPr lang="en-US" altLang="en-US" sz="2300">
                <a:solidFill>
                  <a:srgbClr val="404040"/>
                </a:solidFill>
                <a:latin typeface="Calibri Light" panose="020F0302020204030204" pitchFamily="34" charset="0"/>
              </a:rPr>
              <a:t>The survey also showed that one year into the Covid-19 pandemic, the poor across Bangladesh are still struggling with their livelihoods and facing emerging vulnerabilities, like mounting debt and dwindling savings. The situation of the urban slum dwellers is dire. </a:t>
            </a:r>
          </a:p>
          <a:p>
            <a:pPr hangingPunct="1">
              <a:lnSpc>
                <a:spcPct val="90000"/>
              </a:lnSpc>
              <a:spcBef>
                <a:spcPts val="1000"/>
              </a:spcBef>
            </a:pPr>
            <a:r>
              <a:rPr lang="en-US" altLang="en-US" sz="2300">
                <a:solidFill>
                  <a:srgbClr val="404040"/>
                </a:solidFill>
                <a:latin typeface="Calibri Light" panose="020F0302020204030204" pitchFamily="34" charset="0"/>
              </a:rPr>
              <a:t>According to the findings of the survey, the employment scenario has improved from June, yet </a:t>
            </a:r>
            <a:r>
              <a:rPr lang="en-US" altLang="en-US" sz="2300" b="1">
                <a:solidFill>
                  <a:srgbClr val="404040"/>
                </a:solidFill>
                <a:latin typeface="Calibri Light" panose="020F0302020204030204" pitchFamily="34" charset="0"/>
              </a:rPr>
              <a:t>8%</a:t>
            </a:r>
            <a:r>
              <a:rPr lang="en-US" altLang="en-US" sz="2300">
                <a:solidFill>
                  <a:srgbClr val="404040"/>
                </a:solidFill>
                <a:latin typeface="Calibri Light" panose="020F0302020204030204" pitchFamily="34" charset="0"/>
              </a:rPr>
              <a:t> of those who were employed before Covid-19 are currently out of work. The trend is particularly concerning for women — a third of the women employed before Covid-19 have remained unemployed since June.</a:t>
            </a:r>
          </a:p>
          <a:p>
            <a:pPr hangingPunct="1">
              <a:lnSpc>
                <a:spcPct val="90000"/>
              </a:lnSpc>
              <a:spcBef>
                <a:spcPts val="1000"/>
              </a:spcBef>
            </a:pPr>
            <a:r>
              <a:rPr lang="en-US" altLang="en-US" sz="2300">
                <a:solidFill>
                  <a:srgbClr val="404040"/>
                </a:solidFill>
                <a:latin typeface="Calibri Light" panose="020F0302020204030204" pitchFamily="34" charset="0"/>
              </a:rPr>
              <a:t>In contrast, male unemployment came down from </a:t>
            </a:r>
            <a:r>
              <a:rPr lang="en-US" altLang="en-US" sz="2300" b="1">
                <a:solidFill>
                  <a:srgbClr val="404040"/>
                </a:solidFill>
                <a:latin typeface="Calibri Light" panose="020F0302020204030204" pitchFamily="34" charset="0"/>
              </a:rPr>
              <a:t>16% to 6%. </a:t>
            </a:r>
          </a:p>
          <a:p>
            <a:pPr hangingPunct="1">
              <a:lnSpc>
                <a:spcPct val="90000"/>
              </a:lnSpc>
              <a:spcBef>
                <a:spcPts val="1000"/>
              </a:spcBef>
            </a:pPr>
            <a:r>
              <a:rPr lang="en-US" altLang="en-US" sz="2300">
                <a:solidFill>
                  <a:srgbClr val="404040"/>
                </a:solidFill>
                <a:latin typeface="Calibri Light" panose="020F0302020204030204" pitchFamily="34" charset="0"/>
              </a:rPr>
              <a:t>In addition to the unemployment rate among female-headed households being five times higher than men, women also face greater re-entry constraints into labour markets, creating a double burden.</a:t>
            </a:r>
          </a:p>
        </p:txBody>
      </p:sp>
      <p:grpSp>
        <p:nvGrpSpPr>
          <p:cNvPr id="13317" name="Group 5">
            <a:extLst>
              <a:ext uri="{FF2B5EF4-FFF2-40B4-BE49-F238E27FC236}">
                <a16:creationId xmlns:a16="http://schemas.microsoft.com/office/drawing/2014/main" id="{382D4179-22C2-4030-A547-5EFB0D8E7605}"/>
              </a:ext>
            </a:extLst>
          </p:cNvPr>
          <p:cNvGrpSpPr>
            <a:grpSpLocks/>
          </p:cNvGrpSpPr>
          <p:nvPr/>
        </p:nvGrpSpPr>
        <p:grpSpPr bwMode="auto">
          <a:xfrm>
            <a:off x="4214813" y="4908550"/>
            <a:ext cx="1906587" cy="1951038"/>
            <a:chOff x="2655" y="3092"/>
            <a:chExt cx="1201" cy="1229"/>
          </a:xfrm>
        </p:grpSpPr>
        <p:sp>
          <p:nvSpPr>
            <p:cNvPr id="13318" name="AutoShape 6">
              <a:extLst>
                <a:ext uri="{FF2B5EF4-FFF2-40B4-BE49-F238E27FC236}">
                  <a16:creationId xmlns:a16="http://schemas.microsoft.com/office/drawing/2014/main" id="{A6C3417F-1FA8-4BA6-BE78-1D901AC8ACF8}"/>
                </a:ext>
              </a:extLst>
            </p:cNvPr>
            <p:cNvSpPr>
              <a:spLocks noChangeArrowheads="1"/>
            </p:cNvSpPr>
            <p:nvPr/>
          </p:nvSpPr>
          <p:spPr bwMode="auto">
            <a:xfrm rot="19260000">
              <a:off x="2749" y="3306"/>
              <a:ext cx="293" cy="216"/>
            </a:xfrm>
            <a:custGeom>
              <a:avLst/>
              <a:gdLst>
                <a:gd name="G0" fmla="*/ 32767 1298 1"/>
                <a:gd name="G1" fmla="*/ G0 1 32767"/>
                <a:gd name="G2" fmla="*/ 32767 957 1"/>
                <a:gd name="G3" fmla="*/ G2 1 32767"/>
                <a:gd name="G4" fmla="*/ 32767 1298 1"/>
                <a:gd name="G5" fmla="*/ G4 1 32767"/>
                <a:gd name="G6" fmla="*/ 32767 957 1"/>
                <a:gd name="G7" fmla="*/ G6 1 32767"/>
                <a:gd name="G8" fmla="*/ 32767 1298 1"/>
                <a:gd name="G9" fmla="*/ G8 1 32767"/>
                <a:gd name="G10" fmla="*/ 32767 957 1"/>
                <a:gd name="G11" fmla="*/ G10 1 32767"/>
                <a:gd name="G12" fmla="*/ 0 1298 1"/>
                <a:gd name="G13" fmla="*/ G12 1 32767"/>
                <a:gd name="G14" fmla="*/ 0 957 1"/>
                <a:gd name="G15" fmla="*/ G14 1 32767"/>
                <a:gd name="G16" fmla="*/ 32767 1298 1"/>
                <a:gd name="G17" fmla="*/ G16 1 32767"/>
                <a:gd name="G18" fmla="*/ 32767 957 1"/>
                <a:gd name="G19" fmla="*/ G18 1 32767"/>
                <a:gd name="G20" fmla="*/ 32767 1298 1"/>
                <a:gd name="G21" fmla="*/ G20 1 32767"/>
                <a:gd name="G22" fmla="*/ 32767 957 1"/>
                <a:gd name="G23" fmla="*/ G22 1 32767"/>
                <a:gd name="G24" fmla="*/ 32767 1298 1"/>
                <a:gd name="G25" fmla="*/ G24 1 32767"/>
                <a:gd name="G26" fmla="*/ 32767 957 1"/>
                <a:gd name="G27" fmla="*/ G26 1 32767"/>
                <a:gd name="G28" fmla="*/ 0 1298 1"/>
                <a:gd name="G29" fmla="*/ G28 1 32767"/>
                <a:gd name="G30" fmla="*/ 0 957 1"/>
                <a:gd name="G31" fmla="*/ G30 1 32767"/>
                <a:gd name="G32" fmla="*/ 32767 1298 1"/>
                <a:gd name="G33" fmla="*/ G32 1 32767"/>
                <a:gd name="G34" fmla="*/ 32767 957 1"/>
                <a:gd name="G35" fmla="*/ G34 1 32767"/>
                <a:gd name="G36" fmla="+- 1298 0 0"/>
                <a:gd name="G37" fmla="+- 957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9" name="AutoShape 7">
              <a:extLst>
                <a:ext uri="{FF2B5EF4-FFF2-40B4-BE49-F238E27FC236}">
                  <a16:creationId xmlns:a16="http://schemas.microsoft.com/office/drawing/2014/main" id="{6B71B2D8-5B1B-49EE-BCA0-B79020EEF9C5}"/>
                </a:ext>
              </a:extLst>
            </p:cNvPr>
            <p:cNvSpPr>
              <a:spLocks noChangeArrowheads="1"/>
            </p:cNvSpPr>
            <p:nvPr/>
          </p:nvSpPr>
          <p:spPr bwMode="auto">
            <a:xfrm rot="20340000">
              <a:off x="3040" y="3501"/>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0" name="AutoShape 8">
              <a:extLst>
                <a:ext uri="{FF2B5EF4-FFF2-40B4-BE49-F238E27FC236}">
                  <a16:creationId xmlns:a16="http://schemas.microsoft.com/office/drawing/2014/main" id="{879C6453-945B-4A1D-B635-B099F574E580}"/>
                </a:ext>
              </a:extLst>
            </p:cNvPr>
            <p:cNvSpPr>
              <a:spLocks noChangeArrowheads="1"/>
            </p:cNvSpPr>
            <p:nvPr/>
          </p:nvSpPr>
          <p:spPr bwMode="auto">
            <a:xfrm rot="19260000">
              <a:off x="3064" y="3357"/>
              <a:ext cx="157" cy="115"/>
            </a:xfrm>
            <a:custGeom>
              <a:avLst/>
              <a:gdLst>
                <a:gd name="G0" fmla="*/ 32767 696 1"/>
                <a:gd name="G1" fmla="*/ G0 1 32767"/>
                <a:gd name="G2" fmla="*/ 32767 513 1"/>
                <a:gd name="G3" fmla="*/ G2 1 32767"/>
                <a:gd name="G4" fmla="*/ 32767 696 1"/>
                <a:gd name="G5" fmla="*/ G4 1 32767"/>
                <a:gd name="G6" fmla="*/ 32767 513 1"/>
                <a:gd name="G7" fmla="*/ G6 1 32767"/>
                <a:gd name="G8" fmla="*/ 32767 696 1"/>
                <a:gd name="G9" fmla="*/ G8 1 32767"/>
                <a:gd name="G10" fmla="*/ 32767 513 1"/>
                <a:gd name="G11" fmla="*/ G10 1 32767"/>
                <a:gd name="G12" fmla="*/ 0 696 1"/>
                <a:gd name="G13" fmla="*/ G12 1 32767"/>
                <a:gd name="G14" fmla="*/ 0 513 1"/>
                <a:gd name="G15" fmla="*/ G14 1 32767"/>
                <a:gd name="G16" fmla="*/ 32767 696 1"/>
                <a:gd name="G17" fmla="*/ G16 1 32767"/>
                <a:gd name="G18" fmla="*/ 32767 513 1"/>
                <a:gd name="G19" fmla="*/ G18 1 32767"/>
                <a:gd name="G20" fmla="*/ 32767 696 1"/>
                <a:gd name="G21" fmla="*/ G20 1 32767"/>
                <a:gd name="G22" fmla="*/ 32767 513 1"/>
                <a:gd name="G23" fmla="*/ G22 1 32767"/>
                <a:gd name="G24" fmla="*/ 32767 696 1"/>
                <a:gd name="G25" fmla="*/ G24 1 32767"/>
                <a:gd name="G26" fmla="*/ 32767 513 1"/>
                <a:gd name="G27" fmla="*/ G26 1 32767"/>
                <a:gd name="G28" fmla="*/ 0 696 1"/>
                <a:gd name="G29" fmla="*/ G28 1 32767"/>
                <a:gd name="G30" fmla="*/ 0 513 1"/>
                <a:gd name="G31" fmla="*/ G30 1 32767"/>
                <a:gd name="G32" fmla="*/ 32767 696 1"/>
                <a:gd name="G33" fmla="*/ G32 1 32767"/>
                <a:gd name="G34" fmla="*/ 32767 513 1"/>
                <a:gd name="G35" fmla="*/ G34 1 32767"/>
                <a:gd name="G36" fmla="+- 696 0 0"/>
                <a:gd name="G37" fmla="+- 513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1" name="AutoShape 9">
              <a:extLst>
                <a:ext uri="{FF2B5EF4-FFF2-40B4-BE49-F238E27FC236}">
                  <a16:creationId xmlns:a16="http://schemas.microsoft.com/office/drawing/2014/main" id="{753CDC4A-CFED-4678-9B8B-D293F94AEA83}"/>
                </a:ext>
              </a:extLst>
            </p:cNvPr>
            <p:cNvSpPr>
              <a:spLocks noChangeArrowheads="1"/>
            </p:cNvSpPr>
            <p:nvPr/>
          </p:nvSpPr>
          <p:spPr bwMode="auto">
            <a:xfrm rot="19800000">
              <a:off x="3283" y="3459"/>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2" name="AutoShape 10">
              <a:extLst>
                <a:ext uri="{FF2B5EF4-FFF2-40B4-BE49-F238E27FC236}">
                  <a16:creationId xmlns:a16="http://schemas.microsoft.com/office/drawing/2014/main" id="{323164C1-3CE6-41F1-836D-67A86B3AEB41}"/>
                </a:ext>
              </a:extLst>
            </p:cNvPr>
            <p:cNvSpPr>
              <a:spLocks noChangeArrowheads="1"/>
            </p:cNvSpPr>
            <p:nvPr/>
          </p:nvSpPr>
          <p:spPr bwMode="auto">
            <a:xfrm rot="18240000">
              <a:off x="3338" y="3207"/>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3" name="AutoShape 11">
              <a:extLst>
                <a:ext uri="{FF2B5EF4-FFF2-40B4-BE49-F238E27FC236}">
                  <a16:creationId xmlns:a16="http://schemas.microsoft.com/office/drawing/2014/main" id="{8C5DCD12-CA19-4DD7-AC24-97F0D6F32559}"/>
                </a:ext>
              </a:extLst>
            </p:cNvPr>
            <p:cNvSpPr>
              <a:spLocks noChangeArrowheads="1"/>
            </p:cNvSpPr>
            <p:nvPr/>
          </p:nvSpPr>
          <p:spPr bwMode="auto">
            <a:xfrm rot="20760000">
              <a:off x="3586" y="3616"/>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4" name="AutoShape 12">
              <a:extLst>
                <a:ext uri="{FF2B5EF4-FFF2-40B4-BE49-F238E27FC236}">
                  <a16:creationId xmlns:a16="http://schemas.microsoft.com/office/drawing/2014/main" id="{B8E56B42-7741-4D93-887F-6A49568D567A}"/>
                </a:ext>
              </a:extLst>
            </p:cNvPr>
            <p:cNvSpPr>
              <a:spLocks noChangeArrowheads="1"/>
            </p:cNvSpPr>
            <p:nvPr/>
          </p:nvSpPr>
          <p:spPr bwMode="auto">
            <a:xfrm rot="17280000">
              <a:off x="3718" y="3122"/>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5" name="AutoShape 13">
              <a:extLst>
                <a:ext uri="{FF2B5EF4-FFF2-40B4-BE49-F238E27FC236}">
                  <a16:creationId xmlns:a16="http://schemas.microsoft.com/office/drawing/2014/main" id="{E3D05705-46BB-47A3-BE53-0C7B2F3EA601}"/>
                </a:ext>
              </a:extLst>
            </p:cNvPr>
            <p:cNvSpPr>
              <a:spLocks noChangeArrowheads="1"/>
            </p:cNvSpPr>
            <p:nvPr/>
          </p:nvSpPr>
          <p:spPr bwMode="auto">
            <a:xfrm rot="20100000">
              <a:off x="3524" y="3364"/>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32767 603 1"/>
                <a:gd name="G21" fmla="*/ G20 1 32767"/>
                <a:gd name="G22" fmla="*/ 32767 444 1"/>
                <a:gd name="G23" fmla="*/ G22 1 32767"/>
                <a:gd name="G24" fmla="*/ 32767 603 1"/>
                <a:gd name="G25" fmla="*/ G24 1 32767"/>
                <a:gd name="G26" fmla="*/ 32767 444 1"/>
                <a:gd name="G27" fmla="*/ G26 1 32767"/>
                <a:gd name="G28" fmla="*/ 0 603 1"/>
                <a:gd name="G29" fmla="*/ G28 1 32767"/>
                <a:gd name="G30" fmla="*/ 0 444 1"/>
                <a:gd name="G31" fmla="*/ G30 1 32767"/>
                <a:gd name="G32" fmla="*/ 32767 603 1"/>
                <a:gd name="G33" fmla="*/ G32 1 32767"/>
                <a:gd name="G34" fmla="*/ 32767 444 1"/>
                <a:gd name="G35" fmla="*/ G34 1 32767"/>
                <a:gd name="G36" fmla="+- 603 0 0"/>
                <a:gd name="G37"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6" name="AutoShape 14">
              <a:extLst>
                <a:ext uri="{FF2B5EF4-FFF2-40B4-BE49-F238E27FC236}">
                  <a16:creationId xmlns:a16="http://schemas.microsoft.com/office/drawing/2014/main" id="{3A47990C-D614-4955-8537-A0C603CE6289}"/>
                </a:ext>
              </a:extLst>
            </p:cNvPr>
            <p:cNvSpPr>
              <a:spLocks noChangeArrowheads="1"/>
            </p:cNvSpPr>
            <p:nvPr/>
          </p:nvSpPr>
          <p:spPr bwMode="auto">
            <a:xfrm rot="19860000">
              <a:off x="3664" y="3486"/>
              <a:ext cx="136" cy="99"/>
            </a:xfrm>
            <a:custGeom>
              <a:avLst/>
              <a:gdLst>
                <a:gd name="G0" fmla="*/ 32767 603 1"/>
                <a:gd name="G1" fmla="*/ G0 1 32767"/>
                <a:gd name="G2" fmla="*/ 32767 444 1"/>
                <a:gd name="G3" fmla="*/ G2 1 32767"/>
                <a:gd name="G4" fmla="*/ 32767 603 1"/>
                <a:gd name="G5" fmla="*/ G4 1 32767"/>
                <a:gd name="G6" fmla="*/ 32767 444 1"/>
                <a:gd name="G7" fmla="*/ G6 1 32767"/>
                <a:gd name="G8" fmla="*/ 32767 603 1"/>
                <a:gd name="G9" fmla="*/ G8 1 32767"/>
                <a:gd name="G10" fmla="*/ 32767 444 1"/>
                <a:gd name="G11" fmla="*/ G10 1 32767"/>
                <a:gd name="G12" fmla="*/ 0 603 1"/>
                <a:gd name="G13" fmla="*/ G12 1 32767"/>
                <a:gd name="G14" fmla="*/ 0 444 1"/>
                <a:gd name="G15" fmla="*/ G14 1 32767"/>
                <a:gd name="G16" fmla="*/ 32767 603 1"/>
                <a:gd name="G17" fmla="*/ G16 1 32767"/>
                <a:gd name="G18" fmla="*/ 32767 444 1"/>
                <a:gd name="G19" fmla="*/ G18 1 32767"/>
                <a:gd name="G20" fmla="+- 603 0 0"/>
                <a:gd name="G21" fmla="+- 444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7" name="AutoShape 15">
              <a:extLst>
                <a:ext uri="{FF2B5EF4-FFF2-40B4-BE49-F238E27FC236}">
                  <a16:creationId xmlns:a16="http://schemas.microsoft.com/office/drawing/2014/main" id="{F460EB7F-F6A6-4A82-B735-28394F799FA2}"/>
                </a:ext>
              </a:extLst>
            </p:cNvPr>
            <p:cNvSpPr>
              <a:spLocks noChangeArrowheads="1"/>
            </p:cNvSpPr>
            <p:nvPr/>
          </p:nvSpPr>
          <p:spPr bwMode="auto">
            <a:xfrm rot="300000">
              <a:off x="2673" y="3533"/>
              <a:ext cx="364" cy="381"/>
            </a:xfrm>
            <a:custGeom>
              <a:avLst/>
              <a:gdLst>
                <a:gd name="G0" fmla="*/ 32767 1610 1"/>
                <a:gd name="G1" fmla="*/ G0 1 32767"/>
                <a:gd name="G2" fmla="*/ 32767 1686 1"/>
                <a:gd name="G3" fmla="*/ G2 1 32767"/>
                <a:gd name="G4" fmla="*/ 32767 1610 1"/>
                <a:gd name="G5" fmla="*/ G4 1 32767"/>
                <a:gd name="G6" fmla="*/ 32767 1686 1"/>
                <a:gd name="G7" fmla="*/ G6 1 32767"/>
                <a:gd name="G8" fmla="*/ 32767 1610 1"/>
                <a:gd name="G9" fmla="*/ G8 1 32767"/>
                <a:gd name="G10" fmla="*/ 32767 1686 1"/>
                <a:gd name="G11" fmla="*/ G10 1 32767"/>
                <a:gd name="G12" fmla="*/ 0 1610 1"/>
                <a:gd name="G13" fmla="*/ G12 1 32767"/>
                <a:gd name="G14" fmla="*/ 0 1686 1"/>
                <a:gd name="G15" fmla="*/ G14 1 32767"/>
                <a:gd name="G16" fmla="*/ 32767 1610 1"/>
                <a:gd name="G17" fmla="*/ G16 1 32767"/>
                <a:gd name="G18" fmla="*/ 32767 1686 1"/>
                <a:gd name="G19" fmla="*/ G18 1 32767"/>
                <a:gd name="G20" fmla="*/ 32767 1610 1"/>
                <a:gd name="G21" fmla="*/ G20 1 32767"/>
                <a:gd name="G22" fmla="*/ 32767 1686 1"/>
                <a:gd name="G23" fmla="*/ G22 1 32767"/>
                <a:gd name="G24" fmla="*/ 32767 1610 1"/>
                <a:gd name="G25" fmla="*/ G24 1 32767"/>
                <a:gd name="G26" fmla="*/ 32767 1686 1"/>
                <a:gd name="G27" fmla="*/ G26 1 32767"/>
                <a:gd name="G28" fmla="*/ 0 1610 1"/>
                <a:gd name="G29" fmla="*/ G28 1 32767"/>
                <a:gd name="G30" fmla="*/ 0 1686 1"/>
                <a:gd name="G31" fmla="*/ G30 1 32767"/>
                <a:gd name="G32" fmla="*/ 32767 1610 1"/>
                <a:gd name="G33" fmla="*/ G32 1 32767"/>
                <a:gd name="G34" fmla="*/ 32767 1686 1"/>
                <a:gd name="G35" fmla="*/ G34 1 32767"/>
                <a:gd name="G36" fmla="*/ 32767 1610 1"/>
                <a:gd name="G37" fmla="*/ G36 1 32767"/>
                <a:gd name="G38" fmla="*/ 32767 1686 1"/>
                <a:gd name="G39" fmla="*/ G38 1 32767"/>
                <a:gd name="G40" fmla="*/ 32767 1610 1"/>
                <a:gd name="G41" fmla="*/ G40 1 32767"/>
                <a:gd name="G42" fmla="*/ 32767 1686 1"/>
                <a:gd name="G43" fmla="*/ G42 1 32767"/>
                <a:gd name="G44" fmla="*/ 0 1610 1"/>
                <a:gd name="G45" fmla="*/ G44 1 32767"/>
                <a:gd name="G46" fmla="*/ 0 1686 1"/>
                <a:gd name="G47" fmla="*/ G46 1 32767"/>
                <a:gd name="G48" fmla="*/ 32767 1610 1"/>
                <a:gd name="G49" fmla="*/ G48 1 32767"/>
                <a:gd name="G50" fmla="*/ 32767 1686 1"/>
                <a:gd name="G51" fmla="*/ G50 1 32767"/>
                <a:gd name="G52" fmla="+- 1610 0 0"/>
                <a:gd name="G53" fmla="+- 1686 0 0"/>
              </a:gdLst>
              <a:ahLst/>
              <a:cxnLst>
                <a:cxn ang="0">
                  <a:pos x="r" y="vc"/>
                </a:cxn>
                <a:cxn ang="5400000">
                  <a:pos x="hc" y="b"/>
                </a:cxn>
                <a:cxn ang="10800000">
                  <a:pos x="l" y="vc"/>
                </a:cxn>
                <a:cxn ang="16200000">
                  <a:pos x="hc" y="t"/>
                </a:cxn>
              </a:cxnLst>
              <a:rect l="0" t="0" r="0" b="0"/>
              <a:pathLst>
                <a:path>
                  <a:moveTo>
                    <a:pt x="487806" y="171848"/>
                  </a:moveTo>
                  <a:lnTo>
                    <a:pt x="308036" y="510610"/>
                  </a:lnTo>
                  <a:lnTo>
                    <a:pt x="0" y="0"/>
                  </a:lnTo>
                  <a:lnTo>
                    <a:pt x="487806" y="171848"/>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8" name="AutoShape 16">
              <a:extLst>
                <a:ext uri="{FF2B5EF4-FFF2-40B4-BE49-F238E27FC236}">
                  <a16:creationId xmlns:a16="http://schemas.microsoft.com/office/drawing/2014/main" id="{8DE74B29-90E8-40ED-B4F3-3F94B4C6B248}"/>
                </a:ext>
              </a:extLst>
            </p:cNvPr>
            <p:cNvSpPr>
              <a:spLocks noChangeArrowheads="1"/>
            </p:cNvSpPr>
            <p:nvPr/>
          </p:nvSpPr>
          <p:spPr bwMode="auto">
            <a:xfrm>
              <a:off x="3162" y="3724"/>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9" name="AutoShape 17">
              <a:extLst>
                <a:ext uri="{FF2B5EF4-FFF2-40B4-BE49-F238E27FC236}">
                  <a16:creationId xmlns:a16="http://schemas.microsoft.com/office/drawing/2014/main" id="{30116D59-B71B-4C90-BDD2-CF88CA6C85A9}"/>
                </a:ext>
              </a:extLst>
            </p:cNvPr>
            <p:cNvSpPr>
              <a:spLocks noChangeArrowheads="1"/>
            </p:cNvSpPr>
            <p:nvPr/>
          </p:nvSpPr>
          <p:spPr bwMode="auto">
            <a:xfrm rot="20760000">
              <a:off x="3566" y="3902"/>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297D5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30" name="AutoShape 18">
              <a:extLst>
                <a:ext uri="{FF2B5EF4-FFF2-40B4-BE49-F238E27FC236}">
                  <a16:creationId xmlns:a16="http://schemas.microsoft.com/office/drawing/2014/main" id="{9C38C950-2675-454C-8AA6-F1F6FEE83090}"/>
                </a:ext>
              </a:extLst>
            </p:cNvPr>
            <p:cNvSpPr>
              <a:spLocks noChangeArrowheads="1"/>
            </p:cNvSpPr>
            <p:nvPr/>
          </p:nvSpPr>
          <p:spPr bwMode="auto">
            <a:xfrm rot="1140000">
              <a:off x="2798" y="3982"/>
              <a:ext cx="198" cy="146"/>
            </a:xfrm>
            <a:custGeom>
              <a:avLst/>
              <a:gdLst>
                <a:gd name="G0" fmla="*/ 32767 880 1"/>
                <a:gd name="G1" fmla="*/ G0 1 32767"/>
                <a:gd name="G2" fmla="*/ 32767 649 1"/>
                <a:gd name="G3" fmla="*/ G2 1 32767"/>
                <a:gd name="G4" fmla="*/ 32767 880 1"/>
                <a:gd name="G5" fmla="*/ G4 1 32767"/>
                <a:gd name="G6" fmla="*/ 32767 649 1"/>
                <a:gd name="G7" fmla="*/ G6 1 32767"/>
                <a:gd name="G8" fmla="*/ 32767 880 1"/>
                <a:gd name="G9" fmla="*/ G8 1 32767"/>
                <a:gd name="G10" fmla="*/ 32767 649 1"/>
                <a:gd name="G11" fmla="*/ G10 1 32767"/>
                <a:gd name="G12" fmla="*/ 0 880 1"/>
                <a:gd name="G13" fmla="*/ G12 1 32767"/>
                <a:gd name="G14" fmla="*/ 0 649 1"/>
                <a:gd name="G15" fmla="*/ G14 1 32767"/>
                <a:gd name="G16" fmla="*/ 32767 880 1"/>
                <a:gd name="G17" fmla="*/ G16 1 32767"/>
                <a:gd name="G18" fmla="*/ 32767 649 1"/>
                <a:gd name="G19" fmla="*/ G18 1 32767"/>
                <a:gd name="G20" fmla="*/ 32767 880 1"/>
                <a:gd name="G21" fmla="*/ G20 1 32767"/>
                <a:gd name="G22" fmla="*/ 32767 649 1"/>
                <a:gd name="G23" fmla="*/ G22 1 32767"/>
                <a:gd name="G24" fmla="*/ 32767 880 1"/>
                <a:gd name="G25" fmla="*/ G24 1 32767"/>
                <a:gd name="G26" fmla="*/ 32767 649 1"/>
                <a:gd name="G27" fmla="*/ G26 1 32767"/>
                <a:gd name="G28" fmla="*/ 0 880 1"/>
                <a:gd name="G29" fmla="*/ G28 1 32767"/>
                <a:gd name="G30" fmla="*/ 0 649 1"/>
                <a:gd name="G31" fmla="*/ G30 1 32767"/>
                <a:gd name="G32" fmla="*/ 32767 880 1"/>
                <a:gd name="G33" fmla="*/ G32 1 32767"/>
                <a:gd name="G34" fmla="*/ 32767 649 1"/>
                <a:gd name="G35" fmla="*/ G34 1 32767"/>
                <a:gd name="G36" fmla="+- 880 0 0"/>
                <a:gd name="G37" fmla="+- 649 0 0"/>
              </a:gdLst>
              <a:ahLst/>
              <a:cxnLst>
                <a:cxn ang="0">
                  <a:pos x="r" y="vc"/>
                </a:cxn>
                <a:cxn ang="5400000">
                  <a:pos x="hc" y="b"/>
                </a:cxn>
                <a:cxn ang="10800000">
                  <a:pos x="l" y="vc"/>
                </a:cxn>
                <a:cxn ang="16200000">
                  <a:pos x="hc" y="t"/>
                </a:cxn>
              </a:cxnLst>
              <a:rect l="0" t="0" r="0" b="0"/>
              <a:pathLst>
                <a:path>
                  <a:moveTo>
                    <a:pt x="692798" y="224339"/>
                  </a:moveTo>
                  <a:lnTo>
                    <a:pt x="308036" y="510610"/>
                  </a:lnTo>
                  <a:lnTo>
                    <a:pt x="0" y="0"/>
                  </a:lnTo>
                  <a:lnTo>
                    <a:pt x="692798" y="224339"/>
                  </a:lnTo>
                  <a:close/>
                </a:path>
              </a:pathLst>
            </a:custGeom>
            <a:noFill/>
            <a:ln w="12600" cap="flat">
              <a:solidFill>
                <a:srgbClr val="9ACB3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31" name="AutoShape 19">
              <a:extLst>
                <a:ext uri="{FF2B5EF4-FFF2-40B4-BE49-F238E27FC236}">
                  <a16:creationId xmlns:a16="http://schemas.microsoft.com/office/drawing/2014/main" id="{2A2FDD31-6751-44BC-B1CE-513ED14D177E}"/>
                </a:ext>
              </a:extLst>
            </p:cNvPr>
            <p:cNvSpPr>
              <a:spLocks noChangeArrowheads="1"/>
            </p:cNvSpPr>
            <p:nvPr/>
          </p:nvSpPr>
          <p:spPr bwMode="auto">
            <a:xfrm rot="780000">
              <a:off x="3612" y="4235"/>
              <a:ext cx="101" cy="74"/>
            </a:xfrm>
            <a:custGeom>
              <a:avLst/>
              <a:gdLst>
                <a:gd name="G0" fmla="*/ 32767 451 1"/>
                <a:gd name="G1" fmla="*/ G0 1 32767"/>
                <a:gd name="G2" fmla="*/ 32767 332 1"/>
                <a:gd name="G3" fmla="*/ G2 1 32767"/>
                <a:gd name="G4" fmla="*/ 32767 451 1"/>
                <a:gd name="G5" fmla="*/ G4 1 32767"/>
                <a:gd name="G6" fmla="*/ 32767 332 1"/>
                <a:gd name="G7" fmla="*/ G6 1 32767"/>
                <a:gd name="G8" fmla="*/ 32767 451 1"/>
                <a:gd name="G9" fmla="*/ G8 1 32767"/>
                <a:gd name="G10" fmla="*/ 32767 332 1"/>
                <a:gd name="G11" fmla="*/ G10 1 32767"/>
                <a:gd name="G12" fmla="*/ 0 451 1"/>
                <a:gd name="G13" fmla="*/ G12 1 32767"/>
                <a:gd name="G14" fmla="*/ 0 332 1"/>
                <a:gd name="G15" fmla="*/ G14 1 32767"/>
                <a:gd name="G16" fmla="*/ 32767 451 1"/>
                <a:gd name="G17" fmla="*/ G16 1 32767"/>
                <a:gd name="G18" fmla="*/ 32767 332 1"/>
                <a:gd name="G19" fmla="*/ G18 1 32767"/>
                <a:gd name="G20" fmla="+- 451 0 0"/>
                <a:gd name="G21" fmla="+- 332 0 0"/>
              </a:gdLst>
              <a:ahLst/>
              <a:cxnLst>
                <a:cxn ang="0">
                  <a:pos x="r" y="vc"/>
                </a:cxn>
                <a:cxn ang="5400000">
                  <a:pos x="hc" y="b"/>
                </a:cxn>
                <a:cxn ang="10800000">
                  <a:pos x="l" y="vc"/>
                </a:cxn>
                <a:cxn ang="16200000">
                  <a:pos x="hc" y="t"/>
                </a:cxn>
              </a:cxnLst>
              <a:rect l="0" t="0" r="0" b="0"/>
              <a:pathLst>
                <a:path>
                  <a:moveTo>
                    <a:pt x="692798" y="224339"/>
                  </a:moveTo>
                  <a:lnTo>
                    <a:pt x="308036" y="510610"/>
                  </a:lnTo>
                  <a:lnTo>
                    <a:pt x="64876" y="168539"/>
                  </a:lnTo>
                  <a:lnTo>
                    <a:pt x="0" y="0"/>
                  </a:lnTo>
                  <a:lnTo>
                    <a:pt x="692798" y="224339"/>
                  </a:lnTo>
                  <a:close/>
                </a:path>
              </a:pathLst>
            </a:custGeom>
            <a:noFill/>
            <a:ln w="12600" cap="flat">
              <a:solidFill>
                <a:srgbClr val="64C2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13332" name="Picture 20">
            <a:extLst>
              <a:ext uri="{FF2B5EF4-FFF2-40B4-BE49-F238E27FC236}">
                <a16:creationId xmlns:a16="http://schemas.microsoft.com/office/drawing/2014/main" id="{591F7BA0-EEDB-4186-BB7B-6A4F4CC4A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74613"/>
            <a:ext cx="6011862" cy="400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
        <a:cs typeface="Noto Sans SC Regular"/>
      </a:majorFont>
      <a:minorFont>
        <a:latin typeface="Calibri Light"/>
        <a:ea typeface=""/>
        <a:cs typeface="Noto Sans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
        <a:cs typeface="Noto Sans SC Regular"/>
      </a:majorFont>
      <a:minorFont>
        <a:latin typeface="Calibri Light"/>
        <a:ea typeface=""/>
        <a:cs typeface="Noto Sans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
        <a:cs typeface="Noto Sans SC Regular"/>
      </a:majorFont>
      <a:minorFont>
        <a:latin typeface="Calibri Light"/>
        <a:ea typeface=""/>
        <a:cs typeface="Noto Sans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
        <a:cs typeface="Noto Sans SC Regular"/>
      </a:majorFont>
      <a:minorFont>
        <a:latin typeface="Calibri Light"/>
        <a:ea typeface=""/>
        <a:cs typeface="Noto Sans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SC Regular"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Botanical pitch deck</Template>
  <TotalTime>27</TotalTime>
  <Words>993</Words>
  <Application>Microsoft Office PowerPoint</Application>
  <PresentationFormat>Widescreen</PresentationFormat>
  <Paragraphs>64</Paragraphs>
  <Slides>15</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 Light</vt:lpstr>
      <vt:lpstr>Rockwell</vt:lpstr>
      <vt:lpstr>Times New Roman</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cp:lastPrinted>1601-01-01T00:00:00Z</cp:lastPrinted>
  <dcterms:created xsi:type="dcterms:W3CDTF">2021-08-03T14:29:50Z</dcterms:created>
  <dcterms:modified xsi:type="dcterms:W3CDTF">2021-08-04T03:53:57Z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0x01010079F111ED35F8CC479449609E8A0923A6</vt:lpwstr>
  </property>
  <property fmtid="{D5CDD505-2E9C-101B-9397-08002B2CF9AE}" pid="4" name="Notes">
    <vt:r8>13</vt:r8>
  </property>
  <property fmtid="{D5CDD505-2E9C-101B-9397-08002B2CF9AE}" pid="5" name="PresentationFormat">
    <vt:lpwstr>Widescreen</vt:lpwstr>
  </property>
  <property fmtid="{D5CDD505-2E9C-101B-9397-08002B2CF9AE}" pid="6" name="Slides">
    <vt:r8>13</vt:r8>
  </property>
</Properties>
</file>