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6" r:id="rId4"/>
    <p:sldId id="279" r:id="rId5"/>
    <p:sldId id="281" r:id="rId6"/>
    <p:sldId id="280" r:id="rId7"/>
    <p:sldId id="273" r:id="rId8"/>
    <p:sldId id="271" r:id="rId9"/>
    <p:sldId id="261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Constitutional and Islamic Perspectives to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 of the Class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Which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rights are protected under the FP of the Constitution? </a:t>
            </a: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Which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rights are protected under the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FRs 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of the Constitution? </a:t>
            </a:r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What is Islamic Approach to </a:t>
            </a:r>
            <a:r>
              <a:rPr lang="en-US" sz="3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2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2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3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 3 of the Constitution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16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Islam and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Labour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Law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57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Andalus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34</cp:revision>
  <dcterms:created xsi:type="dcterms:W3CDTF">2020-04-17T13:22:52Z</dcterms:created>
  <dcterms:modified xsi:type="dcterms:W3CDTF">2020-06-01T16:39:13Z</dcterms:modified>
</cp:coreProperties>
</file>